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40"/>
  </p:notesMasterIdLst>
  <p:handoutMasterIdLst>
    <p:handoutMasterId r:id="rId41"/>
  </p:handoutMasterIdLst>
  <p:sldIdLst>
    <p:sldId id="288" r:id="rId5"/>
    <p:sldId id="261" r:id="rId6"/>
    <p:sldId id="299" r:id="rId7"/>
    <p:sldId id="257" r:id="rId8"/>
    <p:sldId id="303" r:id="rId9"/>
    <p:sldId id="265" r:id="rId10"/>
    <p:sldId id="301" r:id="rId11"/>
    <p:sldId id="305" r:id="rId12"/>
    <p:sldId id="302" r:id="rId13"/>
    <p:sldId id="315" r:id="rId14"/>
    <p:sldId id="320" r:id="rId15"/>
    <p:sldId id="322" r:id="rId16"/>
    <p:sldId id="323" r:id="rId17"/>
    <p:sldId id="324" r:id="rId18"/>
    <p:sldId id="329" r:id="rId19"/>
    <p:sldId id="331" r:id="rId20"/>
    <p:sldId id="332" r:id="rId21"/>
    <p:sldId id="333" r:id="rId22"/>
    <p:sldId id="335" r:id="rId23"/>
    <p:sldId id="338" r:id="rId24"/>
    <p:sldId id="339" r:id="rId25"/>
    <p:sldId id="343" r:id="rId26"/>
    <p:sldId id="321" r:id="rId27"/>
    <p:sldId id="326" r:id="rId28"/>
    <p:sldId id="344" r:id="rId29"/>
    <p:sldId id="340" r:id="rId30"/>
    <p:sldId id="341" r:id="rId31"/>
    <p:sldId id="316" r:id="rId32"/>
    <p:sldId id="317" r:id="rId33"/>
    <p:sldId id="318" r:id="rId34"/>
    <p:sldId id="319" r:id="rId35"/>
    <p:sldId id="295" r:id="rId36"/>
    <p:sldId id="345" r:id="rId37"/>
    <p:sldId id="273" r:id="rId38"/>
    <p:sldId id="279" r:id="rId39"/>
  </p:sldIdLst>
  <p:sldSz cx="9144000" cy="5143500" type="screen16x9"/>
  <p:notesSz cx="6858000" cy="9144000"/>
  <p:embeddedFontLst>
    <p:embeddedFont>
      <p:font typeface="Karla" panose="020B0604020202020204" charset="0"/>
      <p:regular r:id="rId42"/>
      <p:bold r:id="rId43"/>
      <p:italic r:id="rId44"/>
      <p:boldItalic r:id="rId45"/>
    </p:embeddedFont>
    <p:embeddedFont>
      <p:font typeface="Calibri Light" panose="020F0302020204030204" pitchFamily="34" charset="0"/>
      <p:regular r:id="rId46"/>
      <p:italic r:id="rId47"/>
    </p:embeddedFont>
    <p:embeddedFont>
      <p:font typeface="Calibri" panose="020F0502020204030204" pitchFamily="34"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
      <p:font typeface="Raleway" panose="020B00030301010600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64E"/>
    <a:srgbClr val="2ABBAD"/>
    <a:srgbClr val="73FEFF"/>
    <a:srgbClr val="E7E15D"/>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468A4-095F-4E94-AC8D-FB176C96C510}" v="1517" dt="2021-12-20T09:58:31.271"/>
    <p1510:client id="{42C81985-25FA-FFBD-2DCF-38FA1B11ECCF}" v="31" dt="2021-12-20T10:27:33.042"/>
    <p1510:client id="{EB0D80DF-2AD2-0C49-AC4D-F49832F56CA5}" v="93" dt="2021-12-20T11:33:10.474"/>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6309"/>
  </p:normalViewPr>
  <p:slideViewPr>
    <p:cSldViewPr snapToGrid="0" snapToObjects="1">
      <p:cViewPr varScale="1">
        <p:scale>
          <a:sx n="100" d="100"/>
          <a:sy n="100" d="100"/>
        </p:scale>
        <p:origin x="1680" y="7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004C52"/>
        </a:solidFill>
        <a:ln>
          <a:solidFill>
            <a:srgbClr val="004C52"/>
          </a:solidFill>
        </a:ln>
      </dgm:spPr>
      <dgm:t>
        <a:bodyPr/>
        <a:lstStyle/>
        <a:p>
          <a:r>
            <a:rPr lang="es-ES" sz="3200">
              <a:latin typeface="Raleway"/>
            </a:rPr>
            <a:t>Unit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dgm:spPr>
      <dgm:t>
        <a:bodyPr/>
        <a:lstStyle/>
        <a:p>
          <a:r>
            <a:rPr lang="es-ES">
              <a:latin typeface="Raleway"/>
            </a:rPr>
            <a:t>Unit 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58E81F9C-8E6E-493C-A2DC-7CBA2608379E}">
      <dgm:prSet custT="1"/>
      <dgm:spPr/>
      <dgm:t>
        <a:bodyPr/>
        <a:lstStyle/>
        <a:p>
          <a:r>
            <a:rPr lang="is-IS" sz="1800">
              <a:latin typeface="Raleway"/>
            </a:rPr>
            <a:t>Creativity</a:t>
          </a:r>
          <a:endParaRPr lang="es-ES" sz="1800" err="1">
            <a:latin typeface="Raleway"/>
          </a:endParaRPr>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dgm:t>
        <a:bodyPr/>
        <a:lstStyle/>
        <a:p>
          <a:r>
            <a:rPr lang="en-US" sz="1800" b="0">
              <a:latin typeface="Raleway"/>
            </a:rPr>
            <a:t>Creativity in a Digital Era </a:t>
          </a:r>
          <a:endParaRPr lang="es-ES" sz="1800" b="0">
            <a:latin typeface="Raleway"/>
          </a:endParaRP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089D2FE8-E1A1-4209-AD84-B93CF568D3CE}" type="pres">
      <dgm:prSet presAssocID="{BB40A7C6-6DDC-4A70-9267-2F23A33CCA80}" presName="Name0" presStyleCnt="0">
        <dgm:presLayoutVars>
          <dgm:dir/>
          <dgm:animLvl val="lvl"/>
          <dgm:resizeHandles val="exact"/>
        </dgm:presLayoutVars>
      </dgm:prSet>
      <dgm:spPr/>
      <dgm:t>
        <a:bodyPr/>
        <a:lstStyle/>
        <a:p>
          <a:endParaRPr lang="es-ES"/>
        </a:p>
      </dgm:t>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2">
        <dgm:presLayoutVars>
          <dgm:chMax val="0"/>
          <dgm:chPref val="0"/>
          <dgm:bulletEnabled val="1"/>
        </dgm:presLayoutVars>
      </dgm:prSet>
      <dgm:spPr/>
      <dgm:t>
        <a:bodyPr/>
        <a:lstStyle/>
        <a:p>
          <a:endParaRPr lang="es-ES"/>
        </a:p>
      </dgm:t>
    </dgm:pt>
    <dgm:pt modelId="{38060F78-480C-47CF-B727-DD2DFFC99788}" type="pres">
      <dgm:prSet presAssocID="{4A161804-52B8-438E-9060-E03E4D88B262}" presName="desTx" presStyleLbl="alignAccFollowNode1" presStyleIdx="0" presStyleCnt="2">
        <dgm:presLayoutVars>
          <dgm:bulletEnabled val="1"/>
        </dgm:presLayoutVars>
      </dgm:prSet>
      <dgm:spPr/>
      <dgm:t>
        <a:bodyPr/>
        <a:lstStyle/>
        <a:p>
          <a:endParaRPr lang="es-ES"/>
        </a:p>
      </dgm:t>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2">
        <dgm:presLayoutVars>
          <dgm:chMax val="0"/>
          <dgm:chPref val="0"/>
          <dgm:bulletEnabled val="1"/>
        </dgm:presLayoutVars>
      </dgm:prSet>
      <dgm:spPr/>
      <dgm:t>
        <a:bodyPr/>
        <a:lstStyle/>
        <a:p>
          <a:endParaRPr lang="es-ES"/>
        </a:p>
      </dgm:t>
    </dgm:pt>
    <dgm:pt modelId="{FF6C4942-EA6B-4912-A282-949924078BF9}" type="pres">
      <dgm:prSet presAssocID="{F4E4DE70-E90E-4E93-AE2D-B08AC8ABEEC6}" presName="desTx" presStyleLbl="alignAccFollowNode1" presStyleIdx="1" presStyleCnt="2">
        <dgm:presLayoutVars>
          <dgm:bulletEnabled val="1"/>
        </dgm:presLayoutVars>
      </dgm:prSet>
      <dgm:spPr/>
      <dgm:t>
        <a:bodyPr/>
        <a:lstStyle/>
        <a:p>
          <a:endParaRPr lang="es-ES"/>
        </a:p>
      </dgm:t>
    </dgm:pt>
  </dgm:ptLst>
  <dgm:cxnLst>
    <dgm:cxn modelId="{57EED7AB-6641-4DB2-9765-D8BE10ADB78D}" type="presOf" srcId="{E63DCBA2-A5A7-4765-9A2E-51B2E0B84C54}" destId="{FF6C4942-EA6B-4912-A282-949924078BF9}" srcOrd="0" destOrd="0" presId="urn:microsoft.com/office/officeart/2005/8/layout/hList1"/>
    <dgm:cxn modelId="{9BA54198-6F75-4B22-8F3A-F6A2D5F7B452}" srcId="{4A161804-52B8-438E-9060-E03E4D88B262}" destId="{58E81F9C-8E6E-493C-A2DC-7CBA2608379E}" srcOrd="0" destOrd="0" parTransId="{56273A4F-4997-47FF-8128-B83C51BFF4B4}" sibTransId="{BC82332C-29BC-43BB-81AD-FE8376DE6C8C}"/>
    <dgm:cxn modelId="{E3FB9AAB-03CD-4E11-A406-FDEEA6E06EA9}" srcId="{BB40A7C6-6DDC-4A70-9267-2F23A33CCA80}" destId="{4A161804-52B8-438E-9060-E03E4D88B262}" srcOrd="0" destOrd="0" parTransId="{10DD74E6-8C42-4A5F-83DC-AA1B34EA4B88}" sibTransId="{36DBA5EE-DF99-4102-8C4B-86857C3D6AD7}"/>
    <dgm:cxn modelId="{EFDD3BED-C64F-47D8-B0AC-0D3C42B38509}" type="presOf" srcId="{BB40A7C6-6DDC-4A70-9267-2F23A33CCA80}" destId="{089D2FE8-E1A1-4209-AD84-B93CF568D3CE}" srcOrd="0" destOrd="0" presId="urn:microsoft.com/office/officeart/2005/8/layout/hList1"/>
    <dgm:cxn modelId="{CCA64FD1-09BC-4C50-98CA-2AA9183E9C86}" type="presOf" srcId="{58E81F9C-8E6E-493C-A2DC-7CBA2608379E}" destId="{38060F78-480C-47CF-B727-DD2DFFC99788}"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3A920FF4-E865-43E5-A1DA-802BA1CBD09D}" type="presOf" srcId="{F4E4DE70-E90E-4E93-AE2D-B08AC8ABEEC6}" destId="{CA83B10C-5842-4A9F-B960-F9C3A32BB57E}" srcOrd="0" destOrd="0" presId="urn:microsoft.com/office/officeart/2005/8/layout/hList1"/>
    <dgm:cxn modelId="{D629A339-2170-4D7D-B233-3442B67519B6}" type="presOf" srcId="{4A161804-52B8-438E-9060-E03E4D88B262}" destId="{E0EB288A-4069-4A82-9AFC-B371516439A0}"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947D2-E2FF-784D-AA96-6A1A89A5CA84}"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1C4880CA-A103-8542-9C04-83AE9B064D27}">
      <dgm:prSet phldrT="[Text]" custT="1"/>
      <dgm:spPr>
        <a:solidFill>
          <a:schemeClr val="bg1">
            <a:lumMod val="75000"/>
          </a:schemeClr>
        </a:solidFill>
        <a:ln>
          <a:solidFill>
            <a:schemeClr val="bg1">
              <a:lumMod val="85000"/>
              <a:alpha val="80000"/>
            </a:schemeClr>
          </a:solidFill>
        </a:ln>
      </dgm:spPr>
      <dgm:t>
        <a:bodyPr/>
        <a:lstStyle/>
        <a:p>
          <a:r>
            <a:rPr lang="en-US" sz="2400" b="0">
              <a:solidFill>
                <a:srgbClr val="000000"/>
              </a:solidFill>
              <a:latin typeface="Karla" pitchFamily="2" charset="77"/>
            </a:rPr>
            <a:t>Substitute</a:t>
          </a:r>
          <a:r>
            <a:rPr lang="en-US" sz="3500" b="0">
              <a:latin typeface="Karla" pitchFamily="2" charset="77"/>
            </a:rPr>
            <a:t>​</a:t>
          </a:r>
          <a:endParaRPr lang="en-GB" sz="3500" b="0">
            <a:latin typeface="Karla" pitchFamily="2" charset="77"/>
          </a:endParaRPr>
        </a:p>
      </dgm:t>
    </dgm:pt>
    <dgm:pt modelId="{557BAA32-8900-0942-AA4E-57EF0556E6EE}" type="parTrans" cxnId="{2A959044-A01C-4642-9F67-E88F8122F3C1}">
      <dgm:prSet/>
      <dgm:spPr/>
      <dgm:t>
        <a:bodyPr/>
        <a:lstStyle/>
        <a:p>
          <a:endParaRPr lang="en-GB"/>
        </a:p>
      </dgm:t>
    </dgm:pt>
    <dgm:pt modelId="{E9FC5BBE-5E2F-764D-9BF0-5218AF0B2B2E}" type="sibTrans" cxnId="{2A959044-A01C-4642-9F67-E88F8122F3C1}">
      <dgm:prSet/>
      <dgm:spPr/>
      <dgm:t>
        <a:bodyPr/>
        <a:lstStyle/>
        <a:p>
          <a:endParaRPr lang="en-GB"/>
        </a:p>
      </dgm:t>
    </dgm:pt>
    <dgm:pt modelId="{AEB87798-825E-354A-B34C-566E5D77F8C1}">
      <dgm:prSet phldrT="[Text]" custT="1"/>
      <dgm:spPr>
        <a:ln>
          <a:solidFill>
            <a:schemeClr val="bg1">
              <a:lumMod val="85000"/>
            </a:schemeClr>
          </a:solidFill>
        </a:ln>
      </dgm:spPr>
      <dgm:t>
        <a:bodyPr/>
        <a:lstStyle/>
        <a:p>
          <a:pPr algn="l">
            <a:buFont typeface="Arial" panose="020B0604020202020204" pitchFamily="34" charset="0"/>
            <a:buChar char="•"/>
          </a:pPr>
          <a:r>
            <a:rPr lang="en-US" sz="1100" dirty="0">
              <a:latin typeface="Karla" pitchFamily="2" charset="77"/>
            </a:rPr>
            <a:t>What happens if I swap X for Y? ​</a:t>
          </a:r>
        </a:p>
        <a:p>
          <a:pPr algn="l">
            <a:buFont typeface="Arial" panose="020B0604020202020204" pitchFamily="34" charset="0"/>
            <a:buChar char="•"/>
          </a:pPr>
          <a:r>
            <a:rPr lang="en-US" sz="1100" dirty="0">
              <a:latin typeface="Karla" pitchFamily="2" charset="77"/>
            </a:rPr>
            <a:t>Can you use this product somewhere else, or as a substitute for something else?​</a:t>
          </a:r>
        </a:p>
        <a:p>
          <a:pPr algn="l">
            <a:buFont typeface="Arial" panose="020B0604020202020204" pitchFamily="34" charset="0"/>
            <a:buChar char="•"/>
          </a:pPr>
          <a:r>
            <a:rPr lang="en-US" sz="1100" dirty="0">
              <a:latin typeface="Karla" pitchFamily="2" charset="77"/>
            </a:rPr>
            <a:t>What can I substitute to make an improvement; the resources, the place, process, time, materials or people?​</a:t>
          </a:r>
        </a:p>
      </dgm:t>
    </dgm:pt>
    <dgm:pt modelId="{92B47C2D-250F-FD49-BA45-F5D7BCD1F14F}" type="parTrans" cxnId="{0AD26D2F-11D3-1841-8F5C-114D9E58CF54}">
      <dgm:prSet/>
      <dgm:spPr>
        <a:ln>
          <a:solidFill>
            <a:schemeClr val="bg1">
              <a:lumMod val="85000"/>
            </a:schemeClr>
          </a:solidFill>
        </a:ln>
      </dgm:spPr>
      <dgm:t>
        <a:bodyPr/>
        <a:lstStyle/>
        <a:p>
          <a:endParaRPr lang="en-GB"/>
        </a:p>
      </dgm:t>
    </dgm:pt>
    <dgm:pt modelId="{9FE019DC-1A31-EE49-B3D8-EAA4DDA07666}" type="sibTrans" cxnId="{0AD26D2F-11D3-1841-8F5C-114D9E58CF54}">
      <dgm:prSet/>
      <dgm:spPr/>
      <dgm:t>
        <a:bodyPr/>
        <a:lstStyle/>
        <a:p>
          <a:endParaRPr lang="en-GB"/>
        </a:p>
      </dgm:t>
    </dgm:pt>
    <dgm:pt modelId="{339B5D69-2A34-2B43-A2D6-B070A3662939}">
      <dgm:prSet phldrT="[Text]" custT="1"/>
      <dgm:spPr>
        <a:ln>
          <a:solidFill>
            <a:schemeClr val="bg1">
              <a:lumMod val="85000"/>
            </a:schemeClr>
          </a:solidFill>
        </a:ln>
      </dgm:spPr>
      <dgm:t>
        <a:bodyPr/>
        <a:lstStyle/>
        <a:p>
          <a:pPr algn="l"/>
          <a:r>
            <a:rPr lang="en-US" sz="1100">
              <a:latin typeface="Karla" pitchFamily="2" charset="77"/>
            </a:rPr>
            <a:t>What rules could you substitute?​</a:t>
          </a:r>
        </a:p>
        <a:p>
          <a:pPr algn="l"/>
          <a:r>
            <a:rPr lang="en-US" sz="1100">
              <a:latin typeface="Karla" pitchFamily="2" charset="77"/>
            </a:rPr>
            <a:t>What will happen if you change your feelings or attitude toward this product?​</a:t>
          </a:r>
        </a:p>
        <a:p>
          <a:pPr algn="l">
            <a:buFont typeface="Arial" panose="020B0604020202020204" pitchFamily="34" charset="0"/>
            <a:buChar char="•"/>
          </a:pPr>
          <a:r>
            <a:rPr lang="en-US" sz="1100">
              <a:latin typeface="Karla" pitchFamily="2" charset="77"/>
            </a:rPr>
            <a:t>What materials or resources can you substitute or swap to improve the product?​</a:t>
          </a:r>
          <a:endParaRPr lang="en-GB" sz="1100">
            <a:latin typeface="Karla" pitchFamily="2" charset="77"/>
          </a:endParaRPr>
        </a:p>
      </dgm:t>
    </dgm:pt>
    <dgm:pt modelId="{A9B81381-C7FA-9744-96B5-95772DF7CFD1}" type="parTrans" cxnId="{1779E400-1AB0-A140-8788-2BD4F560E6A2}">
      <dgm:prSet/>
      <dgm:spPr>
        <a:ln>
          <a:solidFill>
            <a:schemeClr val="bg1">
              <a:lumMod val="85000"/>
            </a:schemeClr>
          </a:solidFill>
        </a:ln>
      </dgm:spPr>
      <dgm:t>
        <a:bodyPr/>
        <a:lstStyle/>
        <a:p>
          <a:endParaRPr lang="en-GB"/>
        </a:p>
      </dgm:t>
    </dgm:pt>
    <dgm:pt modelId="{9B793B13-8126-A14E-B82B-A1106107E5D3}" type="sibTrans" cxnId="{1779E400-1AB0-A140-8788-2BD4F560E6A2}">
      <dgm:prSet/>
      <dgm:spPr/>
      <dgm:t>
        <a:bodyPr/>
        <a:lstStyle/>
        <a:p>
          <a:endParaRPr lang="en-GB"/>
        </a:p>
      </dgm:t>
    </dgm:pt>
    <dgm:pt modelId="{97236A80-C69D-3C4D-B8AD-C2996A927DCD}">
      <dgm:prSet phldrT="[Text]" custT="1"/>
      <dgm:spPr>
        <a:solidFill>
          <a:schemeClr val="bg1">
            <a:lumMod val="75000"/>
          </a:schemeClr>
        </a:solidFill>
        <a:ln>
          <a:solidFill>
            <a:schemeClr val="bg1">
              <a:lumMod val="85000"/>
              <a:alpha val="84000"/>
            </a:schemeClr>
          </a:solidFill>
        </a:ln>
      </dgm:spPr>
      <dgm:t>
        <a:bodyPr/>
        <a:lstStyle/>
        <a:p>
          <a:r>
            <a:rPr lang="en-US" sz="2400">
              <a:solidFill>
                <a:srgbClr val="000000"/>
              </a:solidFill>
              <a:latin typeface="Karla" pitchFamily="2" charset="77"/>
            </a:rPr>
            <a:t>Combine</a:t>
          </a:r>
          <a:r>
            <a:rPr lang="en-US" sz="2400">
              <a:latin typeface="Karla" pitchFamily="2" charset="77"/>
            </a:rPr>
            <a:t>​</a:t>
          </a:r>
          <a:endParaRPr lang="en-GB" sz="2400">
            <a:latin typeface="Karla" pitchFamily="2" charset="77"/>
          </a:endParaRPr>
        </a:p>
      </dgm:t>
    </dgm:pt>
    <dgm:pt modelId="{067EF740-1C09-DF42-820F-701B9F9EA39B}" type="parTrans" cxnId="{90256504-91BC-3B42-BCF3-B5D2A68864E3}">
      <dgm:prSet/>
      <dgm:spPr/>
      <dgm:t>
        <a:bodyPr/>
        <a:lstStyle/>
        <a:p>
          <a:endParaRPr lang="en-GB"/>
        </a:p>
      </dgm:t>
    </dgm:pt>
    <dgm:pt modelId="{EF29FDE7-9D3A-2240-9A9D-02B89660A57A}" type="sibTrans" cxnId="{90256504-91BC-3B42-BCF3-B5D2A68864E3}">
      <dgm:prSet/>
      <dgm:spPr/>
      <dgm:t>
        <a:bodyPr/>
        <a:lstStyle/>
        <a:p>
          <a:endParaRPr lang="en-GB"/>
        </a:p>
      </dgm:t>
    </dgm:pt>
    <dgm:pt modelId="{8A7F4F22-85B3-D14F-B2EE-D1D6512D4305}">
      <dgm:prSet phldrT="[Text]" custT="1"/>
      <dgm:spPr>
        <a:ln>
          <a:solidFill>
            <a:schemeClr val="bg1">
              <a:lumMod val="85000"/>
            </a:schemeClr>
          </a:solidFill>
        </a:ln>
      </dgm:spPr>
      <dgm:t>
        <a:bodyPr/>
        <a:lstStyle/>
        <a:p>
          <a:pPr algn="l"/>
          <a:r>
            <a:rPr lang="en-US" sz="1100">
              <a:latin typeface="Karla" pitchFamily="2" charset="77"/>
            </a:rPr>
            <a:t>What would happen if you combine this product/processes with another, to create something new?​</a:t>
          </a:r>
        </a:p>
        <a:p>
          <a:pPr algn="l"/>
          <a:r>
            <a:rPr lang="en-US" sz="1100">
              <a:latin typeface="Karla" pitchFamily="2" charset="77"/>
            </a:rPr>
            <a:t>What if you combine purposes or objectives?​</a:t>
          </a:r>
        </a:p>
      </dgm:t>
    </dgm:pt>
    <dgm:pt modelId="{351644BC-761B-9E4A-941C-4B77553C40EE}" type="parTrans" cxnId="{1DB9B8E2-A72A-0140-903C-C48EA2CD5117}">
      <dgm:prSet/>
      <dgm:spPr>
        <a:ln>
          <a:solidFill>
            <a:schemeClr val="bg1">
              <a:lumMod val="85000"/>
            </a:schemeClr>
          </a:solidFill>
        </a:ln>
      </dgm:spPr>
      <dgm:t>
        <a:bodyPr/>
        <a:lstStyle/>
        <a:p>
          <a:endParaRPr lang="en-GB"/>
        </a:p>
      </dgm:t>
    </dgm:pt>
    <dgm:pt modelId="{2BE1E8CB-9A80-4E44-8E03-28B6FD918AE3}" type="sibTrans" cxnId="{1DB9B8E2-A72A-0140-903C-C48EA2CD5117}">
      <dgm:prSet/>
      <dgm:spPr/>
      <dgm:t>
        <a:bodyPr/>
        <a:lstStyle/>
        <a:p>
          <a:endParaRPr lang="en-GB"/>
        </a:p>
      </dgm:t>
    </dgm:pt>
    <dgm:pt modelId="{D1767467-7612-4D44-8996-1484EF139888}">
      <dgm:prSet phldrT="[Text]" custT="1"/>
      <dgm:spPr>
        <a:ln>
          <a:solidFill>
            <a:schemeClr val="bg1">
              <a:lumMod val="85000"/>
            </a:schemeClr>
          </a:solidFill>
        </a:ln>
      </dgm:spPr>
      <dgm:t>
        <a:bodyPr/>
        <a:lstStyle/>
        <a:p>
          <a:pPr algn="l"/>
          <a:r>
            <a:rPr lang="en-US" sz="1100">
              <a:latin typeface="Karla" pitchFamily="2" charset="77"/>
            </a:rPr>
            <a:t>What could you combine for improvement; materials, people, products, processes,  or components? ​</a:t>
          </a:r>
        </a:p>
        <a:p>
          <a:pPr algn="l"/>
          <a:r>
            <a:rPr lang="en-US" sz="1100">
              <a:latin typeface="Karla" pitchFamily="2" charset="77"/>
            </a:rPr>
            <a:t>How could you combine talent and resources to create a new approach to this product?​</a:t>
          </a:r>
          <a:endParaRPr lang="en-GB" sz="1100">
            <a:latin typeface="Karla" pitchFamily="2" charset="77"/>
          </a:endParaRPr>
        </a:p>
      </dgm:t>
    </dgm:pt>
    <dgm:pt modelId="{75C7F1DC-E849-274B-94C8-3D8747E4891A}" type="parTrans" cxnId="{3C159B55-5552-1846-B490-E64B9E999EE1}">
      <dgm:prSet/>
      <dgm:spPr>
        <a:ln>
          <a:solidFill>
            <a:schemeClr val="bg1">
              <a:lumMod val="85000"/>
            </a:schemeClr>
          </a:solidFill>
        </a:ln>
      </dgm:spPr>
      <dgm:t>
        <a:bodyPr/>
        <a:lstStyle/>
        <a:p>
          <a:endParaRPr lang="en-GB"/>
        </a:p>
      </dgm:t>
    </dgm:pt>
    <dgm:pt modelId="{33C68885-A2C8-D24F-BFE8-50B1AD2917B3}" type="sibTrans" cxnId="{3C159B55-5552-1846-B490-E64B9E999EE1}">
      <dgm:prSet/>
      <dgm:spPr/>
      <dgm:t>
        <a:bodyPr/>
        <a:lstStyle/>
        <a:p>
          <a:endParaRPr lang="en-GB"/>
        </a:p>
      </dgm:t>
    </dgm:pt>
    <dgm:pt modelId="{F61951D1-3DBE-E54C-BBCD-8405767226EF}" type="pres">
      <dgm:prSet presAssocID="{780947D2-E2FF-784D-AA96-6A1A89A5CA84}" presName="diagram" presStyleCnt="0">
        <dgm:presLayoutVars>
          <dgm:chPref val="1"/>
          <dgm:dir/>
          <dgm:animOne val="branch"/>
          <dgm:animLvl val="lvl"/>
          <dgm:resizeHandles/>
        </dgm:presLayoutVars>
      </dgm:prSet>
      <dgm:spPr/>
      <dgm:t>
        <a:bodyPr/>
        <a:lstStyle/>
        <a:p>
          <a:endParaRPr lang="es-ES"/>
        </a:p>
      </dgm:t>
    </dgm:pt>
    <dgm:pt modelId="{B8BCD5A2-2E89-C044-894A-A8E91B3C3A86}" type="pres">
      <dgm:prSet presAssocID="{1C4880CA-A103-8542-9C04-83AE9B064D27}" presName="root" presStyleCnt="0"/>
      <dgm:spPr/>
    </dgm:pt>
    <dgm:pt modelId="{493D3209-1060-C047-9CCE-A0D41B0CA12A}" type="pres">
      <dgm:prSet presAssocID="{1C4880CA-A103-8542-9C04-83AE9B064D27}" presName="rootComposite" presStyleCnt="0"/>
      <dgm:spPr/>
    </dgm:pt>
    <dgm:pt modelId="{E79BEB1B-FC8C-B347-B8D8-2521BB9BA0DD}" type="pres">
      <dgm:prSet presAssocID="{1C4880CA-A103-8542-9C04-83AE9B064D27}" presName="rootText" presStyleLbl="node1" presStyleIdx="0" presStyleCnt="2" custScaleX="153339"/>
      <dgm:spPr/>
      <dgm:t>
        <a:bodyPr/>
        <a:lstStyle/>
        <a:p>
          <a:endParaRPr lang="es-ES"/>
        </a:p>
      </dgm:t>
    </dgm:pt>
    <dgm:pt modelId="{1C88AEEF-F78D-414C-B1DD-7CC666BCDD48}" type="pres">
      <dgm:prSet presAssocID="{1C4880CA-A103-8542-9C04-83AE9B064D27}" presName="rootConnector" presStyleLbl="node1" presStyleIdx="0" presStyleCnt="2"/>
      <dgm:spPr/>
      <dgm:t>
        <a:bodyPr/>
        <a:lstStyle/>
        <a:p>
          <a:endParaRPr lang="es-ES"/>
        </a:p>
      </dgm:t>
    </dgm:pt>
    <dgm:pt modelId="{F3EED3AF-C55F-FF4C-ABF6-5212ED2B26BA}" type="pres">
      <dgm:prSet presAssocID="{1C4880CA-A103-8542-9C04-83AE9B064D27}" presName="childShape" presStyleCnt="0"/>
      <dgm:spPr/>
    </dgm:pt>
    <dgm:pt modelId="{2D830DDB-0996-7C42-8A93-6DEBB1CA7B96}" type="pres">
      <dgm:prSet presAssocID="{92B47C2D-250F-FD49-BA45-F5D7BCD1F14F}" presName="Name13" presStyleLbl="parChTrans1D2" presStyleIdx="0" presStyleCnt="4"/>
      <dgm:spPr/>
      <dgm:t>
        <a:bodyPr/>
        <a:lstStyle/>
        <a:p>
          <a:endParaRPr lang="es-ES"/>
        </a:p>
      </dgm:t>
    </dgm:pt>
    <dgm:pt modelId="{8255FBDF-DD42-8A47-B4E8-39FA89BB9F3A}" type="pres">
      <dgm:prSet presAssocID="{AEB87798-825E-354A-B34C-566E5D77F8C1}" presName="childText" presStyleLbl="bgAcc1" presStyleIdx="0" presStyleCnt="4" custScaleX="259747" custScaleY="218050">
        <dgm:presLayoutVars>
          <dgm:bulletEnabled val="1"/>
        </dgm:presLayoutVars>
      </dgm:prSet>
      <dgm:spPr/>
      <dgm:t>
        <a:bodyPr/>
        <a:lstStyle/>
        <a:p>
          <a:endParaRPr lang="es-ES"/>
        </a:p>
      </dgm:t>
    </dgm:pt>
    <dgm:pt modelId="{B48FF3CD-215B-774D-AD8F-C7BAE23DAEB8}" type="pres">
      <dgm:prSet presAssocID="{A9B81381-C7FA-9744-96B5-95772DF7CFD1}" presName="Name13" presStyleLbl="parChTrans1D2" presStyleIdx="1" presStyleCnt="4"/>
      <dgm:spPr/>
      <dgm:t>
        <a:bodyPr/>
        <a:lstStyle/>
        <a:p>
          <a:endParaRPr lang="es-ES"/>
        </a:p>
      </dgm:t>
    </dgm:pt>
    <dgm:pt modelId="{ECF16576-89FC-EC42-9A92-D68908067E70}" type="pres">
      <dgm:prSet presAssocID="{339B5D69-2A34-2B43-A2D6-B070A3662939}" presName="childText" presStyleLbl="bgAcc1" presStyleIdx="1" presStyleCnt="4" custScaleX="279955" custScaleY="170403">
        <dgm:presLayoutVars>
          <dgm:bulletEnabled val="1"/>
        </dgm:presLayoutVars>
      </dgm:prSet>
      <dgm:spPr/>
      <dgm:t>
        <a:bodyPr/>
        <a:lstStyle/>
        <a:p>
          <a:endParaRPr lang="es-ES"/>
        </a:p>
      </dgm:t>
    </dgm:pt>
    <dgm:pt modelId="{0247EA6A-DB28-6A46-B661-813D81A4CD49}" type="pres">
      <dgm:prSet presAssocID="{97236A80-C69D-3C4D-B8AD-C2996A927DCD}" presName="root" presStyleCnt="0"/>
      <dgm:spPr/>
    </dgm:pt>
    <dgm:pt modelId="{9D3F1C5D-E480-6449-AB0A-E8ACF95A4FF5}" type="pres">
      <dgm:prSet presAssocID="{97236A80-C69D-3C4D-B8AD-C2996A927DCD}" presName="rootComposite" presStyleCnt="0"/>
      <dgm:spPr/>
    </dgm:pt>
    <dgm:pt modelId="{DE704ED7-1E85-8042-BC11-72727964C783}" type="pres">
      <dgm:prSet presAssocID="{97236A80-C69D-3C4D-B8AD-C2996A927DCD}" presName="rootText" presStyleLbl="node1" presStyleIdx="1" presStyleCnt="2"/>
      <dgm:spPr/>
      <dgm:t>
        <a:bodyPr/>
        <a:lstStyle/>
        <a:p>
          <a:endParaRPr lang="es-ES"/>
        </a:p>
      </dgm:t>
    </dgm:pt>
    <dgm:pt modelId="{E461FDBD-3EBD-8143-8D0B-6FFE1D92D3AD}" type="pres">
      <dgm:prSet presAssocID="{97236A80-C69D-3C4D-B8AD-C2996A927DCD}" presName="rootConnector" presStyleLbl="node1" presStyleIdx="1" presStyleCnt="2"/>
      <dgm:spPr/>
      <dgm:t>
        <a:bodyPr/>
        <a:lstStyle/>
        <a:p>
          <a:endParaRPr lang="es-ES"/>
        </a:p>
      </dgm:t>
    </dgm:pt>
    <dgm:pt modelId="{8CB70744-7C09-8D47-82AE-1FD3C7DD4CC1}" type="pres">
      <dgm:prSet presAssocID="{97236A80-C69D-3C4D-B8AD-C2996A927DCD}" presName="childShape" presStyleCnt="0"/>
      <dgm:spPr/>
    </dgm:pt>
    <dgm:pt modelId="{2DDE00FA-39A6-384F-9A12-030E10398F11}" type="pres">
      <dgm:prSet presAssocID="{351644BC-761B-9E4A-941C-4B77553C40EE}" presName="Name13" presStyleLbl="parChTrans1D2" presStyleIdx="2" presStyleCnt="4"/>
      <dgm:spPr/>
      <dgm:t>
        <a:bodyPr/>
        <a:lstStyle/>
        <a:p>
          <a:endParaRPr lang="es-ES"/>
        </a:p>
      </dgm:t>
    </dgm:pt>
    <dgm:pt modelId="{9F0815DE-B85C-6049-BFF9-DEBECB40CA6E}" type="pres">
      <dgm:prSet presAssocID="{8A7F4F22-85B3-D14F-B2EE-D1D6512D4305}" presName="childText" presStyleLbl="bgAcc1" presStyleIdx="2" presStyleCnt="4" custScaleX="315923" custScaleY="131105">
        <dgm:presLayoutVars>
          <dgm:bulletEnabled val="1"/>
        </dgm:presLayoutVars>
      </dgm:prSet>
      <dgm:spPr/>
      <dgm:t>
        <a:bodyPr/>
        <a:lstStyle/>
        <a:p>
          <a:endParaRPr lang="es-ES"/>
        </a:p>
      </dgm:t>
    </dgm:pt>
    <dgm:pt modelId="{BE7D1911-EE1F-274B-B1E3-80375712EBAC}" type="pres">
      <dgm:prSet presAssocID="{75C7F1DC-E849-274B-94C8-3D8747E4891A}" presName="Name13" presStyleLbl="parChTrans1D2" presStyleIdx="3" presStyleCnt="4"/>
      <dgm:spPr/>
      <dgm:t>
        <a:bodyPr/>
        <a:lstStyle/>
        <a:p>
          <a:endParaRPr lang="es-ES"/>
        </a:p>
      </dgm:t>
    </dgm:pt>
    <dgm:pt modelId="{CA06EA9E-A3CC-F443-9DA3-F7DD1368D405}" type="pres">
      <dgm:prSet presAssocID="{D1767467-7612-4D44-8996-1484EF139888}" presName="childText" presStyleLbl="bgAcc1" presStyleIdx="3" presStyleCnt="4" custScaleX="336887" custScaleY="170584">
        <dgm:presLayoutVars>
          <dgm:bulletEnabled val="1"/>
        </dgm:presLayoutVars>
      </dgm:prSet>
      <dgm:spPr/>
      <dgm:t>
        <a:bodyPr/>
        <a:lstStyle/>
        <a:p>
          <a:endParaRPr lang="es-ES"/>
        </a:p>
      </dgm:t>
    </dgm:pt>
  </dgm:ptLst>
  <dgm:cxnLst>
    <dgm:cxn modelId="{3C159B55-5552-1846-B490-E64B9E999EE1}" srcId="{97236A80-C69D-3C4D-B8AD-C2996A927DCD}" destId="{D1767467-7612-4D44-8996-1484EF139888}" srcOrd="1" destOrd="0" parTransId="{75C7F1DC-E849-274B-94C8-3D8747E4891A}" sibTransId="{33C68885-A2C8-D24F-BFE8-50B1AD2917B3}"/>
    <dgm:cxn modelId="{51B916B0-0556-424F-A36C-77802BBFEEAA}" type="presOf" srcId="{97236A80-C69D-3C4D-B8AD-C2996A927DCD}" destId="{DE704ED7-1E85-8042-BC11-72727964C783}" srcOrd="0" destOrd="0" presId="urn:microsoft.com/office/officeart/2005/8/layout/hierarchy3"/>
    <dgm:cxn modelId="{A4CC8986-F837-6F48-8F9B-287914B5EE6C}" type="presOf" srcId="{780947D2-E2FF-784D-AA96-6A1A89A5CA84}" destId="{F61951D1-3DBE-E54C-BBCD-8405767226EF}" srcOrd="0" destOrd="0" presId="urn:microsoft.com/office/officeart/2005/8/layout/hierarchy3"/>
    <dgm:cxn modelId="{5EEC843C-360A-E945-819B-52228D0B1707}" type="presOf" srcId="{351644BC-761B-9E4A-941C-4B77553C40EE}" destId="{2DDE00FA-39A6-384F-9A12-030E10398F11}" srcOrd="0" destOrd="0" presId="urn:microsoft.com/office/officeart/2005/8/layout/hierarchy3"/>
    <dgm:cxn modelId="{2F038A96-C1D0-FD41-9AE8-2CF3F8E2BEA7}" type="presOf" srcId="{D1767467-7612-4D44-8996-1484EF139888}" destId="{CA06EA9E-A3CC-F443-9DA3-F7DD1368D405}" srcOrd="0" destOrd="0" presId="urn:microsoft.com/office/officeart/2005/8/layout/hierarchy3"/>
    <dgm:cxn modelId="{FA76CED0-75AC-4F46-A3C6-EB1385301DFD}" type="presOf" srcId="{A9B81381-C7FA-9744-96B5-95772DF7CFD1}" destId="{B48FF3CD-215B-774D-AD8F-C7BAE23DAEB8}" srcOrd="0" destOrd="0" presId="urn:microsoft.com/office/officeart/2005/8/layout/hierarchy3"/>
    <dgm:cxn modelId="{19E74DF1-14F0-A644-BC8F-F21F40884BB4}" type="presOf" srcId="{339B5D69-2A34-2B43-A2D6-B070A3662939}" destId="{ECF16576-89FC-EC42-9A92-D68908067E70}" srcOrd="0" destOrd="0" presId="urn:microsoft.com/office/officeart/2005/8/layout/hierarchy3"/>
    <dgm:cxn modelId="{EC4EA520-6BD7-994F-B221-8674ECC30A91}" type="presOf" srcId="{75C7F1DC-E849-274B-94C8-3D8747E4891A}" destId="{BE7D1911-EE1F-274B-B1E3-80375712EBAC}" srcOrd="0" destOrd="0" presId="urn:microsoft.com/office/officeart/2005/8/layout/hierarchy3"/>
    <dgm:cxn modelId="{5C6E455D-1C5F-124B-9630-8E97833B4E6D}" type="presOf" srcId="{AEB87798-825E-354A-B34C-566E5D77F8C1}" destId="{8255FBDF-DD42-8A47-B4E8-39FA89BB9F3A}" srcOrd="0" destOrd="0" presId="urn:microsoft.com/office/officeart/2005/8/layout/hierarchy3"/>
    <dgm:cxn modelId="{A12C6AA0-4D39-7348-84CB-1E701A2C00C2}" type="presOf" srcId="{92B47C2D-250F-FD49-BA45-F5D7BCD1F14F}" destId="{2D830DDB-0996-7C42-8A93-6DEBB1CA7B96}" srcOrd="0" destOrd="0" presId="urn:microsoft.com/office/officeart/2005/8/layout/hierarchy3"/>
    <dgm:cxn modelId="{0AD26D2F-11D3-1841-8F5C-114D9E58CF54}" srcId="{1C4880CA-A103-8542-9C04-83AE9B064D27}" destId="{AEB87798-825E-354A-B34C-566E5D77F8C1}" srcOrd="0" destOrd="0" parTransId="{92B47C2D-250F-FD49-BA45-F5D7BCD1F14F}" sibTransId="{9FE019DC-1A31-EE49-B3D8-EAA4DDA07666}"/>
    <dgm:cxn modelId="{FE18FE67-30BC-FC41-9515-F2881B16E226}" type="presOf" srcId="{8A7F4F22-85B3-D14F-B2EE-D1D6512D4305}" destId="{9F0815DE-B85C-6049-BFF9-DEBECB40CA6E}" srcOrd="0" destOrd="0" presId="urn:microsoft.com/office/officeart/2005/8/layout/hierarchy3"/>
    <dgm:cxn modelId="{90256504-91BC-3B42-BCF3-B5D2A68864E3}" srcId="{780947D2-E2FF-784D-AA96-6A1A89A5CA84}" destId="{97236A80-C69D-3C4D-B8AD-C2996A927DCD}" srcOrd="1" destOrd="0" parTransId="{067EF740-1C09-DF42-820F-701B9F9EA39B}" sibTransId="{EF29FDE7-9D3A-2240-9A9D-02B89660A57A}"/>
    <dgm:cxn modelId="{860B6017-6E54-EA43-AB82-7324F5F96D08}" type="presOf" srcId="{1C4880CA-A103-8542-9C04-83AE9B064D27}" destId="{E79BEB1B-FC8C-B347-B8D8-2521BB9BA0DD}" srcOrd="0" destOrd="0" presId="urn:microsoft.com/office/officeart/2005/8/layout/hierarchy3"/>
    <dgm:cxn modelId="{561B803F-CB75-634F-A253-A6E326AE8D6F}" type="presOf" srcId="{1C4880CA-A103-8542-9C04-83AE9B064D27}" destId="{1C88AEEF-F78D-414C-B1DD-7CC666BCDD48}" srcOrd="1" destOrd="0" presId="urn:microsoft.com/office/officeart/2005/8/layout/hierarchy3"/>
    <dgm:cxn modelId="{1779E400-1AB0-A140-8788-2BD4F560E6A2}" srcId="{1C4880CA-A103-8542-9C04-83AE9B064D27}" destId="{339B5D69-2A34-2B43-A2D6-B070A3662939}" srcOrd="1" destOrd="0" parTransId="{A9B81381-C7FA-9744-96B5-95772DF7CFD1}" sibTransId="{9B793B13-8126-A14E-B82B-A1106107E5D3}"/>
    <dgm:cxn modelId="{2A959044-A01C-4642-9F67-E88F8122F3C1}" srcId="{780947D2-E2FF-784D-AA96-6A1A89A5CA84}" destId="{1C4880CA-A103-8542-9C04-83AE9B064D27}" srcOrd="0" destOrd="0" parTransId="{557BAA32-8900-0942-AA4E-57EF0556E6EE}" sibTransId="{E9FC5BBE-5E2F-764D-9BF0-5218AF0B2B2E}"/>
    <dgm:cxn modelId="{4128C6B5-49AC-354E-8CDA-CD47B5D6CFF9}" type="presOf" srcId="{97236A80-C69D-3C4D-B8AD-C2996A927DCD}" destId="{E461FDBD-3EBD-8143-8D0B-6FFE1D92D3AD}" srcOrd="1" destOrd="0" presId="urn:microsoft.com/office/officeart/2005/8/layout/hierarchy3"/>
    <dgm:cxn modelId="{1DB9B8E2-A72A-0140-903C-C48EA2CD5117}" srcId="{97236A80-C69D-3C4D-B8AD-C2996A927DCD}" destId="{8A7F4F22-85B3-D14F-B2EE-D1D6512D4305}" srcOrd="0" destOrd="0" parTransId="{351644BC-761B-9E4A-941C-4B77553C40EE}" sibTransId="{2BE1E8CB-9A80-4E44-8E03-28B6FD918AE3}"/>
    <dgm:cxn modelId="{EFBB074C-AD25-344A-A5FF-E7186D7A4911}" type="presParOf" srcId="{F61951D1-3DBE-E54C-BBCD-8405767226EF}" destId="{B8BCD5A2-2E89-C044-894A-A8E91B3C3A86}" srcOrd="0" destOrd="0" presId="urn:microsoft.com/office/officeart/2005/8/layout/hierarchy3"/>
    <dgm:cxn modelId="{EE78AA81-B147-464D-9148-116ECB003663}" type="presParOf" srcId="{B8BCD5A2-2E89-C044-894A-A8E91B3C3A86}" destId="{493D3209-1060-C047-9CCE-A0D41B0CA12A}" srcOrd="0" destOrd="0" presId="urn:microsoft.com/office/officeart/2005/8/layout/hierarchy3"/>
    <dgm:cxn modelId="{7A747081-054A-DF42-AB4A-1C463C798D3B}" type="presParOf" srcId="{493D3209-1060-C047-9CCE-A0D41B0CA12A}" destId="{E79BEB1B-FC8C-B347-B8D8-2521BB9BA0DD}" srcOrd="0" destOrd="0" presId="urn:microsoft.com/office/officeart/2005/8/layout/hierarchy3"/>
    <dgm:cxn modelId="{5D3CCDAA-0043-2B40-9CBE-83CD6042710A}" type="presParOf" srcId="{493D3209-1060-C047-9CCE-A0D41B0CA12A}" destId="{1C88AEEF-F78D-414C-B1DD-7CC666BCDD48}" srcOrd="1" destOrd="0" presId="urn:microsoft.com/office/officeart/2005/8/layout/hierarchy3"/>
    <dgm:cxn modelId="{6D7A79A2-6476-FF4D-BAA7-190FF4578554}" type="presParOf" srcId="{B8BCD5A2-2E89-C044-894A-A8E91B3C3A86}" destId="{F3EED3AF-C55F-FF4C-ABF6-5212ED2B26BA}" srcOrd="1" destOrd="0" presId="urn:microsoft.com/office/officeart/2005/8/layout/hierarchy3"/>
    <dgm:cxn modelId="{92E04372-3BA1-A14C-8CC5-F229CD935240}" type="presParOf" srcId="{F3EED3AF-C55F-FF4C-ABF6-5212ED2B26BA}" destId="{2D830DDB-0996-7C42-8A93-6DEBB1CA7B96}" srcOrd="0" destOrd="0" presId="urn:microsoft.com/office/officeart/2005/8/layout/hierarchy3"/>
    <dgm:cxn modelId="{8BAF4398-56D8-EA4B-89F6-3D46D941C309}" type="presParOf" srcId="{F3EED3AF-C55F-FF4C-ABF6-5212ED2B26BA}" destId="{8255FBDF-DD42-8A47-B4E8-39FA89BB9F3A}" srcOrd="1" destOrd="0" presId="urn:microsoft.com/office/officeart/2005/8/layout/hierarchy3"/>
    <dgm:cxn modelId="{F2E6A2DE-3CBC-254D-8CD9-6A608DEB83EB}" type="presParOf" srcId="{F3EED3AF-C55F-FF4C-ABF6-5212ED2B26BA}" destId="{B48FF3CD-215B-774D-AD8F-C7BAE23DAEB8}" srcOrd="2" destOrd="0" presId="urn:microsoft.com/office/officeart/2005/8/layout/hierarchy3"/>
    <dgm:cxn modelId="{83620AD5-CF1A-F04A-A0B0-E0DA4DD878FA}" type="presParOf" srcId="{F3EED3AF-C55F-FF4C-ABF6-5212ED2B26BA}" destId="{ECF16576-89FC-EC42-9A92-D68908067E70}" srcOrd="3" destOrd="0" presId="urn:microsoft.com/office/officeart/2005/8/layout/hierarchy3"/>
    <dgm:cxn modelId="{EE04D47A-78EA-9441-960C-0AFF855BA3BD}" type="presParOf" srcId="{F61951D1-3DBE-E54C-BBCD-8405767226EF}" destId="{0247EA6A-DB28-6A46-B661-813D81A4CD49}" srcOrd="1" destOrd="0" presId="urn:microsoft.com/office/officeart/2005/8/layout/hierarchy3"/>
    <dgm:cxn modelId="{44CA9224-C40B-5E40-A126-A1A64BF1C4E1}" type="presParOf" srcId="{0247EA6A-DB28-6A46-B661-813D81A4CD49}" destId="{9D3F1C5D-E480-6449-AB0A-E8ACF95A4FF5}" srcOrd="0" destOrd="0" presId="urn:microsoft.com/office/officeart/2005/8/layout/hierarchy3"/>
    <dgm:cxn modelId="{D4A41C4A-6643-EE47-AF2D-C6D13160F34D}" type="presParOf" srcId="{9D3F1C5D-E480-6449-AB0A-E8ACF95A4FF5}" destId="{DE704ED7-1E85-8042-BC11-72727964C783}" srcOrd="0" destOrd="0" presId="urn:microsoft.com/office/officeart/2005/8/layout/hierarchy3"/>
    <dgm:cxn modelId="{E9B23B64-D503-094B-8235-21272E37D269}" type="presParOf" srcId="{9D3F1C5D-E480-6449-AB0A-E8ACF95A4FF5}" destId="{E461FDBD-3EBD-8143-8D0B-6FFE1D92D3AD}" srcOrd="1" destOrd="0" presId="urn:microsoft.com/office/officeart/2005/8/layout/hierarchy3"/>
    <dgm:cxn modelId="{8B8E004F-8929-4A45-B9FC-35DF0D3829AB}" type="presParOf" srcId="{0247EA6A-DB28-6A46-B661-813D81A4CD49}" destId="{8CB70744-7C09-8D47-82AE-1FD3C7DD4CC1}" srcOrd="1" destOrd="0" presId="urn:microsoft.com/office/officeart/2005/8/layout/hierarchy3"/>
    <dgm:cxn modelId="{416F1006-DD7E-C446-B008-C2E310EB9FEA}" type="presParOf" srcId="{8CB70744-7C09-8D47-82AE-1FD3C7DD4CC1}" destId="{2DDE00FA-39A6-384F-9A12-030E10398F11}" srcOrd="0" destOrd="0" presId="urn:microsoft.com/office/officeart/2005/8/layout/hierarchy3"/>
    <dgm:cxn modelId="{AAD4190C-85B9-ED40-A1ED-F5B0810FD460}" type="presParOf" srcId="{8CB70744-7C09-8D47-82AE-1FD3C7DD4CC1}" destId="{9F0815DE-B85C-6049-BFF9-DEBECB40CA6E}" srcOrd="1" destOrd="0" presId="urn:microsoft.com/office/officeart/2005/8/layout/hierarchy3"/>
    <dgm:cxn modelId="{848BFEDE-35C1-FB4F-A20F-346289937863}" type="presParOf" srcId="{8CB70744-7C09-8D47-82AE-1FD3C7DD4CC1}" destId="{BE7D1911-EE1F-274B-B1E3-80375712EBAC}" srcOrd="2" destOrd="0" presId="urn:microsoft.com/office/officeart/2005/8/layout/hierarchy3"/>
    <dgm:cxn modelId="{5FB98F1A-5A2F-9C40-B2A5-AC9B2198AAD6}" type="presParOf" srcId="{8CB70744-7C09-8D47-82AE-1FD3C7DD4CC1}" destId="{CA06EA9E-A3CC-F443-9DA3-F7DD1368D40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BC1B2-1F7C-3842-95B9-81038CAD59EF}"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61D344FA-C9F1-5848-8026-1DA2416FBB98}">
      <dgm:prSet phldrT="[Text]" custT="1"/>
      <dgm:spPr>
        <a:solidFill>
          <a:schemeClr val="bg1">
            <a:lumMod val="75000"/>
          </a:schemeClr>
        </a:solidFill>
        <a:ln>
          <a:solidFill>
            <a:schemeClr val="bg1">
              <a:lumMod val="85000"/>
              <a:alpha val="78000"/>
            </a:schemeClr>
          </a:solidFill>
        </a:ln>
      </dgm:spPr>
      <dgm:t>
        <a:bodyPr/>
        <a:lstStyle/>
        <a:p>
          <a:r>
            <a:rPr lang="en-US" sz="2400">
              <a:solidFill>
                <a:srgbClr val="000000"/>
              </a:solidFill>
              <a:latin typeface="Karla" pitchFamily="2" charset="77"/>
            </a:rPr>
            <a:t>Adapt</a:t>
          </a:r>
          <a:r>
            <a:rPr lang="en-US" sz="2400">
              <a:latin typeface="Karla" pitchFamily="2" charset="77"/>
            </a:rPr>
            <a:t>​</a:t>
          </a:r>
          <a:endParaRPr lang="en-GB" sz="2400">
            <a:latin typeface="Karla" pitchFamily="2" charset="77"/>
          </a:endParaRPr>
        </a:p>
      </dgm:t>
    </dgm:pt>
    <dgm:pt modelId="{47E39628-33B2-E245-8D71-246989AE27A9}" type="parTrans" cxnId="{E147F4DD-C9E2-B545-A10C-7C925DC0A241}">
      <dgm:prSet/>
      <dgm:spPr/>
      <dgm:t>
        <a:bodyPr/>
        <a:lstStyle/>
        <a:p>
          <a:endParaRPr lang="en-GB"/>
        </a:p>
      </dgm:t>
    </dgm:pt>
    <dgm:pt modelId="{E5507C3E-79AF-C247-B4A7-D378F286C5DE}" type="sibTrans" cxnId="{E147F4DD-C9E2-B545-A10C-7C925DC0A241}">
      <dgm:prSet/>
      <dgm:spPr/>
      <dgm:t>
        <a:bodyPr/>
        <a:lstStyle/>
        <a:p>
          <a:endParaRPr lang="en-GB"/>
        </a:p>
      </dgm:t>
    </dgm:pt>
    <dgm:pt modelId="{0EE4A7A0-E450-F94D-8C46-F34A88AB900C}">
      <dgm:prSet phldrT="[Text]" custT="1"/>
      <dgm:spPr>
        <a:ln>
          <a:solidFill>
            <a:schemeClr val="bg1">
              <a:lumMod val="85000"/>
            </a:schemeClr>
          </a:solidFill>
        </a:ln>
      </dgm:spPr>
      <dgm:t>
        <a:bodyPr/>
        <a:lstStyle/>
        <a:p>
          <a:pPr algn="l"/>
          <a:endParaRPr lang="en-US" sz="1400"/>
        </a:p>
        <a:p>
          <a:pPr algn="l"/>
          <a:r>
            <a:rPr lang="en-US" sz="1100">
              <a:latin typeface="Karla" pitchFamily="2" charset="77"/>
            </a:rPr>
            <a:t>How could you adapt this product to serve another purpose or use?​</a:t>
          </a:r>
        </a:p>
        <a:p>
          <a:pPr algn="l"/>
          <a:r>
            <a:rPr lang="en-US" sz="1100">
              <a:latin typeface="Karla" pitchFamily="2" charset="77"/>
            </a:rPr>
            <a:t>What other context could you put your product into?​</a:t>
          </a:r>
        </a:p>
        <a:p>
          <a:pPr algn="l"/>
          <a:r>
            <a:rPr lang="en-US" sz="1100">
              <a:latin typeface="Karla" pitchFamily="2" charset="77"/>
            </a:rPr>
            <a:t>What other products or ideas could you use for inspiration?​</a:t>
          </a:r>
        </a:p>
        <a:p>
          <a:pPr algn="ctr"/>
          <a:endParaRPr lang="en-GB" sz="1000"/>
        </a:p>
      </dgm:t>
    </dgm:pt>
    <dgm:pt modelId="{F703743A-535C-7644-992C-4A320EF45CC4}" type="parTrans" cxnId="{F6399ED0-5D05-4B42-AAC3-DC6CF256137E}">
      <dgm:prSet/>
      <dgm:spPr>
        <a:ln>
          <a:solidFill>
            <a:schemeClr val="bg1">
              <a:lumMod val="85000"/>
            </a:schemeClr>
          </a:solidFill>
        </a:ln>
      </dgm:spPr>
      <dgm:t>
        <a:bodyPr/>
        <a:lstStyle/>
        <a:p>
          <a:endParaRPr lang="en-GB"/>
        </a:p>
      </dgm:t>
    </dgm:pt>
    <dgm:pt modelId="{380D67D4-57B0-2A4D-AC9F-1CC9901681F6}" type="sibTrans" cxnId="{F6399ED0-5D05-4B42-AAC3-DC6CF256137E}">
      <dgm:prSet/>
      <dgm:spPr/>
      <dgm:t>
        <a:bodyPr/>
        <a:lstStyle/>
        <a:p>
          <a:endParaRPr lang="en-GB"/>
        </a:p>
      </dgm:t>
    </dgm:pt>
    <dgm:pt modelId="{E332F552-39C9-A146-A79F-2088A473C0C1}">
      <dgm:prSet phldrT="[Text]" custT="1"/>
      <dgm:spPr>
        <a:ln>
          <a:solidFill>
            <a:schemeClr val="bg1">
              <a:lumMod val="85000"/>
            </a:schemeClr>
          </a:solidFill>
        </a:ln>
      </dgm:spPr>
      <dgm:t>
        <a:bodyPr/>
        <a:lstStyle/>
        <a:p>
          <a:pPr algn="l">
            <a:buFont typeface="Arial" panose="020B0604020202020204" pitchFamily="34" charset="0"/>
            <a:buNone/>
          </a:pPr>
          <a:r>
            <a:rPr lang="en-US" sz="1100">
              <a:latin typeface="Karla" pitchFamily="2" charset="77"/>
            </a:rPr>
            <a:t>What else is the product like?​</a:t>
          </a:r>
        </a:p>
        <a:p>
          <a:pPr algn="l">
            <a:buFont typeface="Arial" panose="020B0604020202020204" pitchFamily="34" charset="0"/>
            <a:buNone/>
          </a:pPr>
          <a:r>
            <a:rPr lang="en-US" sz="1100">
              <a:latin typeface="Karla" pitchFamily="2" charset="77"/>
            </a:rPr>
            <a:t>What could we change to make </a:t>
          </a:r>
        </a:p>
        <a:p>
          <a:pPr algn="l">
            <a:buFont typeface="Arial" panose="020B0604020202020204" pitchFamily="34" charset="0"/>
            <a:buNone/>
          </a:pPr>
          <a:r>
            <a:rPr lang="en-US" sz="1100">
              <a:latin typeface="Karla" pitchFamily="2" charset="77"/>
            </a:rPr>
            <a:t>them fit our purpose?​</a:t>
          </a:r>
        </a:p>
      </dgm:t>
    </dgm:pt>
    <dgm:pt modelId="{74E597BD-0FD1-174C-B006-1ECC36DA6383}" type="parTrans" cxnId="{384AAA3F-336A-9441-BDDE-158EF8411C14}">
      <dgm:prSet/>
      <dgm:spPr>
        <a:ln>
          <a:solidFill>
            <a:schemeClr val="bg1">
              <a:lumMod val="85000"/>
            </a:schemeClr>
          </a:solidFill>
        </a:ln>
      </dgm:spPr>
      <dgm:t>
        <a:bodyPr/>
        <a:lstStyle/>
        <a:p>
          <a:endParaRPr lang="en-GB"/>
        </a:p>
      </dgm:t>
    </dgm:pt>
    <dgm:pt modelId="{69F470A5-0579-284D-B512-43C061E34F36}" type="sibTrans" cxnId="{384AAA3F-336A-9441-BDDE-158EF8411C14}">
      <dgm:prSet/>
      <dgm:spPr/>
      <dgm:t>
        <a:bodyPr/>
        <a:lstStyle/>
        <a:p>
          <a:endParaRPr lang="en-GB"/>
        </a:p>
      </dgm:t>
    </dgm:pt>
    <dgm:pt modelId="{9D1B6514-C1D8-A146-9C4C-8194D893D665}">
      <dgm:prSet phldrT="[Text]" custT="1"/>
      <dgm:spPr>
        <a:solidFill>
          <a:schemeClr val="bg1">
            <a:lumMod val="75000"/>
          </a:schemeClr>
        </a:solidFill>
        <a:ln>
          <a:solidFill>
            <a:schemeClr val="bg1">
              <a:lumMod val="85000"/>
              <a:alpha val="72000"/>
            </a:schemeClr>
          </a:solidFill>
        </a:ln>
      </dgm:spPr>
      <dgm:t>
        <a:bodyPr/>
        <a:lstStyle/>
        <a:p>
          <a:r>
            <a:rPr lang="en-US" sz="2400">
              <a:solidFill>
                <a:srgbClr val="000000"/>
              </a:solidFill>
              <a:latin typeface="Karla" pitchFamily="2" charset="77"/>
            </a:rPr>
            <a:t>Modify (magnify/minify</a:t>
          </a:r>
          <a:endParaRPr lang="en-GB" sz="2400">
            <a:latin typeface="Karla" pitchFamily="2" charset="77"/>
          </a:endParaRPr>
        </a:p>
      </dgm:t>
    </dgm:pt>
    <dgm:pt modelId="{2AE18FDF-3D24-6E45-9D00-AE0A72972059}" type="parTrans" cxnId="{6FF8EBC2-A6FB-4942-84C1-B175DE8D5065}">
      <dgm:prSet/>
      <dgm:spPr/>
      <dgm:t>
        <a:bodyPr/>
        <a:lstStyle/>
        <a:p>
          <a:endParaRPr lang="en-GB"/>
        </a:p>
      </dgm:t>
    </dgm:pt>
    <dgm:pt modelId="{8DACBA9B-E810-874B-8789-3A2AC071E422}" type="sibTrans" cxnId="{6FF8EBC2-A6FB-4942-84C1-B175DE8D5065}">
      <dgm:prSet/>
      <dgm:spPr/>
      <dgm:t>
        <a:bodyPr/>
        <a:lstStyle/>
        <a:p>
          <a:endParaRPr lang="en-GB"/>
        </a:p>
      </dgm:t>
    </dgm:pt>
    <dgm:pt modelId="{2995A536-1EF5-B941-8581-64FF5CCECE38}">
      <dgm:prSet phldrT="[Text]" custT="1"/>
      <dgm:spPr>
        <a:ln>
          <a:solidFill>
            <a:schemeClr val="bg1">
              <a:lumMod val="85000"/>
            </a:schemeClr>
          </a:solidFill>
        </a:ln>
      </dgm:spPr>
      <dgm:t>
        <a:bodyPr/>
        <a:lstStyle/>
        <a:p>
          <a:pPr algn="l"/>
          <a:r>
            <a:rPr lang="en-US" sz="1100">
              <a:latin typeface="Karla" pitchFamily="2" charset="77"/>
            </a:rPr>
            <a:t>What ways can we completely change the product/processes? ​</a:t>
          </a:r>
        </a:p>
        <a:p>
          <a:pPr algn="l"/>
          <a:r>
            <a:rPr lang="en-US" sz="1100">
              <a:latin typeface="Karla" pitchFamily="2" charset="77"/>
            </a:rPr>
            <a:t>Can it be improved by making it smaller, lighter , shorter, less prominent or less frequent?​</a:t>
          </a:r>
        </a:p>
        <a:p>
          <a:pPr algn="l"/>
          <a:r>
            <a:rPr lang="en-US" sz="1100">
              <a:latin typeface="Karla" pitchFamily="2" charset="77"/>
            </a:rPr>
            <a:t>How could you change the shape, look, or feel of your product?​</a:t>
          </a:r>
        </a:p>
      </dgm:t>
    </dgm:pt>
    <dgm:pt modelId="{C775E995-CDC7-DA4E-8D61-9B333FC538ED}" type="parTrans" cxnId="{1BDC9677-893E-6547-A9FA-1839024FB594}">
      <dgm:prSet/>
      <dgm:spPr>
        <a:ln>
          <a:solidFill>
            <a:schemeClr val="bg1">
              <a:lumMod val="85000"/>
            </a:schemeClr>
          </a:solidFill>
        </a:ln>
      </dgm:spPr>
      <dgm:t>
        <a:bodyPr/>
        <a:lstStyle/>
        <a:p>
          <a:endParaRPr lang="en-GB"/>
        </a:p>
      </dgm:t>
    </dgm:pt>
    <dgm:pt modelId="{9A8F2903-BEF4-FE46-B8BF-41994227CC21}" type="sibTrans" cxnId="{1BDC9677-893E-6547-A9FA-1839024FB594}">
      <dgm:prSet/>
      <dgm:spPr/>
      <dgm:t>
        <a:bodyPr/>
        <a:lstStyle/>
        <a:p>
          <a:endParaRPr lang="en-GB"/>
        </a:p>
      </dgm:t>
    </dgm:pt>
    <dgm:pt modelId="{13A4EE9B-EF19-A94A-9F40-89DBB7D6AFB6}">
      <dgm:prSet phldrT="[Text]" custT="1"/>
      <dgm:spPr>
        <a:ln>
          <a:solidFill>
            <a:schemeClr val="bg1">
              <a:lumMod val="85000"/>
            </a:schemeClr>
          </a:solidFill>
        </a:ln>
      </dgm:spPr>
      <dgm:t>
        <a:bodyPr/>
        <a:lstStyle/>
        <a:p>
          <a:pPr algn="l">
            <a:buFont typeface="Arial" panose="020B0604020202020204" pitchFamily="34" charset="0"/>
            <a:buChar char="•"/>
          </a:pPr>
          <a:r>
            <a:rPr lang="en-US" sz="1100">
              <a:latin typeface="Karla" pitchFamily="2" charset="77"/>
            </a:rPr>
            <a:t>What could you add to modify this product?​</a:t>
          </a:r>
        </a:p>
        <a:p>
          <a:pPr algn="l">
            <a:buFont typeface="Arial" panose="020B0604020202020204" pitchFamily="34" charset="0"/>
            <a:buChar char="•"/>
          </a:pPr>
          <a:r>
            <a:rPr lang="en-US" sz="1100">
              <a:latin typeface="Karla" pitchFamily="2" charset="77"/>
            </a:rPr>
            <a:t>Can it be improved by making it stronger, larger, higher, longer, exaggerated or more frequent? ​</a:t>
          </a:r>
        </a:p>
        <a:p>
          <a:pPr algn="l">
            <a:buFont typeface="Arial" panose="020B0604020202020204" pitchFamily="34" charset="0"/>
            <a:buChar char="•"/>
          </a:pPr>
          <a:r>
            <a:rPr lang="en-US" sz="1100">
              <a:latin typeface="Karla" pitchFamily="2" charset="77"/>
            </a:rPr>
            <a:t>What could you emphasize or highlight to create more value?​</a:t>
          </a:r>
        </a:p>
        <a:p>
          <a:pPr algn="l">
            <a:buFont typeface="Arial" panose="020B0604020202020204" pitchFamily="34" charset="0"/>
            <a:buChar char="•"/>
          </a:pPr>
          <a:r>
            <a:rPr lang="en-US" sz="1100">
              <a:latin typeface="Karla" pitchFamily="2" charset="77"/>
            </a:rPr>
            <a:t>What element of this product could you strengthen to create something new?​</a:t>
          </a:r>
          <a:endParaRPr lang="en-GB" sz="1100">
            <a:latin typeface="Karla" pitchFamily="2" charset="77"/>
          </a:endParaRPr>
        </a:p>
      </dgm:t>
    </dgm:pt>
    <dgm:pt modelId="{0982CA6F-008C-BA47-8137-945EEA324C62}" type="parTrans" cxnId="{E015EF03-756E-0843-9872-BA4EE7E2CDD9}">
      <dgm:prSet/>
      <dgm:spPr>
        <a:ln>
          <a:solidFill>
            <a:schemeClr val="bg1">
              <a:lumMod val="85000"/>
            </a:schemeClr>
          </a:solidFill>
        </a:ln>
      </dgm:spPr>
      <dgm:t>
        <a:bodyPr/>
        <a:lstStyle/>
        <a:p>
          <a:endParaRPr lang="en-GB"/>
        </a:p>
      </dgm:t>
    </dgm:pt>
    <dgm:pt modelId="{6EE4ED30-4A84-CC48-8ED2-92D8C75D08F5}" type="sibTrans" cxnId="{E015EF03-756E-0843-9872-BA4EE7E2CDD9}">
      <dgm:prSet/>
      <dgm:spPr/>
      <dgm:t>
        <a:bodyPr/>
        <a:lstStyle/>
        <a:p>
          <a:endParaRPr lang="en-GB"/>
        </a:p>
      </dgm:t>
    </dgm:pt>
    <dgm:pt modelId="{593207B7-57EF-504C-A265-4E8375448801}" type="pres">
      <dgm:prSet presAssocID="{04DBC1B2-1F7C-3842-95B9-81038CAD59EF}" presName="diagram" presStyleCnt="0">
        <dgm:presLayoutVars>
          <dgm:chPref val="1"/>
          <dgm:dir/>
          <dgm:animOne val="branch"/>
          <dgm:animLvl val="lvl"/>
          <dgm:resizeHandles/>
        </dgm:presLayoutVars>
      </dgm:prSet>
      <dgm:spPr/>
      <dgm:t>
        <a:bodyPr/>
        <a:lstStyle/>
        <a:p>
          <a:endParaRPr lang="es-ES"/>
        </a:p>
      </dgm:t>
    </dgm:pt>
    <dgm:pt modelId="{A7333C61-AD14-BB4F-9235-AF9DC9431C36}" type="pres">
      <dgm:prSet presAssocID="{61D344FA-C9F1-5848-8026-1DA2416FBB98}" presName="root" presStyleCnt="0"/>
      <dgm:spPr/>
    </dgm:pt>
    <dgm:pt modelId="{1D2F0E3D-9F54-6545-87BC-065A365CD333}" type="pres">
      <dgm:prSet presAssocID="{61D344FA-C9F1-5848-8026-1DA2416FBB98}" presName="rootComposite" presStyleCnt="0"/>
      <dgm:spPr/>
    </dgm:pt>
    <dgm:pt modelId="{D70E2722-0DF7-CD43-9B01-366A4AEE1BAF}" type="pres">
      <dgm:prSet presAssocID="{61D344FA-C9F1-5848-8026-1DA2416FBB98}" presName="rootText" presStyleLbl="node1" presStyleIdx="0" presStyleCnt="2" custScaleX="55314" custScaleY="59133"/>
      <dgm:spPr/>
      <dgm:t>
        <a:bodyPr/>
        <a:lstStyle/>
        <a:p>
          <a:endParaRPr lang="es-ES"/>
        </a:p>
      </dgm:t>
    </dgm:pt>
    <dgm:pt modelId="{7CBECCDF-36D8-4B41-909E-42F34D6FCAD4}" type="pres">
      <dgm:prSet presAssocID="{61D344FA-C9F1-5848-8026-1DA2416FBB98}" presName="rootConnector" presStyleLbl="node1" presStyleIdx="0" presStyleCnt="2"/>
      <dgm:spPr/>
      <dgm:t>
        <a:bodyPr/>
        <a:lstStyle/>
        <a:p>
          <a:endParaRPr lang="es-ES"/>
        </a:p>
      </dgm:t>
    </dgm:pt>
    <dgm:pt modelId="{61565EB5-5B6B-3B4E-80CB-90390DCFAFCC}" type="pres">
      <dgm:prSet presAssocID="{61D344FA-C9F1-5848-8026-1DA2416FBB98}" presName="childShape" presStyleCnt="0"/>
      <dgm:spPr/>
    </dgm:pt>
    <dgm:pt modelId="{24492A21-CDCA-4F4C-90D9-5C5D2EC0EE97}" type="pres">
      <dgm:prSet presAssocID="{F703743A-535C-7644-992C-4A320EF45CC4}" presName="Name13" presStyleLbl="parChTrans1D2" presStyleIdx="0" presStyleCnt="4"/>
      <dgm:spPr/>
      <dgm:t>
        <a:bodyPr/>
        <a:lstStyle/>
        <a:p>
          <a:endParaRPr lang="es-ES"/>
        </a:p>
      </dgm:t>
    </dgm:pt>
    <dgm:pt modelId="{C40B5472-8B46-A34F-856A-4A96738F6C1F}" type="pres">
      <dgm:prSet presAssocID="{0EE4A7A0-E450-F94D-8C46-F34A88AB900C}" presName="childText" presStyleLbl="bgAcc1" presStyleIdx="0" presStyleCnt="4" custScaleX="146165" custScaleY="88852" custLinFactNeighborX="594" custLinFactNeighborY="-16621">
        <dgm:presLayoutVars>
          <dgm:bulletEnabled val="1"/>
        </dgm:presLayoutVars>
      </dgm:prSet>
      <dgm:spPr/>
      <dgm:t>
        <a:bodyPr/>
        <a:lstStyle/>
        <a:p>
          <a:endParaRPr lang="es-ES"/>
        </a:p>
      </dgm:t>
    </dgm:pt>
    <dgm:pt modelId="{2CA30573-C38C-F243-9D40-F1E29B8619DA}" type="pres">
      <dgm:prSet presAssocID="{74E597BD-0FD1-174C-B006-1ECC36DA6383}" presName="Name13" presStyleLbl="parChTrans1D2" presStyleIdx="1" presStyleCnt="4"/>
      <dgm:spPr/>
      <dgm:t>
        <a:bodyPr/>
        <a:lstStyle/>
        <a:p>
          <a:endParaRPr lang="es-ES"/>
        </a:p>
      </dgm:t>
    </dgm:pt>
    <dgm:pt modelId="{48DB4B0F-6229-8245-90B5-A40D7A5AC8E6}" type="pres">
      <dgm:prSet presAssocID="{E332F552-39C9-A146-A79F-2088A473C0C1}" presName="childText" presStyleLbl="bgAcc1" presStyleIdx="1" presStyleCnt="4" custScaleX="98706" custScaleY="85022" custLinFactNeighborX="-2392" custLinFactNeighborY="-32037">
        <dgm:presLayoutVars>
          <dgm:bulletEnabled val="1"/>
        </dgm:presLayoutVars>
      </dgm:prSet>
      <dgm:spPr/>
      <dgm:t>
        <a:bodyPr/>
        <a:lstStyle/>
        <a:p>
          <a:endParaRPr lang="es-ES"/>
        </a:p>
      </dgm:t>
    </dgm:pt>
    <dgm:pt modelId="{5FED6B71-EF50-2B40-93A5-9C75A0BE6404}" type="pres">
      <dgm:prSet presAssocID="{9D1B6514-C1D8-A146-9C4C-8194D893D665}" presName="root" presStyleCnt="0"/>
      <dgm:spPr/>
    </dgm:pt>
    <dgm:pt modelId="{CD475251-24B2-AA49-AE0F-2583F6089DF0}" type="pres">
      <dgm:prSet presAssocID="{9D1B6514-C1D8-A146-9C4C-8194D893D665}" presName="rootComposite" presStyleCnt="0"/>
      <dgm:spPr/>
    </dgm:pt>
    <dgm:pt modelId="{59DF0B5C-12DB-4C47-986E-D5E77AE6B180}" type="pres">
      <dgm:prSet presAssocID="{9D1B6514-C1D8-A146-9C4C-8194D893D665}" presName="rootText" presStyleLbl="node1" presStyleIdx="1" presStyleCnt="2" custScaleX="117483" custScaleY="77063"/>
      <dgm:spPr/>
      <dgm:t>
        <a:bodyPr/>
        <a:lstStyle/>
        <a:p>
          <a:endParaRPr lang="es-ES"/>
        </a:p>
      </dgm:t>
    </dgm:pt>
    <dgm:pt modelId="{20F4F424-A60E-804A-B8B3-C6833B105CCF}" type="pres">
      <dgm:prSet presAssocID="{9D1B6514-C1D8-A146-9C4C-8194D893D665}" presName="rootConnector" presStyleLbl="node1" presStyleIdx="1" presStyleCnt="2"/>
      <dgm:spPr/>
      <dgm:t>
        <a:bodyPr/>
        <a:lstStyle/>
        <a:p>
          <a:endParaRPr lang="es-ES"/>
        </a:p>
      </dgm:t>
    </dgm:pt>
    <dgm:pt modelId="{9EB95877-26CB-504E-9FFC-7FC80D2B6C97}" type="pres">
      <dgm:prSet presAssocID="{9D1B6514-C1D8-A146-9C4C-8194D893D665}" presName="childShape" presStyleCnt="0"/>
      <dgm:spPr/>
    </dgm:pt>
    <dgm:pt modelId="{26C22263-C302-3D44-9524-F7AF41A6AD92}" type="pres">
      <dgm:prSet presAssocID="{C775E995-CDC7-DA4E-8D61-9B333FC538ED}" presName="Name13" presStyleLbl="parChTrans1D2" presStyleIdx="2" presStyleCnt="4"/>
      <dgm:spPr/>
      <dgm:t>
        <a:bodyPr/>
        <a:lstStyle/>
        <a:p>
          <a:endParaRPr lang="es-ES"/>
        </a:p>
      </dgm:t>
    </dgm:pt>
    <dgm:pt modelId="{5832FA49-A9A7-F045-8E77-5FCED1EA4B11}" type="pres">
      <dgm:prSet presAssocID="{2995A536-1EF5-B941-8581-64FF5CCECE38}" presName="childText" presStyleLbl="bgAcc1" presStyleIdx="2" presStyleCnt="4" custScaleX="238581" custScaleY="89292" custLinFactNeighborX="-4131" custLinFactNeighborY="-18046">
        <dgm:presLayoutVars>
          <dgm:bulletEnabled val="1"/>
        </dgm:presLayoutVars>
      </dgm:prSet>
      <dgm:spPr/>
      <dgm:t>
        <a:bodyPr/>
        <a:lstStyle/>
        <a:p>
          <a:endParaRPr lang="es-ES"/>
        </a:p>
      </dgm:t>
    </dgm:pt>
    <dgm:pt modelId="{DC7982B5-2855-3145-A692-20F6EE3F43FE}" type="pres">
      <dgm:prSet presAssocID="{0982CA6F-008C-BA47-8137-945EEA324C62}" presName="Name13" presStyleLbl="parChTrans1D2" presStyleIdx="3" presStyleCnt="4"/>
      <dgm:spPr/>
      <dgm:t>
        <a:bodyPr/>
        <a:lstStyle/>
        <a:p>
          <a:endParaRPr lang="es-ES"/>
        </a:p>
      </dgm:t>
    </dgm:pt>
    <dgm:pt modelId="{BCE1F1C7-4190-3E41-AF49-6E101AF9F232}" type="pres">
      <dgm:prSet presAssocID="{13A4EE9B-EF19-A94A-9F40-89DBB7D6AFB6}" presName="childText" presStyleLbl="bgAcc1" presStyleIdx="3" presStyleCnt="4" custScaleX="195552" custScaleY="108242" custLinFactNeighborX="-4131" custLinFactNeighborY="-32768">
        <dgm:presLayoutVars>
          <dgm:bulletEnabled val="1"/>
        </dgm:presLayoutVars>
      </dgm:prSet>
      <dgm:spPr/>
      <dgm:t>
        <a:bodyPr/>
        <a:lstStyle/>
        <a:p>
          <a:endParaRPr lang="es-ES"/>
        </a:p>
      </dgm:t>
    </dgm:pt>
  </dgm:ptLst>
  <dgm:cxnLst>
    <dgm:cxn modelId="{6FF8EBC2-A6FB-4942-84C1-B175DE8D5065}" srcId="{04DBC1B2-1F7C-3842-95B9-81038CAD59EF}" destId="{9D1B6514-C1D8-A146-9C4C-8194D893D665}" srcOrd="1" destOrd="0" parTransId="{2AE18FDF-3D24-6E45-9D00-AE0A72972059}" sibTransId="{8DACBA9B-E810-874B-8789-3A2AC071E422}"/>
    <dgm:cxn modelId="{9D0AC1E2-593C-994C-A89A-53D89AEA1AE0}" type="presOf" srcId="{0EE4A7A0-E450-F94D-8C46-F34A88AB900C}" destId="{C40B5472-8B46-A34F-856A-4A96738F6C1F}" srcOrd="0" destOrd="0" presId="urn:microsoft.com/office/officeart/2005/8/layout/hierarchy3"/>
    <dgm:cxn modelId="{384AAA3F-336A-9441-BDDE-158EF8411C14}" srcId="{61D344FA-C9F1-5848-8026-1DA2416FBB98}" destId="{E332F552-39C9-A146-A79F-2088A473C0C1}" srcOrd="1" destOrd="0" parTransId="{74E597BD-0FD1-174C-B006-1ECC36DA6383}" sibTransId="{69F470A5-0579-284D-B512-43C061E34F36}"/>
    <dgm:cxn modelId="{F6399ED0-5D05-4B42-AAC3-DC6CF256137E}" srcId="{61D344FA-C9F1-5848-8026-1DA2416FBB98}" destId="{0EE4A7A0-E450-F94D-8C46-F34A88AB900C}" srcOrd="0" destOrd="0" parTransId="{F703743A-535C-7644-992C-4A320EF45CC4}" sibTransId="{380D67D4-57B0-2A4D-AC9F-1CC9901681F6}"/>
    <dgm:cxn modelId="{825C9D83-B229-EC44-9473-F76BD86A19AE}" type="presOf" srcId="{61D344FA-C9F1-5848-8026-1DA2416FBB98}" destId="{D70E2722-0DF7-CD43-9B01-366A4AEE1BAF}" srcOrd="0" destOrd="0" presId="urn:microsoft.com/office/officeart/2005/8/layout/hierarchy3"/>
    <dgm:cxn modelId="{A33506A5-494E-0240-9AC4-57A865012846}" type="presOf" srcId="{9D1B6514-C1D8-A146-9C4C-8194D893D665}" destId="{59DF0B5C-12DB-4C47-986E-D5E77AE6B180}" srcOrd="0" destOrd="0" presId="urn:microsoft.com/office/officeart/2005/8/layout/hierarchy3"/>
    <dgm:cxn modelId="{E015EF03-756E-0843-9872-BA4EE7E2CDD9}" srcId="{9D1B6514-C1D8-A146-9C4C-8194D893D665}" destId="{13A4EE9B-EF19-A94A-9F40-89DBB7D6AFB6}" srcOrd="1" destOrd="0" parTransId="{0982CA6F-008C-BA47-8137-945EEA324C62}" sibTransId="{6EE4ED30-4A84-CC48-8ED2-92D8C75D08F5}"/>
    <dgm:cxn modelId="{967D84C8-4EFA-4742-B7E6-974C28D21678}" type="presOf" srcId="{2995A536-1EF5-B941-8581-64FF5CCECE38}" destId="{5832FA49-A9A7-F045-8E77-5FCED1EA4B11}" srcOrd="0" destOrd="0" presId="urn:microsoft.com/office/officeart/2005/8/layout/hierarchy3"/>
    <dgm:cxn modelId="{1BDC9677-893E-6547-A9FA-1839024FB594}" srcId="{9D1B6514-C1D8-A146-9C4C-8194D893D665}" destId="{2995A536-1EF5-B941-8581-64FF5CCECE38}" srcOrd="0" destOrd="0" parTransId="{C775E995-CDC7-DA4E-8D61-9B333FC538ED}" sibTransId="{9A8F2903-BEF4-FE46-B8BF-41994227CC21}"/>
    <dgm:cxn modelId="{8F3EBEA9-48D6-524C-847B-5DB8952C3461}" type="presOf" srcId="{9D1B6514-C1D8-A146-9C4C-8194D893D665}" destId="{20F4F424-A60E-804A-B8B3-C6833B105CCF}" srcOrd="1" destOrd="0" presId="urn:microsoft.com/office/officeart/2005/8/layout/hierarchy3"/>
    <dgm:cxn modelId="{E29D2CCE-F347-0D49-9351-FAD8116D2C80}" type="presOf" srcId="{04DBC1B2-1F7C-3842-95B9-81038CAD59EF}" destId="{593207B7-57EF-504C-A265-4E8375448801}" srcOrd="0" destOrd="0" presId="urn:microsoft.com/office/officeart/2005/8/layout/hierarchy3"/>
    <dgm:cxn modelId="{DC8BE731-D133-DE42-91F8-3E2011A8F776}" type="presOf" srcId="{74E597BD-0FD1-174C-B006-1ECC36DA6383}" destId="{2CA30573-C38C-F243-9D40-F1E29B8619DA}" srcOrd="0" destOrd="0" presId="urn:microsoft.com/office/officeart/2005/8/layout/hierarchy3"/>
    <dgm:cxn modelId="{416CFC0D-41FB-3046-A455-182F1B0D565C}" type="presOf" srcId="{F703743A-535C-7644-992C-4A320EF45CC4}" destId="{24492A21-CDCA-4F4C-90D9-5C5D2EC0EE97}" srcOrd="0" destOrd="0" presId="urn:microsoft.com/office/officeart/2005/8/layout/hierarchy3"/>
    <dgm:cxn modelId="{E147F4DD-C9E2-B545-A10C-7C925DC0A241}" srcId="{04DBC1B2-1F7C-3842-95B9-81038CAD59EF}" destId="{61D344FA-C9F1-5848-8026-1DA2416FBB98}" srcOrd="0" destOrd="0" parTransId="{47E39628-33B2-E245-8D71-246989AE27A9}" sibTransId="{E5507C3E-79AF-C247-B4A7-D378F286C5DE}"/>
    <dgm:cxn modelId="{364D1CA2-9836-284B-BDD2-3D1629DCC294}" type="presOf" srcId="{13A4EE9B-EF19-A94A-9F40-89DBB7D6AFB6}" destId="{BCE1F1C7-4190-3E41-AF49-6E101AF9F232}" srcOrd="0" destOrd="0" presId="urn:microsoft.com/office/officeart/2005/8/layout/hierarchy3"/>
    <dgm:cxn modelId="{53F37DB9-03F5-844B-9EF1-53F735048F22}" type="presOf" srcId="{E332F552-39C9-A146-A79F-2088A473C0C1}" destId="{48DB4B0F-6229-8245-90B5-A40D7A5AC8E6}" srcOrd="0" destOrd="0" presId="urn:microsoft.com/office/officeart/2005/8/layout/hierarchy3"/>
    <dgm:cxn modelId="{EA7A5753-4B93-834D-8746-7659904310AB}" type="presOf" srcId="{61D344FA-C9F1-5848-8026-1DA2416FBB98}" destId="{7CBECCDF-36D8-4B41-909E-42F34D6FCAD4}" srcOrd="1" destOrd="0" presId="urn:microsoft.com/office/officeart/2005/8/layout/hierarchy3"/>
    <dgm:cxn modelId="{FEDB06D1-4D3D-FB43-AECA-EA70E5B9C124}" type="presOf" srcId="{C775E995-CDC7-DA4E-8D61-9B333FC538ED}" destId="{26C22263-C302-3D44-9524-F7AF41A6AD92}" srcOrd="0" destOrd="0" presId="urn:microsoft.com/office/officeart/2005/8/layout/hierarchy3"/>
    <dgm:cxn modelId="{9D1B7CB9-B267-2747-B22A-A25C84192184}" type="presOf" srcId="{0982CA6F-008C-BA47-8137-945EEA324C62}" destId="{DC7982B5-2855-3145-A692-20F6EE3F43FE}" srcOrd="0" destOrd="0" presId="urn:microsoft.com/office/officeart/2005/8/layout/hierarchy3"/>
    <dgm:cxn modelId="{D0916CA6-FF95-B34C-B59B-B3B11DDD5F10}" type="presParOf" srcId="{593207B7-57EF-504C-A265-4E8375448801}" destId="{A7333C61-AD14-BB4F-9235-AF9DC9431C36}" srcOrd="0" destOrd="0" presId="urn:microsoft.com/office/officeart/2005/8/layout/hierarchy3"/>
    <dgm:cxn modelId="{759F9480-9F06-D145-8283-AA23C3CFA501}" type="presParOf" srcId="{A7333C61-AD14-BB4F-9235-AF9DC9431C36}" destId="{1D2F0E3D-9F54-6545-87BC-065A365CD333}" srcOrd="0" destOrd="0" presId="urn:microsoft.com/office/officeart/2005/8/layout/hierarchy3"/>
    <dgm:cxn modelId="{85BF2565-9713-F54F-A97D-D3F6790255A6}" type="presParOf" srcId="{1D2F0E3D-9F54-6545-87BC-065A365CD333}" destId="{D70E2722-0DF7-CD43-9B01-366A4AEE1BAF}" srcOrd="0" destOrd="0" presId="urn:microsoft.com/office/officeart/2005/8/layout/hierarchy3"/>
    <dgm:cxn modelId="{635C4798-E4AE-2D4E-8FAF-3906404D4FC1}" type="presParOf" srcId="{1D2F0E3D-9F54-6545-87BC-065A365CD333}" destId="{7CBECCDF-36D8-4B41-909E-42F34D6FCAD4}" srcOrd="1" destOrd="0" presId="urn:microsoft.com/office/officeart/2005/8/layout/hierarchy3"/>
    <dgm:cxn modelId="{91329A63-BB30-CB4C-A46C-3EE9115EEDE5}" type="presParOf" srcId="{A7333C61-AD14-BB4F-9235-AF9DC9431C36}" destId="{61565EB5-5B6B-3B4E-80CB-90390DCFAFCC}" srcOrd="1" destOrd="0" presId="urn:microsoft.com/office/officeart/2005/8/layout/hierarchy3"/>
    <dgm:cxn modelId="{51E502DC-9ECB-1A46-B165-3A9AFE643BA8}" type="presParOf" srcId="{61565EB5-5B6B-3B4E-80CB-90390DCFAFCC}" destId="{24492A21-CDCA-4F4C-90D9-5C5D2EC0EE97}" srcOrd="0" destOrd="0" presId="urn:microsoft.com/office/officeart/2005/8/layout/hierarchy3"/>
    <dgm:cxn modelId="{D18473C4-53C1-194E-86F4-10EBAED3F254}" type="presParOf" srcId="{61565EB5-5B6B-3B4E-80CB-90390DCFAFCC}" destId="{C40B5472-8B46-A34F-856A-4A96738F6C1F}" srcOrd="1" destOrd="0" presId="urn:microsoft.com/office/officeart/2005/8/layout/hierarchy3"/>
    <dgm:cxn modelId="{00079514-175F-CB4F-AE33-6B39C26BF6D2}" type="presParOf" srcId="{61565EB5-5B6B-3B4E-80CB-90390DCFAFCC}" destId="{2CA30573-C38C-F243-9D40-F1E29B8619DA}" srcOrd="2" destOrd="0" presId="urn:microsoft.com/office/officeart/2005/8/layout/hierarchy3"/>
    <dgm:cxn modelId="{E0FAE2F1-7212-7A41-9209-B03063E4E2EE}" type="presParOf" srcId="{61565EB5-5B6B-3B4E-80CB-90390DCFAFCC}" destId="{48DB4B0F-6229-8245-90B5-A40D7A5AC8E6}" srcOrd="3" destOrd="0" presId="urn:microsoft.com/office/officeart/2005/8/layout/hierarchy3"/>
    <dgm:cxn modelId="{F812972A-783C-FA48-907A-776C0FF27CFD}" type="presParOf" srcId="{593207B7-57EF-504C-A265-4E8375448801}" destId="{5FED6B71-EF50-2B40-93A5-9C75A0BE6404}" srcOrd="1" destOrd="0" presId="urn:microsoft.com/office/officeart/2005/8/layout/hierarchy3"/>
    <dgm:cxn modelId="{7F6F6E79-0708-9A4E-AACB-2EA4B63A4E55}" type="presParOf" srcId="{5FED6B71-EF50-2B40-93A5-9C75A0BE6404}" destId="{CD475251-24B2-AA49-AE0F-2583F6089DF0}" srcOrd="0" destOrd="0" presId="urn:microsoft.com/office/officeart/2005/8/layout/hierarchy3"/>
    <dgm:cxn modelId="{4209D231-0750-F541-B685-C6543A683ED0}" type="presParOf" srcId="{CD475251-24B2-AA49-AE0F-2583F6089DF0}" destId="{59DF0B5C-12DB-4C47-986E-D5E77AE6B180}" srcOrd="0" destOrd="0" presId="urn:microsoft.com/office/officeart/2005/8/layout/hierarchy3"/>
    <dgm:cxn modelId="{0E9840F6-6380-A442-98E4-83C20E864A76}" type="presParOf" srcId="{CD475251-24B2-AA49-AE0F-2583F6089DF0}" destId="{20F4F424-A60E-804A-B8B3-C6833B105CCF}" srcOrd="1" destOrd="0" presId="urn:microsoft.com/office/officeart/2005/8/layout/hierarchy3"/>
    <dgm:cxn modelId="{73431F30-73C2-3644-9551-EEF45FA96362}" type="presParOf" srcId="{5FED6B71-EF50-2B40-93A5-9C75A0BE6404}" destId="{9EB95877-26CB-504E-9FFC-7FC80D2B6C97}" srcOrd="1" destOrd="0" presId="urn:microsoft.com/office/officeart/2005/8/layout/hierarchy3"/>
    <dgm:cxn modelId="{C758BA96-DF21-4D49-A91B-A532EB76AAD0}" type="presParOf" srcId="{9EB95877-26CB-504E-9FFC-7FC80D2B6C97}" destId="{26C22263-C302-3D44-9524-F7AF41A6AD92}" srcOrd="0" destOrd="0" presId="urn:microsoft.com/office/officeart/2005/8/layout/hierarchy3"/>
    <dgm:cxn modelId="{42D7FDFC-19B9-264E-8E21-79DF70446668}" type="presParOf" srcId="{9EB95877-26CB-504E-9FFC-7FC80D2B6C97}" destId="{5832FA49-A9A7-F045-8E77-5FCED1EA4B11}" srcOrd="1" destOrd="0" presId="urn:microsoft.com/office/officeart/2005/8/layout/hierarchy3"/>
    <dgm:cxn modelId="{34AAF53E-3D5F-8B47-9E76-79AAED96291D}" type="presParOf" srcId="{9EB95877-26CB-504E-9FFC-7FC80D2B6C97}" destId="{DC7982B5-2855-3145-A692-20F6EE3F43FE}" srcOrd="2" destOrd="0" presId="urn:microsoft.com/office/officeart/2005/8/layout/hierarchy3"/>
    <dgm:cxn modelId="{11815DCB-3415-F046-BA03-4750A5F527C1}" type="presParOf" srcId="{9EB95877-26CB-504E-9FFC-7FC80D2B6C97}" destId="{BCE1F1C7-4190-3E41-AF49-6E101AF9F232}"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0FE5A3-4335-ED4A-994C-8B6611D5C32B}"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CF1905D7-E65A-1845-9ED0-4D62ABDAFCD4}">
      <dgm:prSet phldrT="[Text]" custT="1"/>
      <dgm:spPr>
        <a:solidFill>
          <a:schemeClr val="bg1">
            <a:lumMod val="75000"/>
          </a:schemeClr>
        </a:solidFill>
        <a:ln>
          <a:solidFill>
            <a:schemeClr val="bg1">
              <a:lumMod val="85000"/>
              <a:alpha val="85000"/>
            </a:schemeClr>
          </a:solidFill>
        </a:ln>
      </dgm:spPr>
      <dgm:t>
        <a:bodyPr/>
        <a:lstStyle/>
        <a:p>
          <a:r>
            <a:rPr lang="en-US" sz="2400">
              <a:solidFill>
                <a:srgbClr val="000000"/>
              </a:solidFill>
              <a:latin typeface="Karla"/>
            </a:rPr>
            <a:t>Put to other uses</a:t>
          </a:r>
          <a:r>
            <a:rPr lang="en-US" sz="2400">
              <a:latin typeface="Karla"/>
            </a:rPr>
            <a:t>​</a:t>
          </a:r>
          <a:endParaRPr lang="en-GB" sz="2400">
            <a:latin typeface="Karla" pitchFamily="2" charset="77"/>
          </a:endParaRPr>
        </a:p>
      </dgm:t>
    </dgm:pt>
    <dgm:pt modelId="{14D8C2E5-60AD-994A-99B6-18B5C9E46822}" type="parTrans" cxnId="{80FA3852-6943-4F42-8FF2-C0294AD2F0CE}">
      <dgm:prSet/>
      <dgm:spPr/>
      <dgm:t>
        <a:bodyPr/>
        <a:lstStyle/>
        <a:p>
          <a:endParaRPr lang="en-GB"/>
        </a:p>
      </dgm:t>
    </dgm:pt>
    <dgm:pt modelId="{17EE2868-1C94-9F4D-A6D8-015D337D82D4}" type="sibTrans" cxnId="{80FA3852-6943-4F42-8FF2-C0294AD2F0CE}">
      <dgm:prSet/>
      <dgm:spPr/>
      <dgm:t>
        <a:bodyPr/>
        <a:lstStyle/>
        <a:p>
          <a:endParaRPr lang="en-GB"/>
        </a:p>
      </dgm:t>
    </dgm:pt>
    <dgm:pt modelId="{EFDF076C-F2DF-934B-B84E-641E416D79DD}">
      <dgm:prSet phldrT="[Text]" custT="1"/>
      <dgm:spPr>
        <a:ln>
          <a:solidFill>
            <a:schemeClr val="bg1">
              <a:lumMod val="85000"/>
            </a:schemeClr>
          </a:solidFill>
        </a:ln>
      </dgm:spPr>
      <dgm:t>
        <a:bodyPr/>
        <a:lstStyle/>
        <a:p>
          <a:pPr algn="l"/>
          <a:r>
            <a:rPr lang="en-US" sz="1100">
              <a:latin typeface="Karla"/>
            </a:rPr>
            <a:t>Who else could use this product?​</a:t>
          </a:r>
        </a:p>
        <a:p>
          <a:pPr algn="l"/>
          <a:r>
            <a:rPr lang="en-US" sz="1100">
              <a:latin typeface="Karla"/>
            </a:rPr>
            <a:t>What other products/processes could do what we need to do? ​</a:t>
          </a:r>
        </a:p>
        <a:p>
          <a:pPr algn="l"/>
          <a:r>
            <a:rPr lang="en-US" sz="1100">
              <a:latin typeface="Karla"/>
            </a:rPr>
            <a:t>Can you use this product somewhere else, perhaps in another industry?​</a:t>
          </a:r>
        </a:p>
      </dgm:t>
    </dgm:pt>
    <dgm:pt modelId="{BEDD636C-5B7B-4649-9D81-2F999A6D349B}" type="parTrans" cxnId="{4B925657-0373-3E4B-AF62-01619CF84A32}">
      <dgm:prSet/>
      <dgm:spPr>
        <a:ln>
          <a:solidFill>
            <a:schemeClr val="bg1">
              <a:lumMod val="85000"/>
            </a:schemeClr>
          </a:solidFill>
        </a:ln>
      </dgm:spPr>
      <dgm:t>
        <a:bodyPr/>
        <a:lstStyle/>
        <a:p>
          <a:endParaRPr lang="en-GB"/>
        </a:p>
      </dgm:t>
    </dgm:pt>
    <dgm:pt modelId="{59A1A263-101F-4C47-8CE4-313AE6DB8871}" type="sibTrans" cxnId="{4B925657-0373-3E4B-AF62-01619CF84A32}">
      <dgm:prSet/>
      <dgm:spPr/>
      <dgm:t>
        <a:bodyPr/>
        <a:lstStyle/>
        <a:p>
          <a:endParaRPr lang="en-GB"/>
        </a:p>
      </dgm:t>
    </dgm:pt>
    <dgm:pt modelId="{B9A2BE4C-341F-0442-9B96-FE0460CAEE94}">
      <dgm:prSet phldrT="[Text]" custT="1"/>
      <dgm:spPr>
        <a:ln>
          <a:solidFill>
            <a:schemeClr val="bg1">
              <a:lumMod val="85000"/>
            </a:schemeClr>
          </a:solidFill>
        </a:ln>
      </dgm:spPr>
      <dgm:t>
        <a:bodyPr/>
        <a:lstStyle/>
        <a:p>
          <a:pPr algn="l"/>
          <a:r>
            <a:rPr lang="en-US" sz="1100">
              <a:latin typeface="Karla"/>
            </a:rPr>
            <a:t>How would this product behave differently in another setting?​</a:t>
          </a:r>
        </a:p>
        <a:p>
          <a:pPr algn="l"/>
          <a:r>
            <a:rPr lang="en-US" sz="1100">
              <a:latin typeface="Karla"/>
            </a:rPr>
            <a:t>Could you recycle the waste from this product to make something new?</a:t>
          </a:r>
          <a:endParaRPr lang="en-GB" sz="1100">
            <a:latin typeface="Karla"/>
          </a:endParaRPr>
        </a:p>
      </dgm:t>
    </dgm:pt>
    <dgm:pt modelId="{946FDC3D-33F5-EF41-A998-965F9857E953}" type="parTrans" cxnId="{AB343EF6-80B8-F847-901A-9EB17F02DCC4}">
      <dgm:prSet/>
      <dgm:spPr>
        <a:ln>
          <a:solidFill>
            <a:schemeClr val="bg1">
              <a:lumMod val="85000"/>
            </a:schemeClr>
          </a:solidFill>
        </a:ln>
      </dgm:spPr>
      <dgm:t>
        <a:bodyPr/>
        <a:lstStyle/>
        <a:p>
          <a:endParaRPr lang="en-GB"/>
        </a:p>
      </dgm:t>
    </dgm:pt>
    <dgm:pt modelId="{EAE8F14E-DF88-7F41-A396-6938F1FECB6E}" type="sibTrans" cxnId="{AB343EF6-80B8-F847-901A-9EB17F02DCC4}">
      <dgm:prSet/>
      <dgm:spPr/>
      <dgm:t>
        <a:bodyPr/>
        <a:lstStyle/>
        <a:p>
          <a:endParaRPr lang="en-GB"/>
        </a:p>
      </dgm:t>
    </dgm:pt>
    <dgm:pt modelId="{44483AD5-FF11-8743-AAD0-C238BA04E2F0}">
      <dgm:prSet phldrT="[Text]" custT="1"/>
      <dgm:spPr>
        <a:solidFill>
          <a:schemeClr val="bg1">
            <a:lumMod val="75000"/>
          </a:schemeClr>
        </a:solidFill>
        <a:ln>
          <a:solidFill>
            <a:schemeClr val="bg1">
              <a:lumMod val="85000"/>
              <a:alpha val="85000"/>
            </a:schemeClr>
          </a:solidFill>
        </a:ln>
      </dgm:spPr>
      <dgm:t>
        <a:bodyPr/>
        <a:lstStyle/>
        <a:p>
          <a:r>
            <a:rPr lang="en-US" sz="2400">
              <a:solidFill>
                <a:srgbClr val="000000"/>
              </a:solidFill>
              <a:latin typeface="Karla"/>
            </a:rPr>
            <a:t>Eliminate</a:t>
          </a:r>
          <a:r>
            <a:rPr lang="en-US" sz="3500">
              <a:latin typeface="Karla"/>
            </a:rPr>
            <a:t>​</a:t>
          </a:r>
          <a:endParaRPr lang="en-GB" sz="3500">
            <a:latin typeface="Karla"/>
          </a:endParaRPr>
        </a:p>
      </dgm:t>
    </dgm:pt>
    <dgm:pt modelId="{5C9FDF1C-E75A-FE44-B448-2050BF04BFB7}" type="parTrans" cxnId="{BB0F960B-4F95-B342-BAF4-2C277EDC0732}">
      <dgm:prSet/>
      <dgm:spPr/>
      <dgm:t>
        <a:bodyPr/>
        <a:lstStyle/>
        <a:p>
          <a:endParaRPr lang="en-GB"/>
        </a:p>
      </dgm:t>
    </dgm:pt>
    <dgm:pt modelId="{67B45CE6-5A04-6A45-8AC0-DBCFD1CA8F7B}" type="sibTrans" cxnId="{BB0F960B-4F95-B342-BAF4-2C277EDC0732}">
      <dgm:prSet/>
      <dgm:spPr/>
      <dgm:t>
        <a:bodyPr/>
        <a:lstStyle/>
        <a:p>
          <a:endParaRPr lang="en-GB"/>
        </a:p>
      </dgm:t>
    </dgm:pt>
    <dgm:pt modelId="{46AE2A10-9AF8-4348-87C6-0E945E8FDD97}">
      <dgm:prSet phldrT="[Text]" custT="1"/>
      <dgm:spPr>
        <a:ln>
          <a:solidFill>
            <a:schemeClr val="bg1">
              <a:lumMod val="85000"/>
            </a:schemeClr>
          </a:solidFill>
        </a:ln>
      </dgm:spPr>
      <dgm:t>
        <a:bodyPr/>
        <a:lstStyle/>
        <a:p>
          <a:pPr algn="l"/>
          <a:r>
            <a:rPr lang="en-US" sz="1200">
              <a:latin typeface="Karla"/>
            </a:rPr>
            <a:t>What would happen if we remove a component of the product/process? ​</a:t>
          </a:r>
        </a:p>
        <a:p>
          <a:pPr algn="l"/>
          <a:r>
            <a:rPr lang="en-US" sz="1200">
              <a:latin typeface="Karla"/>
            </a:rPr>
            <a:t>What would happen if we remove the whole thing? ​</a:t>
          </a:r>
        </a:p>
      </dgm:t>
    </dgm:pt>
    <dgm:pt modelId="{FBF19FF4-1ADD-DA47-89C1-84ECBE68776E}" type="parTrans" cxnId="{47012570-A992-EC46-95C2-4C5A00F4C0A9}">
      <dgm:prSet/>
      <dgm:spPr>
        <a:ln>
          <a:solidFill>
            <a:schemeClr val="bg1">
              <a:lumMod val="85000"/>
            </a:schemeClr>
          </a:solidFill>
        </a:ln>
      </dgm:spPr>
      <dgm:t>
        <a:bodyPr/>
        <a:lstStyle/>
        <a:p>
          <a:endParaRPr lang="en-GB"/>
        </a:p>
      </dgm:t>
    </dgm:pt>
    <dgm:pt modelId="{DCC64728-7B8D-134F-9A3E-472B6D522DF4}" type="sibTrans" cxnId="{47012570-A992-EC46-95C2-4C5A00F4C0A9}">
      <dgm:prSet/>
      <dgm:spPr/>
      <dgm:t>
        <a:bodyPr/>
        <a:lstStyle/>
        <a:p>
          <a:endParaRPr lang="en-GB"/>
        </a:p>
      </dgm:t>
    </dgm:pt>
    <dgm:pt modelId="{38D3B119-855B-AD4E-8597-BD6E2D9B97C1}">
      <dgm:prSet phldrT="[Text]" custT="1"/>
      <dgm:spPr>
        <a:ln>
          <a:solidFill>
            <a:schemeClr val="bg1">
              <a:lumMod val="85000"/>
            </a:schemeClr>
          </a:solidFill>
        </a:ln>
      </dgm:spPr>
      <dgm:t>
        <a:bodyPr/>
        <a:lstStyle/>
        <a:p>
          <a:pPr algn="l"/>
          <a:r>
            <a:rPr lang="en-US" sz="1100">
              <a:latin typeface="Karla"/>
            </a:rPr>
            <a:t>How could we achieve the same objective if we weren´t able to do it this way?</a:t>
          </a:r>
          <a:endParaRPr lang="en-GB" sz="1100">
            <a:latin typeface="Karla"/>
          </a:endParaRPr>
        </a:p>
      </dgm:t>
    </dgm:pt>
    <dgm:pt modelId="{76BAB38C-137B-D04C-829D-1AF575AF3071}" type="parTrans" cxnId="{A7D1FF78-901E-8442-ACE4-52225DAE7625}">
      <dgm:prSet/>
      <dgm:spPr>
        <a:ln>
          <a:solidFill>
            <a:schemeClr val="bg1">
              <a:lumMod val="85000"/>
            </a:schemeClr>
          </a:solidFill>
        </a:ln>
      </dgm:spPr>
      <dgm:t>
        <a:bodyPr/>
        <a:lstStyle/>
        <a:p>
          <a:endParaRPr lang="en-GB"/>
        </a:p>
      </dgm:t>
    </dgm:pt>
    <dgm:pt modelId="{ADC504C1-F75B-F94D-AD25-797AAE8129AB}" type="sibTrans" cxnId="{A7D1FF78-901E-8442-ACE4-52225DAE7625}">
      <dgm:prSet/>
      <dgm:spPr/>
      <dgm:t>
        <a:bodyPr/>
        <a:lstStyle/>
        <a:p>
          <a:endParaRPr lang="en-GB"/>
        </a:p>
      </dgm:t>
    </dgm:pt>
    <dgm:pt modelId="{3B20E24B-D9CF-7C48-83C5-7635087FC67C}" type="pres">
      <dgm:prSet presAssocID="{1A0FE5A3-4335-ED4A-994C-8B6611D5C32B}" presName="diagram" presStyleCnt="0">
        <dgm:presLayoutVars>
          <dgm:chPref val="1"/>
          <dgm:dir/>
          <dgm:animOne val="branch"/>
          <dgm:animLvl val="lvl"/>
          <dgm:resizeHandles/>
        </dgm:presLayoutVars>
      </dgm:prSet>
      <dgm:spPr/>
      <dgm:t>
        <a:bodyPr/>
        <a:lstStyle/>
        <a:p>
          <a:endParaRPr lang="es-ES"/>
        </a:p>
      </dgm:t>
    </dgm:pt>
    <dgm:pt modelId="{BD52376C-0662-F240-BE72-78A262FDE0A1}" type="pres">
      <dgm:prSet presAssocID="{CF1905D7-E65A-1845-9ED0-4D62ABDAFCD4}" presName="root" presStyleCnt="0"/>
      <dgm:spPr/>
    </dgm:pt>
    <dgm:pt modelId="{38C7F8C6-4453-0147-B6FD-7E182FB39832}" type="pres">
      <dgm:prSet presAssocID="{CF1905D7-E65A-1845-9ED0-4D62ABDAFCD4}" presName="rootComposite" presStyleCnt="0"/>
      <dgm:spPr/>
    </dgm:pt>
    <dgm:pt modelId="{C2E3BB70-8E16-0B47-840C-BB22F5552BBD}" type="pres">
      <dgm:prSet presAssocID="{CF1905D7-E65A-1845-9ED0-4D62ABDAFCD4}" presName="rootText" presStyleLbl="node1" presStyleIdx="0" presStyleCnt="2" custScaleX="53570" custScaleY="70070"/>
      <dgm:spPr/>
      <dgm:t>
        <a:bodyPr/>
        <a:lstStyle/>
        <a:p>
          <a:endParaRPr lang="es-ES"/>
        </a:p>
      </dgm:t>
    </dgm:pt>
    <dgm:pt modelId="{76FF8C43-25B0-AE41-B321-169BD56011F3}" type="pres">
      <dgm:prSet presAssocID="{CF1905D7-E65A-1845-9ED0-4D62ABDAFCD4}" presName="rootConnector" presStyleLbl="node1" presStyleIdx="0" presStyleCnt="2"/>
      <dgm:spPr/>
      <dgm:t>
        <a:bodyPr/>
        <a:lstStyle/>
        <a:p>
          <a:endParaRPr lang="es-ES"/>
        </a:p>
      </dgm:t>
    </dgm:pt>
    <dgm:pt modelId="{39E42E17-A84D-1B4C-8DEB-AE615A8C6405}" type="pres">
      <dgm:prSet presAssocID="{CF1905D7-E65A-1845-9ED0-4D62ABDAFCD4}" presName="childShape" presStyleCnt="0"/>
      <dgm:spPr/>
    </dgm:pt>
    <dgm:pt modelId="{65E9460C-C86D-C847-9C1B-0456B824E0B3}" type="pres">
      <dgm:prSet presAssocID="{BEDD636C-5B7B-4649-9D81-2F999A6D349B}" presName="Name13" presStyleLbl="parChTrans1D2" presStyleIdx="0" presStyleCnt="4"/>
      <dgm:spPr/>
      <dgm:t>
        <a:bodyPr/>
        <a:lstStyle/>
        <a:p>
          <a:endParaRPr lang="es-ES"/>
        </a:p>
      </dgm:t>
    </dgm:pt>
    <dgm:pt modelId="{31CBB7FC-9CFC-714A-9F38-DA6528BE25B9}" type="pres">
      <dgm:prSet presAssocID="{EFDF076C-F2DF-934B-B84E-641E416D79DD}" presName="childText" presStyleLbl="bgAcc1" presStyleIdx="0" presStyleCnt="4" custScaleX="149172" custScaleY="68191" custLinFactNeighborX="-271" custLinFactNeighborY="-19518">
        <dgm:presLayoutVars>
          <dgm:bulletEnabled val="1"/>
        </dgm:presLayoutVars>
      </dgm:prSet>
      <dgm:spPr/>
      <dgm:t>
        <a:bodyPr/>
        <a:lstStyle/>
        <a:p>
          <a:endParaRPr lang="es-ES"/>
        </a:p>
      </dgm:t>
    </dgm:pt>
    <dgm:pt modelId="{35D93EE1-2BE8-7F48-9A3F-AF325B9E784F}" type="pres">
      <dgm:prSet presAssocID="{946FDC3D-33F5-EF41-A998-965F9857E953}" presName="Name13" presStyleLbl="parChTrans1D2" presStyleIdx="1" presStyleCnt="4"/>
      <dgm:spPr/>
      <dgm:t>
        <a:bodyPr/>
        <a:lstStyle/>
        <a:p>
          <a:endParaRPr lang="es-ES"/>
        </a:p>
      </dgm:t>
    </dgm:pt>
    <dgm:pt modelId="{CA7444A4-982B-C04C-95D1-7AC0B8A78255}" type="pres">
      <dgm:prSet presAssocID="{B9A2BE4C-341F-0442-9B96-FE0460CAEE94}" presName="childText" presStyleLbl="bgAcc1" presStyleIdx="1" presStyleCnt="4" custScaleX="153490" custScaleY="46721" custLinFactNeighborY="-36658">
        <dgm:presLayoutVars>
          <dgm:bulletEnabled val="1"/>
        </dgm:presLayoutVars>
      </dgm:prSet>
      <dgm:spPr/>
      <dgm:t>
        <a:bodyPr/>
        <a:lstStyle/>
        <a:p>
          <a:endParaRPr lang="es-ES"/>
        </a:p>
      </dgm:t>
    </dgm:pt>
    <dgm:pt modelId="{09E899AE-F746-8B42-B71D-74525E4A8C9D}" type="pres">
      <dgm:prSet presAssocID="{44483AD5-FF11-8743-AAD0-C238BA04E2F0}" presName="root" presStyleCnt="0"/>
      <dgm:spPr/>
    </dgm:pt>
    <dgm:pt modelId="{844F2A90-D096-B845-B228-16AF3E764D7D}" type="pres">
      <dgm:prSet presAssocID="{44483AD5-FF11-8743-AAD0-C238BA04E2F0}" presName="rootComposite" presStyleCnt="0"/>
      <dgm:spPr/>
    </dgm:pt>
    <dgm:pt modelId="{AA8D8507-93D4-A443-AFBB-8AC597A8425C}" type="pres">
      <dgm:prSet presAssocID="{44483AD5-FF11-8743-AAD0-C238BA04E2F0}" presName="rootText" presStyleLbl="node1" presStyleIdx="1" presStyleCnt="2" custScaleX="52683" custScaleY="50844"/>
      <dgm:spPr/>
      <dgm:t>
        <a:bodyPr/>
        <a:lstStyle/>
        <a:p>
          <a:endParaRPr lang="es-ES"/>
        </a:p>
      </dgm:t>
    </dgm:pt>
    <dgm:pt modelId="{8E05CADE-74D1-4B49-9EFB-023B5A47791E}" type="pres">
      <dgm:prSet presAssocID="{44483AD5-FF11-8743-AAD0-C238BA04E2F0}" presName="rootConnector" presStyleLbl="node1" presStyleIdx="1" presStyleCnt="2"/>
      <dgm:spPr/>
      <dgm:t>
        <a:bodyPr/>
        <a:lstStyle/>
        <a:p>
          <a:endParaRPr lang="es-ES"/>
        </a:p>
      </dgm:t>
    </dgm:pt>
    <dgm:pt modelId="{159EC2B9-EC47-444C-B1CE-F850364D08B0}" type="pres">
      <dgm:prSet presAssocID="{44483AD5-FF11-8743-AAD0-C238BA04E2F0}" presName="childShape" presStyleCnt="0"/>
      <dgm:spPr/>
    </dgm:pt>
    <dgm:pt modelId="{2B288DE5-771F-FB42-B7D7-6838F6953609}" type="pres">
      <dgm:prSet presAssocID="{FBF19FF4-1ADD-DA47-89C1-84ECBE68776E}" presName="Name13" presStyleLbl="parChTrans1D2" presStyleIdx="2" presStyleCnt="4"/>
      <dgm:spPr/>
      <dgm:t>
        <a:bodyPr/>
        <a:lstStyle/>
        <a:p>
          <a:endParaRPr lang="es-ES"/>
        </a:p>
      </dgm:t>
    </dgm:pt>
    <dgm:pt modelId="{5C6361A0-DE5C-694C-AAD4-FDF300A99032}" type="pres">
      <dgm:prSet presAssocID="{46AE2A10-9AF8-4348-87C6-0E945E8FDD97}" presName="childText" presStyleLbl="bgAcc1" presStyleIdx="2" presStyleCnt="4" custScaleX="84100" custScaleY="64327" custLinFactNeighborY="-20595">
        <dgm:presLayoutVars>
          <dgm:bulletEnabled val="1"/>
        </dgm:presLayoutVars>
      </dgm:prSet>
      <dgm:spPr/>
      <dgm:t>
        <a:bodyPr/>
        <a:lstStyle/>
        <a:p>
          <a:endParaRPr lang="es-ES"/>
        </a:p>
      </dgm:t>
    </dgm:pt>
    <dgm:pt modelId="{A5101082-141A-1E46-85CF-BE69BDAAC4B8}" type="pres">
      <dgm:prSet presAssocID="{76BAB38C-137B-D04C-829D-1AF575AF3071}" presName="Name13" presStyleLbl="parChTrans1D2" presStyleIdx="3" presStyleCnt="4"/>
      <dgm:spPr/>
      <dgm:t>
        <a:bodyPr/>
        <a:lstStyle/>
        <a:p>
          <a:endParaRPr lang="es-ES"/>
        </a:p>
      </dgm:t>
    </dgm:pt>
    <dgm:pt modelId="{D727F72C-E91A-FB4E-930F-AF12CD9E5795}" type="pres">
      <dgm:prSet presAssocID="{38D3B119-855B-AD4E-8597-BD6E2D9B97C1}" presName="childText" presStyleLbl="bgAcc1" presStyleIdx="3" presStyleCnt="4" custScaleX="98459" custScaleY="45417" custLinFactNeighborX="1032" custLinFactNeighborY="-33029">
        <dgm:presLayoutVars>
          <dgm:bulletEnabled val="1"/>
        </dgm:presLayoutVars>
      </dgm:prSet>
      <dgm:spPr/>
      <dgm:t>
        <a:bodyPr/>
        <a:lstStyle/>
        <a:p>
          <a:endParaRPr lang="es-ES"/>
        </a:p>
      </dgm:t>
    </dgm:pt>
  </dgm:ptLst>
  <dgm:cxnLst>
    <dgm:cxn modelId="{F2414205-D644-A642-9303-2799CA0F633E}" type="presOf" srcId="{CF1905D7-E65A-1845-9ED0-4D62ABDAFCD4}" destId="{76FF8C43-25B0-AE41-B321-169BD56011F3}" srcOrd="1" destOrd="0" presId="urn:microsoft.com/office/officeart/2005/8/layout/hierarchy3"/>
    <dgm:cxn modelId="{D28F6168-3611-CE4C-BEB1-46BF1C83D7B1}" type="presOf" srcId="{1A0FE5A3-4335-ED4A-994C-8B6611D5C32B}" destId="{3B20E24B-D9CF-7C48-83C5-7635087FC67C}" srcOrd="0" destOrd="0" presId="urn:microsoft.com/office/officeart/2005/8/layout/hierarchy3"/>
    <dgm:cxn modelId="{DA397755-11CA-7447-BA99-C9EBB0D6B771}" type="presOf" srcId="{EFDF076C-F2DF-934B-B84E-641E416D79DD}" destId="{31CBB7FC-9CFC-714A-9F38-DA6528BE25B9}" srcOrd="0" destOrd="0" presId="urn:microsoft.com/office/officeart/2005/8/layout/hierarchy3"/>
    <dgm:cxn modelId="{DF2D599F-8556-0A40-B77F-7E1C31D5CA6A}" type="presOf" srcId="{FBF19FF4-1ADD-DA47-89C1-84ECBE68776E}" destId="{2B288DE5-771F-FB42-B7D7-6838F6953609}" srcOrd="0" destOrd="0" presId="urn:microsoft.com/office/officeart/2005/8/layout/hierarchy3"/>
    <dgm:cxn modelId="{A7D1FF78-901E-8442-ACE4-52225DAE7625}" srcId="{44483AD5-FF11-8743-AAD0-C238BA04E2F0}" destId="{38D3B119-855B-AD4E-8597-BD6E2D9B97C1}" srcOrd="1" destOrd="0" parTransId="{76BAB38C-137B-D04C-829D-1AF575AF3071}" sibTransId="{ADC504C1-F75B-F94D-AD25-797AAE8129AB}"/>
    <dgm:cxn modelId="{3A00940A-ACDB-DB42-86BA-890C7CCD8F2E}" type="presOf" srcId="{44483AD5-FF11-8743-AAD0-C238BA04E2F0}" destId="{8E05CADE-74D1-4B49-9EFB-023B5A47791E}" srcOrd="1" destOrd="0" presId="urn:microsoft.com/office/officeart/2005/8/layout/hierarchy3"/>
    <dgm:cxn modelId="{644D1456-916B-8441-9D8B-02F17595BD40}" type="presOf" srcId="{46AE2A10-9AF8-4348-87C6-0E945E8FDD97}" destId="{5C6361A0-DE5C-694C-AAD4-FDF300A99032}" srcOrd="0" destOrd="0" presId="urn:microsoft.com/office/officeart/2005/8/layout/hierarchy3"/>
    <dgm:cxn modelId="{4B925657-0373-3E4B-AF62-01619CF84A32}" srcId="{CF1905D7-E65A-1845-9ED0-4D62ABDAFCD4}" destId="{EFDF076C-F2DF-934B-B84E-641E416D79DD}" srcOrd="0" destOrd="0" parTransId="{BEDD636C-5B7B-4649-9D81-2F999A6D349B}" sibTransId="{59A1A263-101F-4C47-8CE4-313AE6DB8871}"/>
    <dgm:cxn modelId="{EB2DFCFE-A56F-9341-9E3A-D25207D1E910}" type="presOf" srcId="{BEDD636C-5B7B-4649-9D81-2F999A6D349B}" destId="{65E9460C-C86D-C847-9C1B-0456B824E0B3}" srcOrd="0" destOrd="0" presId="urn:microsoft.com/office/officeart/2005/8/layout/hierarchy3"/>
    <dgm:cxn modelId="{67733E2C-6F07-5A4A-A0A0-2DD0251B0762}" type="presOf" srcId="{B9A2BE4C-341F-0442-9B96-FE0460CAEE94}" destId="{CA7444A4-982B-C04C-95D1-7AC0B8A78255}" srcOrd="0" destOrd="0" presId="urn:microsoft.com/office/officeart/2005/8/layout/hierarchy3"/>
    <dgm:cxn modelId="{2F440F22-3832-FF45-8A1C-F8DCFF2E6AB6}" type="presOf" srcId="{44483AD5-FF11-8743-AAD0-C238BA04E2F0}" destId="{AA8D8507-93D4-A443-AFBB-8AC597A8425C}" srcOrd="0" destOrd="0" presId="urn:microsoft.com/office/officeart/2005/8/layout/hierarchy3"/>
    <dgm:cxn modelId="{C44C91FC-EC7A-2C42-8B2C-A53E71066EEA}" type="presOf" srcId="{76BAB38C-137B-D04C-829D-1AF575AF3071}" destId="{A5101082-141A-1E46-85CF-BE69BDAAC4B8}" srcOrd="0" destOrd="0" presId="urn:microsoft.com/office/officeart/2005/8/layout/hierarchy3"/>
    <dgm:cxn modelId="{CCE23200-02B3-314E-B929-A1E86F2E142D}" type="presOf" srcId="{CF1905D7-E65A-1845-9ED0-4D62ABDAFCD4}" destId="{C2E3BB70-8E16-0B47-840C-BB22F5552BBD}" srcOrd="0" destOrd="0" presId="urn:microsoft.com/office/officeart/2005/8/layout/hierarchy3"/>
    <dgm:cxn modelId="{80FA3852-6943-4F42-8FF2-C0294AD2F0CE}" srcId="{1A0FE5A3-4335-ED4A-994C-8B6611D5C32B}" destId="{CF1905D7-E65A-1845-9ED0-4D62ABDAFCD4}" srcOrd="0" destOrd="0" parTransId="{14D8C2E5-60AD-994A-99B6-18B5C9E46822}" sibTransId="{17EE2868-1C94-9F4D-A6D8-015D337D82D4}"/>
    <dgm:cxn modelId="{47012570-A992-EC46-95C2-4C5A00F4C0A9}" srcId="{44483AD5-FF11-8743-AAD0-C238BA04E2F0}" destId="{46AE2A10-9AF8-4348-87C6-0E945E8FDD97}" srcOrd="0" destOrd="0" parTransId="{FBF19FF4-1ADD-DA47-89C1-84ECBE68776E}" sibTransId="{DCC64728-7B8D-134F-9A3E-472B6D522DF4}"/>
    <dgm:cxn modelId="{CA4C84C1-E2AB-B74A-8ACD-584193EC3A1E}" type="presOf" srcId="{946FDC3D-33F5-EF41-A998-965F9857E953}" destId="{35D93EE1-2BE8-7F48-9A3F-AF325B9E784F}" srcOrd="0" destOrd="0" presId="urn:microsoft.com/office/officeart/2005/8/layout/hierarchy3"/>
    <dgm:cxn modelId="{AB343EF6-80B8-F847-901A-9EB17F02DCC4}" srcId="{CF1905D7-E65A-1845-9ED0-4D62ABDAFCD4}" destId="{B9A2BE4C-341F-0442-9B96-FE0460CAEE94}" srcOrd="1" destOrd="0" parTransId="{946FDC3D-33F5-EF41-A998-965F9857E953}" sibTransId="{EAE8F14E-DF88-7F41-A396-6938F1FECB6E}"/>
    <dgm:cxn modelId="{CB744E6B-E201-7644-9175-54DA1FE3A6CC}" type="presOf" srcId="{38D3B119-855B-AD4E-8597-BD6E2D9B97C1}" destId="{D727F72C-E91A-FB4E-930F-AF12CD9E5795}" srcOrd="0" destOrd="0" presId="urn:microsoft.com/office/officeart/2005/8/layout/hierarchy3"/>
    <dgm:cxn modelId="{BB0F960B-4F95-B342-BAF4-2C277EDC0732}" srcId="{1A0FE5A3-4335-ED4A-994C-8B6611D5C32B}" destId="{44483AD5-FF11-8743-AAD0-C238BA04E2F0}" srcOrd="1" destOrd="0" parTransId="{5C9FDF1C-E75A-FE44-B448-2050BF04BFB7}" sibTransId="{67B45CE6-5A04-6A45-8AC0-DBCFD1CA8F7B}"/>
    <dgm:cxn modelId="{5A851B55-35A5-1844-8EB3-8208C5C57B3E}" type="presParOf" srcId="{3B20E24B-D9CF-7C48-83C5-7635087FC67C}" destId="{BD52376C-0662-F240-BE72-78A262FDE0A1}" srcOrd="0" destOrd="0" presId="urn:microsoft.com/office/officeart/2005/8/layout/hierarchy3"/>
    <dgm:cxn modelId="{C3B9A78C-D0EE-E04E-99AE-D2C4C3F19B81}" type="presParOf" srcId="{BD52376C-0662-F240-BE72-78A262FDE0A1}" destId="{38C7F8C6-4453-0147-B6FD-7E182FB39832}" srcOrd="0" destOrd="0" presId="urn:microsoft.com/office/officeart/2005/8/layout/hierarchy3"/>
    <dgm:cxn modelId="{8315181E-B653-924A-9D10-43D4BB9E9B21}" type="presParOf" srcId="{38C7F8C6-4453-0147-B6FD-7E182FB39832}" destId="{C2E3BB70-8E16-0B47-840C-BB22F5552BBD}" srcOrd="0" destOrd="0" presId="urn:microsoft.com/office/officeart/2005/8/layout/hierarchy3"/>
    <dgm:cxn modelId="{E27AA3FC-3065-2B49-B52C-5DE4CDB62B24}" type="presParOf" srcId="{38C7F8C6-4453-0147-B6FD-7E182FB39832}" destId="{76FF8C43-25B0-AE41-B321-169BD56011F3}" srcOrd="1" destOrd="0" presId="urn:microsoft.com/office/officeart/2005/8/layout/hierarchy3"/>
    <dgm:cxn modelId="{3957FE2D-5CDC-8642-B6AF-39AF85D56630}" type="presParOf" srcId="{BD52376C-0662-F240-BE72-78A262FDE0A1}" destId="{39E42E17-A84D-1B4C-8DEB-AE615A8C6405}" srcOrd="1" destOrd="0" presId="urn:microsoft.com/office/officeart/2005/8/layout/hierarchy3"/>
    <dgm:cxn modelId="{AB2AC3B1-90E4-1E42-B503-82F6A5378129}" type="presParOf" srcId="{39E42E17-A84D-1B4C-8DEB-AE615A8C6405}" destId="{65E9460C-C86D-C847-9C1B-0456B824E0B3}" srcOrd="0" destOrd="0" presId="urn:microsoft.com/office/officeart/2005/8/layout/hierarchy3"/>
    <dgm:cxn modelId="{D6AB1991-C042-FC4E-8743-B91E553D6B4F}" type="presParOf" srcId="{39E42E17-A84D-1B4C-8DEB-AE615A8C6405}" destId="{31CBB7FC-9CFC-714A-9F38-DA6528BE25B9}" srcOrd="1" destOrd="0" presId="urn:microsoft.com/office/officeart/2005/8/layout/hierarchy3"/>
    <dgm:cxn modelId="{3A789A08-B3FC-EF40-B81D-1DCF3FFFE10C}" type="presParOf" srcId="{39E42E17-A84D-1B4C-8DEB-AE615A8C6405}" destId="{35D93EE1-2BE8-7F48-9A3F-AF325B9E784F}" srcOrd="2" destOrd="0" presId="urn:microsoft.com/office/officeart/2005/8/layout/hierarchy3"/>
    <dgm:cxn modelId="{0B9A804B-7A9A-DF44-B0EF-FEB1AE96657A}" type="presParOf" srcId="{39E42E17-A84D-1B4C-8DEB-AE615A8C6405}" destId="{CA7444A4-982B-C04C-95D1-7AC0B8A78255}" srcOrd="3" destOrd="0" presId="urn:microsoft.com/office/officeart/2005/8/layout/hierarchy3"/>
    <dgm:cxn modelId="{45BBDEC5-C77F-B444-8B4F-8AAF088B6FB9}" type="presParOf" srcId="{3B20E24B-D9CF-7C48-83C5-7635087FC67C}" destId="{09E899AE-F746-8B42-B71D-74525E4A8C9D}" srcOrd="1" destOrd="0" presId="urn:microsoft.com/office/officeart/2005/8/layout/hierarchy3"/>
    <dgm:cxn modelId="{AC72A82F-AAF3-914C-9EBB-3B7727D8EE3C}" type="presParOf" srcId="{09E899AE-F746-8B42-B71D-74525E4A8C9D}" destId="{844F2A90-D096-B845-B228-16AF3E764D7D}" srcOrd="0" destOrd="0" presId="urn:microsoft.com/office/officeart/2005/8/layout/hierarchy3"/>
    <dgm:cxn modelId="{C2D8E3DF-7B0F-704A-B7B5-3921CCDCA53A}" type="presParOf" srcId="{844F2A90-D096-B845-B228-16AF3E764D7D}" destId="{AA8D8507-93D4-A443-AFBB-8AC597A8425C}" srcOrd="0" destOrd="0" presId="urn:microsoft.com/office/officeart/2005/8/layout/hierarchy3"/>
    <dgm:cxn modelId="{DE5157DD-CDAF-2240-8320-AB5B783B5102}" type="presParOf" srcId="{844F2A90-D096-B845-B228-16AF3E764D7D}" destId="{8E05CADE-74D1-4B49-9EFB-023B5A47791E}" srcOrd="1" destOrd="0" presId="urn:microsoft.com/office/officeart/2005/8/layout/hierarchy3"/>
    <dgm:cxn modelId="{732D2295-1E66-8040-91B0-30462B49DBBE}" type="presParOf" srcId="{09E899AE-F746-8B42-B71D-74525E4A8C9D}" destId="{159EC2B9-EC47-444C-B1CE-F850364D08B0}" srcOrd="1" destOrd="0" presId="urn:microsoft.com/office/officeart/2005/8/layout/hierarchy3"/>
    <dgm:cxn modelId="{EB163C1F-3D27-DC42-8BB1-2B74FE225A45}" type="presParOf" srcId="{159EC2B9-EC47-444C-B1CE-F850364D08B0}" destId="{2B288DE5-771F-FB42-B7D7-6838F6953609}" srcOrd="0" destOrd="0" presId="urn:microsoft.com/office/officeart/2005/8/layout/hierarchy3"/>
    <dgm:cxn modelId="{8CFC2BA6-453B-D64A-8B66-154FFD0D22D7}" type="presParOf" srcId="{159EC2B9-EC47-444C-B1CE-F850364D08B0}" destId="{5C6361A0-DE5C-694C-AAD4-FDF300A99032}" srcOrd="1" destOrd="0" presId="urn:microsoft.com/office/officeart/2005/8/layout/hierarchy3"/>
    <dgm:cxn modelId="{FEC75D21-1949-1744-B766-39DD9F1DD143}" type="presParOf" srcId="{159EC2B9-EC47-444C-B1CE-F850364D08B0}" destId="{A5101082-141A-1E46-85CF-BE69BDAAC4B8}" srcOrd="2" destOrd="0" presId="urn:microsoft.com/office/officeart/2005/8/layout/hierarchy3"/>
    <dgm:cxn modelId="{97AAFD8C-7070-2640-AF75-4408D4D9583D}" type="presParOf" srcId="{159EC2B9-EC47-444C-B1CE-F850364D08B0}" destId="{D727F72C-E91A-FB4E-930F-AF12CD9E579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D51FA4-2931-1F40-97E8-1DFE51B4DB1D}"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GB"/>
        </a:p>
      </dgm:t>
    </dgm:pt>
    <dgm:pt modelId="{A73D1B5D-2F58-6F4E-B766-205C51561B0E}">
      <dgm:prSet phldrT="[Text]" custT="1"/>
      <dgm:spPr>
        <a:solidFill>
          <a:schemeClr val="bg1">
            <a:lumMod val="75000"/>
          </a:schemeClr>
        </a:solidFill>
        <a:ln>
          <a:solidFill>
            <a:schemeClr val="lt1">
              <a:hueOff val="0"/>
              <a:satOff val="0"/>
              <a:lumOff val="0"/>
              <a:alpha val="61000"/>
            </a:schemeClr>
          </a:solidFill>
        </a:ln>
      </dgm:spPr>
      <dgm:t>
        <a:bodyPr/>
        <a:lstStyle/>
        <a:p>
          <a:r>
            <a:rPr lang="en-US" sz="2400">
              <a:solidFill>
                <a:srgbClr val="000000"/>
              </a:solidFill>
              <a:latin typeface="Karla" pitchFamily="2" charset="77"/>
            </a:rPr>
            <a:t>Rearrange/Reverse</a:t>
          </a:r>
          <a:r>
            <a:rPr lang="en-US" sz="2400">
              <a:latin typeface="Karla" pitchFamily="2" charset="77"/>
            </a:rPr>
            <a:t>​</a:t>
          </a:r>
          <a:endParaRPr lang="en-GB" sz="2400">
            <a:latin typeface="Karla" pitchFamily="2" charset="77"/>
          </a:endParaRPr>
        </a:p>
      </dgm:t>
    </dgm:pt>
    <dgm:pt modelId="{DDD1D738-4908-0249-BA13-0A8B3167CD28}" type="parTrans" cxnId="{BF235A22-D816-C649-9F54-8DE9D1B07EF4}">
      <dgm:prSet/>
      <dgm:spPr/>
      <dgm:t>
        <a:bodyPr/>
        <a:lstStyle/>
        <a:p>
          <a:endParaRPr lang="en-GB"/>
        </a:p>
      </dgm:t>
    </dgm:pt>
    <dgm:pt modelId="{CB996404-6B1C-5E4C-B1A0-6066E5A6C696}" type="sibTrans" cxnId="{BF235A22-D816-C649-9F54-8DE9D1B07EF4}">
      <dgm:prSet/>
      <dgm:spPr/>
      <dgm:t>
        <a:bodyPr/>
        <a:lstStyle/>
        <a:p>
          <a:endParaRPr lang="en-GB"/>
        </a:p>
      </dgm:t>
    </dgm:pt>
    <dgm:pt modelId="{F6B591C1-F3A8-7444-8DFC-C32E61ED187F}">
      <dgm:prSet phldrT="[Text]" custT="1"/>
      <dgm:spPr>
        <a:ln>
          <a:solidFill>
            <a:schemeClr val="bg1">
              <a:lumMod val="85000"/>
            </a:schemeClr>
          </a:solidFill>
        </a:ln>
      </dgm:spPr>
      <dgm:t>
        <a:bodyPr/>
        <a:lstStyle/>
        <a:p>
          <a:pPr algn="l"/>
          <a:endParaRPr lang="en-US" sz="1400">
            <a:latin typeface="Karla" pitchFamily="2" charset="77"/>
          </a:endParaRPr>
        </a:p>
        <a:p>
          <a:pPr algn="l"/>
          <a:r>
            <a:rPr lang="en-US" sz="1400">
              <a:latin typeface="Karla" pitchFamily="2" charset="77"/>
            </a:rPr>
            <a:t>What if we reversed the process? ​</a:t>
          </a:r>
        </a:p>
        <a:p>
          <a:pPr algn="l"/>
          <a:r>
            <a:rPr lang="en-US" sz="1400">
              <a:latin typeface="Karla" pitchFamily="2" charset="77"/>
            </a:rPr>
            <a:t>What if we did step B before step A? ​</a:t>
          </a:r>
        </a:p>
        <a:p>
          <a:pPr algn="ctr"/>
          <a:endParaRPr lang="en-GB" sz="1700"/>
        </a:p>
      </dgm:t>
    </dgm:pt>
    <dgm:pt modelId="{F3D4DD28-073C-C148-A34D-963F0E74A42A}" type="parTrans" cxnId="{FE538A03-85C2-B841-85CA-D91EB0A210AF}">
      <dgm:prSet/>
      <dgm:spPr>
        <a:ln>
          <a:solidFill>
            <a:schemeClr val="bg1">
              <a:lumMod val="85000"/>
            </a:schemeClr>
          </a:solidFill>
        </a:ln>
      </dgm:spPr>
      <dgm:t>
        <a:bodyPr/>
        <a:lstStyle/>
        <a:p>
          <a:endParaRPr lang="en-GB"/>
        </a:p>
      </dgm:t>
    </dgm:pt>
    <dgm:pt modelId="{72444973-A6D7-484C-B89F-D60FDAD98543}" type="sibTrans" cxnId="{FE538A03-85C2-B841-85CA-D91EB0A210AF}">
      <dgm:prSet/>
      <dgm:spPr/>
      <dgm:t>
        <a:bodyPr/>
        <a:lstStyle/>
        <a:p>
          <a:endParaRPr lang="en-GB"/>
        </a:p>
      </dgm:t>
    </dgm:pt>
    <dgm:pt modelId="{05BFE5DE-BAFE-9640-A017-1720B6B7B888}">
      <dgm:prSet phldrT="[Text]" custT="1"/>
      <dgm:spPr>
        <a:ln>
          <a:solidFill>
            <a:schemeClr val="bg1">
              <a:lumMod val="85000"/>
            </a:schemeClr>
          </a:solidFill>
        </a:ln>
      </dgm:spPr>
      <dgm:t>
        <a:bodyPr/>
        <a:lstStyle/>
        <a:p>
          <a:pPr algn="l"/>
          <a:r>
            <a:rPr lang="en-US" sz="1400">
              <a:latin typeface="Karla" pitchFamily="2" charset="77"/>
            </a:rPr>
            <a:t>What if we put step Z first? ​</a:t>
          </a:r>
        </a:p>
        <a:p>
          <a:pPr algn="l"/>
          <a:r>
            <a:rPr lang="en-US" sz="1400">
              <a:latin typeface="Karla" pitchFamily="2" charset="77"/>
            </a:rPr>
            <a:t>What if we did these steps together?​</a:t>
          </a:r>
          <a:endParaRPr lang="en-GB" sz="1400">
            <a:latin typeface="Karla" pitchFamily="2" charset="77"/>
          </a:endParaRPr>
        </a:p>
      </dgm:t>
    </dgm:pt>
    <dgm:pt modelId="{9BD3A027-57C3-C04B-86EA-E29F6C08B20A}" type="parTrans" cxnId="{7CF62C37-78E9-2744-A060-A389D79F357C}">
      <dgm:prSet/>
      <dgm:spPr>
        <a:ln>
          <a:solidFill>
            <a:schemeClr val="bg1">
              <a:lumMod val="85000"/>
            </a:schemeClr>
          </a:solidFill>
        </a:ln>
      </dgm:spPr>
      <dgm:t>
        <a:bodyPr/>
        <a:lstStyle/>
        <a:p>
          <a:endParaRPr lang="en-GB"/>
        </a:p>
      </dgm:t>
    </dgm:pt>
    <dgm:pt modelId="{95B2C2E0-4B52-634B-9C15-78016FFDC528}" type="sibTrans" cxnId="{7CF62C37-78E9-2744-A060-A389D79F357C}">
      <dgm:prSet/>
      <dgm:spPr/>
      <dgm:t>
        <a:bodyPr/>
        <a:lstStyle/>
        <a:p>
          <a:endParaRPr lang="en-GB"/>
        </a:p>
      </dgm:t>
    </dgm:pt>
    <dgm:pt modelId="{AF5F69A3-3AA6-2F4A-BCFD-7FA667973B5F}" type="pres">
      <dgm:prSet presAssocID="{92D51FA4-2931-1F40-97E8-1DFE51B4DB1D}" presName="diagram" presStyleCnt="0">
        <dgm:presLayoutVars>
          <dgm:chPref val="1"/>
          <dgm:dir/>
          <dgm:animOne val="branch"/>
          <dgm:animLvl val="lvl"/>
          <dgm:resizeHandles/>
        </dgm:presLayoutVars>
      </dgm:prSet>
      <dgm:spPr/>
      <dgm:t>
        <a:bodyPr/>
        <a:lstStyle/>
        <a:p>
          <a:endParaRPr lang="es-ES"/>
        </a:p>
      </dgm:t>
    </dgm:pt>
    <dgm:pt modelId="{9FC60D8A-7467-C740-B288-EE93764D8B4B}" type="pres">
      <dgm:prSet presAssocID="{A73D1B5D-2F58-6F4E-B766-205C51561B0E}" presName="root" presStyleCnt="0"/>
      <dgm:spPr/>
    </dgm:pt>
    <dgm:pt modelId="{B3D45AA8-0C99-F948-B680-C7A4D42B1493}" type="pres">
      <dgm:prSet presAssocID="{A73D1B5D-2F58-6F4E-B766-205C51561B0E}" presName="rootComposite" presStyleCnt="0"/>
      <dgm:spPr/>
    </dgm:pt>
    <dgm:pt modelId="{1D083203-90AB-D84D-B5AF-6EE9E870BA06}" type="pres">
      <dgm:prSet presAssocID="{A73D1B5D-2F58-6F4E-B766-205C51561B0E}" presName="rootText" presStyleLbl="node1" presStyleIdx="0" presStyleCnt="1" custScaleX="92174" custScaleY="47951" custLinFactNeighborX="-309" custLinFactNeighborY="-2025"/>
      <dgm:spPr/>
      <dgm:t>
        <a:bodyPr/>
        <a:lstStyle/>
        <a:p>
          <a:endParaRPr lang="es-ES"/>
        </a:p>
      </dgm:t>
    </dgm:pt>
    <dgm:pt modelId="{EB784CD1-87FE-EF4B-8C11-DABE5CAE275E}" type="pres">
      <dgm:prSet presAssocID="{A73D1B5D-2F58-6F4E-B766-205C51561B0E}" presName="rootConnector" presStyleLbl="node1" presStyleIdx="0" presStyleCnt="1"/>
      <dgm:spPr/>
      <dgm:t>
        <a:bodyPr/>
        <a:lstStyle/>
        <a:p>
          <a:endParaRPr lang="es-ES"/>
        </a:p>
      </dgm:t>
    </dgm:pt>
    <dgm:pt modelId="{DAC35EA3-2EEF-554C-92DD-B5AF8A51D515}" type="pres">
      <dgm:prSet presAssocID="{A73D1B5D-2F58-6F4E-B766-205C51561B0E}" presName="childShape" presStyleCnt="0"/>
      <dgm:spPr/>
    </dgm:pt>
    <dgm:pt modelId="{838C6D59-74FC-7D46-B682-1F8616209EB7}" type="pres">
      <dgm:prSet presAssocID="{F3D4DD28-073C-C148-A34D-963F0E74A42A}" presName="Name13" presStyleLbl="parChTrans1D2" presStyleIdx="0" presStyleCnt="2"/>
      <dgm:spPr/>
      <dgm:t>
        <a:bodyPr/>
        <a:lstStyle/>
        <a:p>
          <a:endParaRPr lang="es-ES"/>
        </a:p>
      </dgm:t>
    </dgm:pt>
    <dgm:pt modelId="{07B3B9D9-F3A3-4842-97AC-6BFE132F8796}" type="pres">
      <dgm:prSet presAssocID="{F6B591C1-F3A8-7444-8DFC-C32E61ED187F}" presName="childText" presStyleLbl="bgAcc1" presStyleIdx="0" presStyleCnt="2" custScaleX="92674" custScaleY="38858" custLinFactNeighborX="750" custLinFactNeighborY="-19817">
        <dgm:presLayoutVars>
          <dgm:bulletEnabled val="1"/>
        </dgm:presLayoutVars>
      </dgm:prSet>
      <dgm:spPr/>
      <dgm:t>
        <a:bodyPr/>
        <a:lstStyle/>
        <a:p>
          <a:endParaRPr lang="es-ES"/>
        </a:p>
      </dgm:t>
    </dgm:pt>
    <dgm:pt modelId="{432B03E8-47F5-564E-BF49-5101C8AE5C90}" type="pres">
      <dgm:prSet presAssocID="{9BD3A027-57C3-C04B-86EA-E29F6C08B20A}" presName="Name13" presStyleLbl="parChTrans1D2" presStyleIdx="1" presStyleCnt="2"/>
      <dgm:spPr/>
      <dgm:t>
        <a:bodyPr/>
        <a:lstStyle/>
        <a:p>
          <a:endParaRPr lang="es-ES"/>
        </a:p>
      </dgm:t>
    </dgm:pt>
    <dgm:pt modelId="{73F33BE5-A1F0-6D4F-AC30-0FF8D6466311}" type="pres">
      <dgm:prSet presAssocID="{05BFE5DE-BAFE-9640-A017-1720B6B7B888}" presName="childText" presStyleLbl="bgAcc1" presStyleIdx="1" presStyleCnt="2" custScaleX="93556" custScaleY="48469" custLinFactNeighborX="-1741" custLinFactNeighborY="-33885">
        <dgm:presLayoutVars>
          <dgm:bulletEnabled val="1"/>
        </dgm:presLayoutVars>
      </dgm:prSet>
      <dgm:spPr/>
      <dgm:t>
        <a:bodyPr/>
        <a:lstStyle/>
        <a:p>
          <a:endParaRPr lang="es-ES"/>
        </a:p>
      </dgm:t>
    </dgm:pt>
  </dgm:ptLst>
  <dgm:cxnLst>
    <dgm:cxn modelId="{FE538A03-85C2-B841-85CA-D91EB0A210AF}" srcId="{A73D1B5D-2F58-6F4E-B766-205C51561B0E}" destId="{F6B591C1-F3A8-7444-8DFC-C32E61ED187F}" srcOrd="0" destOrd="0" parTransId="{F3D4DD28-073C-C148-A34D-963F0E74A42A}" sibTransId="{72444973-A6D7-484C-B89F-D60FDAD98543}"/>
    <dgm:cxn modelId="{D4DDDFE3-C83B-C549-9124-EAE4678BC96C}" type="presOf" srcId="{05BFE5DE-BAFE-9640-A017-1720B6B7B888}" destId="{73F33BE5-A1F0-6D4F-AC30-0FF8D6466311}" srcOrd="0" destOrd="0" presId="urn:microsoft.com/office/officeart/2005/8/layout/hierarchy3"/>
    <dgm:cxn modelId="{997B21A1-1A1A-244E-A331-352C7857992F}" type="presOf" srcId="{9BD3A027-57C3-C04B-86EA-E29F6C08B20A}" destId="{432B03E8-47F5-564E-BF49-5101C8AE5C90}" srcOrd="0" destOrd="0" presId="urn:microsoft.com/office/officeart/2005/8/layout/hierarchy3"/>
    <dgm:cxn modelId="{BA8B7A81-8343-8F40-9036-413EBD196317}" type="presOf" srcId="{A73D1B5D-2F58-6F4E-B766-205C51561B0E}" destId="{1D083203-90AB-D84D-B5AF-6EE9E870BA06}" srcOrd="0" destOrd="0" presId="urn:microsoft.com/office/officeart/2005/8/layout/hierarchy3"/>
    <dgm:cxn modelId="{BF235A22-D816-C649-9F54-8DE9D1B07EF4}" srcId="{92D51FA4-2931-1F40-97E8-1DFE51B4DB1D}" destId="{A73D1B5D-2F58-6F4E-B766-205C51561B0E}" srcOrd="0" destOrd="0" parTransId="{DDD1D738-4908-0249-BA13-0A8B3167CD28}" sibTransId="{CB996404-6B1C-5E4C-B1A0-6066E5A6C696}"/>
    <dgm:cxn modelId="{2DA19738-4021-BF4B-8B08-5BBE6E7C5437}" type="presOf" srcId="{F3D4DD28-073C-C148-A34D-963F0E74A42A}" destId="{838C6D59-74FC-7D46-B682-1F8616209EB7}" srcOrd="0" destOrd="0" presId="urn:microsoft.com/office/officeart/2005/8/layout/hierarchy3"/>
    <dgm:cxn modelId="{A37F9EB2-37E2-B943-81D3-6651FD64790F}" type="presOf" srcId="{F6B591C1-F3A8-7444-8DFC-C32E61ED187F}" destId="{07B3B9D9-F3A3-4842-97AC-6BFE132F8796}" srcOrd="0" destOrd="0" presId="urn:microsoft.com/office/officeart/2005/8/layout/hierarchy3"/>
    <dgm:cxn modelId="{7CF62C37-78E9-2744-A060-A389D79F357C}" srcId="{A73D1B5D-2F58-6F4E-B766-205C51561B0E}" destId="{05BFE5DE-BAFE-9640-A017-1720B6B7B888}" srcOrd="1" destOrd="0" parTransId="{9BD3A027-57C3-C04B-86EA-E29F6C08B20A}" sibTransId="{95B2C2E0-4B52-634B-9C15-78016FFDC528}"/>
    <dgm:cxn modelId="{0CF797FD-C742-1F41-8D4C-AA103D788BE4}" type="presOf" srcId="{A73D1B5D-2F58-6F4E-B766-205C51561B0E}" destId="{EB784CD1-87FE-EF4B-8C11-DABE5CAE275E}" srcOrd="1" destOrd="0" presId="urn:microsoft.com/office/officeart/2005/8/layout/hierarchy3"/>
    <dgm:cxn modelId="{C1737122-5840-B44F-872E-F726B4581D3C}" type="presOf" srcId="{92D51FA4-2931-1F40-97E8-1DFE51B4DB1D}" destId="{AF5F69A3-3AA6-2F4A-BCFD-7FA667973B5F}" srcOrd="0" destOrd="0" presId="urn:microsoft.com/office/officeart/2005/8/layout/hierarchy3"/>
    <dgm:cxn modelId="{C530637C-CC8E-2C4A-8353-7AFDDAF45A83}" type="presParOf" srcId="{AF5F69A3-3AA6-2F4A-BCFD-7FA667973B5F}" destId="{9FC60D8A-7467-C740-B288-EE93764D8B4B}" srcOrd="0" destOrd="0" presId="urn:microsoft.com/office/officeart/2005/8/layout/hierarchy3"/>
    <dgm:cxn modelId="{732DE9E5-9F63-D548-B21C-F71E507C0E2A}" type="presParOf" srcId="{9FC60D8A-7467-C740-B288-EE93764D8B4B}" destId="{B3D45AA8-0C99-F948-B680-C7A4D42B1493}" srcOrd="0" destOrd="0" presId="urn:microsoft.com/office/officeart/2005/8/layout/hierarchy3"/>
    <dgm:cxn modelId="{AA07CBC6-D2EF-6F45-BF3D-BBE27F15A613}" type="presParOf" srcId="{B3D45AA8-0C99-F948-B680-C7A4D42B1493}" destId="{1D083203-90AB-D84D-B5AF-6EE9E870BA06}" srcOrd="0" destOrd="0" presId="urn:microsoft.com/office/officeart/2005/8/layout/hierarchy3"/>
    <dgm:cxn modelId="{3F1348F8-9BC5-4444-B000-89673BB1A48B}" type="presParOf" srcId="{B3D45AA8-0C99-F948-B680-C7A4D42B1493}" destId="{EB784CD1-87FE-EF4B-8C11-DABE5CAE275E}" srcOrd="1" destOrd="0" presId="urn:microsoft.com/office/officeart/2005/8/layout/hierarchy3"/>
    <dgm:cxn modelId="{EC4D9F6B-04BD-9B47-93E2-B619EE731887}" type="presParOf" srcId="{9FC60D8A-7467-C740-B288-EE93764D8B4B}" destId="{DAC35EA3-2EEF-554C-92DD-B5AF8A51D515}" srcOrd="1" destOrd="0" presId="urn:microsoft.com/office/officeart/2005/8/layout/hierarchy3"/>
    <dgm:cxn modelId="{EBF66091-2E18-1647-B80E-14C2BB96FE53}" type="presParOf" srcId="{DAC35EA3-2EEF-554C-92DD-B5AF8A51D515}" destId="{838C6D59-74FC-7D46-B682-1F8616209EB7}" srcOrd="0" destOrd="0" presId="urn:microsoft.com/office/officeart/2005/8/layout/hierarchy3"/>
    <dgm:cxn modelId="{ECCF8C3F-904E-C74B-9912-9E2B9131720A}" type="presParOf" srcId="{DAC35EA3-2EEF-554C-92DD-B5AF8A51D515}" destId="{07B3B9D9-F3A3-4842-97AC-6BFE132F8796}" srcOrd="1" destOrd="0" presId="urn:microsoft.com/office/officeart/2005/8/layout/hierarchy3"/>
    <dgm:cxn modelId="{2CF479F8-D402-0246-ABD1-DE00B604E198}" type="presParOf" srcId="{DAC35EA3-2EEF-554C-92DD-B5AF8A51D515}" destId="{432B03E8-47F5-564E-BF49-5101C8AE5C90}" srcOrd="2" destOrd="0" presId="urn:microsoft.com/office/officeart/2005/8/layout/hierarchy3"/>
    <dgm:cxn modelId="{510AD58D-8CA9-324D-AAD9-92870632A7F0}" type="presParOf" srcId="{DAC35EA3-2EEF-554C-92DD-B5AF8A51D515}" destId="{73F33BE5-A1F0-6D4F-AC30-0FF8D646631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28" y="58192"/>
          <a:ext cx="2737298" cy="1094919"/>
        </a:xfrm>
        <a:prstGeom prst="rect">
          <a:avLst/>
        </a:prstGeom>
        <a:solidFill>
          <a:srgbClr val="004C52"/>
        </a:solidFill>
        <a:ln w="25400" cap="flat" cmpd="sng" algn="ctr">
          <a:solidFill>
            <a:srgbClr val="004C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S" sz="3200" kern="1200">
              <a:latin typeface="Raleway"/>
            </a:rPr>
            <a:t>Unit 1</a:t>
          </a:r>
        </a:p>
      </dsp:txBody>
      <dsp:txXfrm>
        <a:off x="28" y="58192"/>
        <a:ext cx="2737298" cy="1094919"/>
      </dsp:txXfrm>
    </dsp:sp>
    <dsp:sp modelId="{38060F78-480C-47CF-B727-DD2DFFC99788}">
      <dsp:nvSpPr>
        <dsp:cNvPr id="0" name=""/>
        <dsp:cNvSpPr/>
      </dsp:nvSpPr>
      <dsp:spPr>
        <a:xfrm>
          <a:off x="28" y="1153112"/>
          <a:ext cx="2737298" cy="21960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s-IS" sz="1800" kern="1200">
              <a:latin typeface="Raleway"/>
            </a:rPr>
            <a:t>Creativity</a:t>
          </a:r>
          <a:endParaRPr lang="es-ES" sz="1800" kern="1200" err="1">
            <a:latin typeface="Raleway"/>
          </a:endParaRPr>
        </a:p>
      </dsp:txBody>
      <dsp:txXfrm>
        <a:off x="28" y="1153112"/>
        <a:ext cx="2737298" cy="2196000"/>
      </dsp:txXfrm>
    </dsp:sp>
    <dsp:sp modelId="{CA83B10C-5842-4A9F-B960-F9C3A32BB57E}">
      <dsp:nvSpPr>
        <dsp:cNvPr id="0" name=""/>
        <dsp:cNvSpPr/>
      </dsp:nvSpPr>
      <dsp:spPr>
        <a:xfrm>
          <a:off x="3120548" y="58192"/>
          <a:ext cx="2737298" cy="1094919"/>
        </a:xfrm>
        <a:prstGeom prst="rect">
          <a:avLst/>
        </a:prstGeom>
        <a:solidFill>
          <a:srgbClr val="8BD64E"/>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lvl="0" algn="ctr" defTabSz="2222500">
            <a:lnSpc>
              <a:spcPct val="90000"/>
            </a:lnSpc>
            <a:spcBef>
              <a:spcPct val="0"/>
            </a:spcBef>
            <a:spcAft>
              <a:spcPct val="35000"/>
            </a:spcAft>
          </a:pPr>
          <a:r>
            <a:rPr lang="es-ES" sz="5000" kern="1200">
              <a:latin typeface="Raleway"/>
            </a:rPr>
            <a:t>Unit 2</a:t>
          </a:r>
        </a:p>
      </dsp:txBody>
      <dsp:txXfrm>
        <a:off x="3120548" y="58192"/>
        <a:ext cx="2737298" cy="1094919"/>
      </dsp:txXfrm>
    </dsp:sp>
    <dsp:sp modelId="{FF6C4942-EA6B-4912-A282-949924078BF9}">
      <dsp:nvSpPr>
        <dsp:cNvPr id="0" name=""/>
        <dsp:cNvSpPr/>
      </dsp:nvSpPr>
      <dsp:spPr>
        <a:xfrm>
          <a:off x="3120548" y="1153112"/>
          <a:ext cx="2737298" cy="2196000"/>
        </a:xfrm>
        <a:prstGeom prst="rect">
          <a:avLst/>
        </a:prstGeom>
        <a:solidFill>
          <a:schemeClr val="accent4">
            <a:tint val="40000"/>
            <a:alpha val="90000"/>
            <a:hueOff val="11513918"/>
            <a:satOff val="-61261"/>
            <a:lumOff val="-3490"/>
            <a:alphaOff val="0"/>
          </a:scheme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latin typeface="Raleway"/>
            </a:rPr>
            <a:t>Creativity in a Digital Era </a:t>
          </a:r>
          <a:endParaRPr lang="es-ES" sz="1800" b="0" kern="1200">
            <a:latin typeface="Raleway"/>
          </a:endParaRPr>
        </a:p>
      </dsp:txBody>
      <dsp:txXfrm>
        <a:off x="3120548" y="1153112"/>
        <a:ext cx="2737298" cy="21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BEB1B-FC8C-B347-B8D8-2521BB9BA0DD}">
      <dsp:nvSpPr>
        <dsp:cNvPr id="0" name=""/>
        <dsp:cNvSpPr/>
      </dsp:nvSpPr>
      <dsp:spPr>
        <a:xfrm>
          <a:off x="4714" y="42081"/>
          <a:ext cx="2199846" cy="717314"/>
        </a:xfrm>
        <a:prstGeom prst="roundRect">
          <a:avLst>
            <a:gd name="adj" fmla="val 10000"/>
          </a:avLst>
        </a:prstGeom>
        <a:solidFill>
          <a:schemeClr val="bg1">
            <a:lumMod val="75000"/>
          </a:schemeClr>
        </a:solidFill>
        <a:ln w="25400" cap="flat" cmpd="sng" algn="ctr">
          <a:solidFill>
            <a:schemeClr val="bg1">
              <a:lumMod val="85000"/>
              <a:alpha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a:solidFill>
                <a:srgbClr val="000000"/>
              </a:solidFill>
              <a:latin typeface="Karla" pitchFamily="2" charset="77"/>
            </a:rPr>
            <a:t>Substitute</a:t>
          </a:r>
          <a:r>
            <a:rPr lang="en-US" sz="3500" b="0" kern="1200">
              <a:latin typeface="Karla" pitchFamily="2" charset="77"/>
            </a:rPr>
            <a:t>​</a:t>
          </a:r>
          <a:endParaRPr lang="en-GB" sz="3500" b="0" kern="1200">
            <a:latin typeface="Karla" pitchFamily="2" charset="77"/>
          </a:endParaRPr>
        </a:p>
      </dsp:txBody>
      <dsp:txXfrm>
        <a:off x="25723" y="63090"/>
        <a:ext cx="2157828" cy="675296"/>
      </dsp:txXfrm>
    </dsp:sp>
    <dsp:sp modelId="{2D830DDB-0996-7C42-8A93-6DEBB1CA7B96}">
      <dsp:nvSpPr>
        <dsp:cNvPr id="0" name=""/>
        <dsp:cNvSpPr/>
      </dsp:nvSpPr>
      <dsp:spPr>
        <a:xfrm>
          <a:off x="224699" y="759395"/>
          <a:ext cx="219984" cy="961381"/>
        </a:xfrm>
        <a:custGeom>
          <a:avLst/>
          <a:gdLst/>
          <a:ahLst/>
          <a:cxnLst/>
          <a:rect l="0" t="0" r="0" b="0"/>
          <a:pathLst>
            <a:path>
              <a:moveTo>
                <a:pt x="0" y="0"/>
              </a:moveTo>
              <a:lnTo>
                <a:pt x="0" y="961381"/>
              </a:lnTo>
              <a:lnTo>
                <a:pt x="219984" y="961381"/>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8255FBDF-DD42-8A47-B4E8-39FA89BB9F3A}">
      <dsp:nvSpPr>
        <dsp:cNvPr id="0" name=""/>
        <dsp:cNvSpPr/>
      </dsp:nvSpPr>
      <dsp:spPr>
        <a:xfrm>
          <a:off x="444683" y="938724"/>
          <a:ext cx="2981125" cy="1564104"/>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buFont typeface="Arial" panose="020B0604020202020204" pitchFamily="34" charset="0"/>
            <a:buChar char="•"/>
          </a:pPr>
          <a:r>
            <a:rPr lang="en-US" sz="1100" kern="1200" dirty="0">
              <a:latin typeface="Karla" pitchFamily="2" charset="77"/>
            </a:rPr>
            <a:t>What happens if I swap X for Y? ​</a:t>
          </a:r>
        </a:p>
        <a:p>
          <a:pPr lvl="0" algn="l" defTabSz="488950">
            <a:lnSpc>
              <a:spcPct val="90000"/>
            </a:lnSpc>
            <a:spcBef>
              <a:spcPct val="0"/>
            </a:spcBef>
            <a:spcAft>
              <a:spcPct val="35000"/>
            </a:spcAft>
            <a:buFont typeface="Arial" panose="020B0604020202020204" pitchFamily="34" charset="0"/>
            <a:buChar char="•"/>
          </a:pPr>
          <a:r>
            <a:rPr lang="en-US" sz="1100" kern="1200" dirty="0">
              <a:latin typeface="Karla" pitchFamily="2" charset="77"/>
            </a:rPr>
            <a:t>Can you use this product somewhere else, or as a substitute for something else?​</a:t>
          </a:r>
        </a:p>
        <a:p>
          <a:pPr lvl="0" algn="l" defTabSz="488950">
            <a:lnSpc>
              <a:spcPct val="90000"/>
            </a:lnSpc>
            <a:spcBef>
              <a:spcPct val="0"/>
            </a:spcBef>
            <a:spcAft>
              <a:spcPct val="35000"/>
            </a:spcAft>
            <a:buFont typeface="Arial" panose="020B0604020202020204" pitchFamily="34" charset="0"/>
            <a:buChar char="•"/>
          </a:pPr>
          <a:r>
            <a:rPr lang="en-US" sz="1100" kern="1200" dirty="0">
              <a:latin typeface="Karla" pitchFamily="2" charset="77"/>
            </a:rPr>
            <a:t>What can I substitute to make an improvement; the resources, the place, process, time, materials or people?​</a:t>
          </a:r>
        </a:p>
      </dsp:txBody>
      <dsp:txXfrm>
        <a:off x="490494" y="984535"/>
        <a:ext cx="2889503" cy="1472482"/>
      </dsp:txXfrm>
    </dsp:sp>
    <dsp:sp modelId="{B48FF3CD-215B-774D-AD8F-C7BAE23DAEB8}">
      <dsp:nvSpPr>
        <dsp:cNvPr id="0" name=""/>
        <dsp:cNvSpPr/>
      </dsp:nvSpPr>
      <dsp:spPr>
        <a:xfrm>
          <a:off x="224699" y="759395"/>
          <a:ext cx="219984" cy="2533924"/>
        </a:xfrm>
        <a:custGeom>
          <a:avLst/>
          <a:gdLst/>
          <a:ahLst/>
          <a:cxnLst/>
          <a:rect l="0" t="0" r="0" b="0"/>
          <a:pathLst>
            <a:path>
              <a:moveTo>
                <a:pt x="0" y="0"/>
              </a:moveTo>
              <a:lnTo>
                <a:pt x="0" y="2533924"/>
              </a:lnTo>
              <a:lnTo>
                <a:pt x="219984" y="2533924"/>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ECF16576-89FC-EC42-9A92-D68908067E70}">
      <dsp:nvSpPr>
        <dsp:cNvPr id="0" name=""/>
        <dsp:cNvSpPr/>
      </dsp:nvSpPr>
      <dsp:spPr>
        <a:xfrm>
          <a:off x="444683" y="2682157"/>
          <a:ext cx="3213053" cy="1222325"/>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pitchFamily="2" charset="77"/>
            </a:rPr>
            <a:t>What rules could you substitute?​</a:t>
          </a:r>
        </a:p>
        <a:p>
          <a:pPr lvl="0" algn="l" defTabSz="488950">
            <a:lnSpc>
              <a:spcPct val="90000"/>
            </a:lnSpc>
            <a:spcBef>
              <a:spcPct val="0"/>
            </a:spcBef>
            <a:spcAft>
              <a:spcPct val="35000"/>
            </a:spcAft>
          </a:pPr>
          <a:r>
            <a:rPr lang="en-US" sz="1100" kern="1200">
              <a:latin typeface="Karla" pitchFamily="2" charset="77"/>
            </a:rPr>
            <a:t>What will happen if you change your feelings or attitude toward this product?​</a:t>
          </a:r>
        </a:p>
        <a:p>
          <a:pPr lvl="0" algn="l" defTabSz="488950">
            <a:lnSpc>
              <a:spcPct val="90000"/>
            </a:lnSpc>
            <a:spcBef>
              <a:spcPct val="0"/>
            </a:spcBef>
            <a:spcAft>
              <a:spcPct val="35000"/>
            </a:spcAft>
            <a:buFont typeface="Arial" panose="020B0604020202020204" pitchFamily="34" charset="0"/>
            <a:buChar char="•"/>
          </a:pPr>
          <a:r>
            <a:rPr lang="en-US" sz="1100" kern="1200">
              <a:latin typeface="Karla" pitchFamily="2" charset="77"/>
            </a:rPr>
            <a:t>What materials or resources can you substitute or swap to improve the product?​</a:t>
          </a:r>
          <a:endParaRPr lang="en-GB" sz="1100" kern="1200">
            <a:latin typeface="Karla" pitchFamily="2" charset="77"/>
          </a:endParaRPr>
        </a:p>
      </dsp:txBody>
      <dsp:txXfrm>
        <a:off x="480484" y="2717958"/>
        <a:ext cx="3141451" cy="1150723"/>
      </dsp:txXfrm>
    </dsp:sp>
    <dsp:sp modelId="{DE704ED7-1E85-8042-BC11-72727964C783}">
      <dsp:nvSpPr>
        <dsp:cNvPr id="0" name=""/>
        <dsp:cNvSpPr/>
      </dsp:nvSpPr>
      <dsp:spPr>
        <a:xfrm>
          <a:off x="3729468" y="42081"/>
          <a:ext cx="1434629" cy="717314"/>
        </a:xfrm>
        <a:prstGeom prst="roundRect">
          <a:avLst>
            <a:gd name="adj" fmla="val 10000"/>
          </a:avLst>
        </a:prstGeom>
        <a:solidFill>
          <a:schemeClr val="bg1">
            <a:lumMod val="75000"/>
          </a:schemeClr>
        </a:solidFill>
        <a:ln w="25400" cap="flat" cmpd="sng" algn="ctr">
          <a:solidFill>
            <a:schemeClr val="bg1">
              <a:lumMod val="85000"/>
              <a:alpha val="84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solidFill>
                <a:srgbClr val="000000"/>
              </a:solidFill>
              <a:latin typeface="Karla" pitchFamily="2" charset="77"/>
            </a:rPr>
            <a:t>Combine</a:t>
          </a:r>
          <a:r>
            <a:rPr lang="en-US" sz="2400" kern="1200">
              <a:latin typeface="Karla" pitchFamily="2" charset="77"/>
            </a:rPr>
            <a:t>​</a:t>
          </a:r>
          <a:endParaRPr lang="en-GB" sz="2400" kern="1200">
            <a:latin typeface="Karla" pitchFamily="2" charset="77"/>
          </a:endParaRPr>
        </a:p>
      </dsp:txBody>
      <dsp:txXfrm>
        <a:off x="3750477" y="63090"/>
        <a:ext cx="1392611" cy="675296"/>
      </dsp:txXfrm>
    </dsp:sp>
    <dsp:sp modelId="{2DDE00FA-39A6-384F-9A12-030E10398F11}">
      <dsp:nvSpPr>
        <dsp:cNvPr id="0" name=""/>
        <dsp:cNvSpPr/>
      </dsp:nvSpPr>
      <dsp:spPr>
        <a:xfrm>
          <a:off x="3872931" y="759395"/>
          <a:ext cx="143462" cy="649546"/>
        </a:xfrm>
        <a:custGeom>
          <a:avLst/>
          <a:gdLst/>
          <a:ahLst/>
          <a:cxnLst/>
          <a:rect l="0" t="0" r="0" b="0"/>
          <a:pathLst>
            <a:path>
              <a:moveTo>
                <a:pt x="0" y="0"/>
              </a:moveTo>
              <a:lnTo>
                <a:pt x="0" y="649546"/>
              </a:lnTo>
              <a:lnTo>
                <a:pt x="143462" y="649546"/>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9F0815DE-B85C-6049-BFF9-DEBECB40CA6E}">
      <dsp:nvSpPr>
        <dsp:cNvPr id="0" name=""/>
        <dsp:cNvSpPr/>
      </dsp:nvSpPr>
      <dsp:spPr>
        <a:xfrm>
          <a:off x="4016394" y="938724"/>
          <a:ext cx="3625859" cy="940435"/>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pitchFamily="2" charset="77"/>
            </a:rPr>
            <a:t>What would happen if you combine this product/processes with another, to create something new?​</a:t>
          </a:r>
        </a:p>
        <a:p>
          <a:pPr lvl="0" algn="l" defTabSz="488950">
            <a:lnSpc>
              <a:spcPct val="90000"/>
            </a:lnSpc>
            <a:spcBef>
              <a:spcPct val="0"/>
            </a:spcBef>
            <a:spcAft>
              <a:spcPct val="35000"/>
            </a:spcAft>
          </a:pPr>
          <a:r>
            <a:rPr lang="en-US" sz="1100" kern="1200">
              <a:latin typeface="Karla" pitchFamily="2" charset="77"/>
            </a:rPr>
            <a:t>What if you combine purposes or objectives?​</a:t>
          </a:r>
        </a:p>
      </dsp:txBody>
      <dsp:txXfrm>
        <a:off x="4043938" y="966268"/>
        <a:ext cx="3570771" cy="885347"/>
      </dsp:txXfrm>
    </dsp:sp>
    <dsp:sp modelId="{BE7D1911-EE1F-274B-B1E3-80375712EBAC}">
      <dsp:nvSpPr>
        <dsp:cNvPr id="0" name=""/>
        <dsp:cNvSpPr/>
      </dsp:nvSpPr>
      <dsp:spPr>
        <a:xfrm>
          <a:off x="3872931" y="759395"/>
          <a:ext cx="143462" cy="1910904"/>
        </a:xfrm>
        <a:custGeom>
          <a:avLst/>
          <a:gdLst/>
          <a:ahLst/>
          <a:cxnLst/>
          <a:rect l="0" t="0" r="0" b="0"/>
          <a:pathLst>
            <a:path>
              <a:moveTo>
                <a:pt x="0" y="0"/>
              </a:moveTo>
              <a:lnTo>
                <a:pt x="0" y="1910904"/>
              </a:lnTo>
              <a:lnTo>
                <a:pt x="143462" y="1910904"/>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CA06EA9E-A3CC-F443-9DA3-F7DD1368D405}">
      <dsp:nvSpPr>
        <dsp:cNvPr id="0" name=""/>
        <dsp:cNvSpPr/>
      </dsp:nvSpPr>
      <dsp:spPr>
        <a:xfrm>
          <a:off x="4016394" y="2058488"/>
          <a:ext cx="3866463" cy="1223624"/>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pitchFamily="2" charset="77"/>
            </a:rPr>
            <a:t>What could you combine for improvement; materials, people, products, processes,  or components? ​</a:t>
          </a:r>
        </a:p>
        <a:p>
          <a:pPr lvl="0" algn="l" defTabSz="488950">
            <a:lnSpc>
              <a:spcPct val="90000"/>
            </a:lnSpc>
            <a:spcBef>
              <a:spcPct val="0"/>
            </a:spcBef>
            <a:spcAft>
              <a:spcPct val="35000"/>
            </a:spcAft>
          </a:pPr>
          <a:r>
            <a:rPr lang="en-US" sz="1100" kern="1200">
              <a:latin typeface="Karla" pitchFamily="2" charset="77"/>
            </a:rPr>
            <a:t>How could you combine talent and resources to create a new approach to this product?​</a:t>
          </a:r>
          <a:endParaRPr lang="en-GB" sz="1100" kern="1200">
            <a:latin typeface="Karla" pitchFamily="2" charset="77"/>
          </a:endParaRPr>
        </a:p>
      </dsp:txBody>
      <dsp:txXfrm>
        <a:off x="4052233" y="2094327"/>
        <a:ext cx="3794785" cy="1151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E2722-0DF7-CD43-9B01-366A4AEE1BAF}">
      <dsp:nvSpPr>
        <dsp:cNvPr id="0" name=""/>
        <dsp:cNvSpPr/>
      </dsp:nvSpPr>
      <dsp:spPr>
        <a:xfrm>
          <a:off x="3926" y="680840"/>
          <a:ext cx="1269669" cy="678665"/>
        </a:xfrm>
        <a:prstGeom prst="roundRect">
          <a:avLst>
            <a:gd name="adj" fmla="val 10000"/>
          </a:avLst>
        </a:prstGeom>
        <a:solidFill>
          <a:schemeClr val="bg1">
            <a:lumMod val="75000"/>
          </a:schemeClr>
        </a:solidFill>
        <a:ln w="25400" cap="flat" cmpd="sng" algn="ctr">
          <a:solidFill>
            <a:schemeClr val="bg1">
              <a:lumMod val="85000"/>
              <a:alpha val="78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solidFill>
                <a:srgbClr val="000000"/>
              </a:solidFill>
              <a:latin typeface="Karla" pitchFamily="2" charset="77"/>
            </a:rPr>
            <a:t>Adapt</a:t>
          </a:r>
          <a:r>
            <a:rPr lang="en-US" sz="2400" kern="1200">
              <a:latin typeface="Karla" pitchFamily="2" charset="77"/>
            </a:rPr>
            <a:t>​</a:t>
          </a:r>
          <a:endParaRPr lang="en-GB" sz="2400" kern="1200">
            <a:latin typeface="Karla" pitchFamily="2" charset="77"/>
          </a:endParaRPr>
        </a:p>
      </dsp:txBody>
      <dsp:txXfrm>
        <a:off x="23803" y="700717"/>
        <a:ext cx="1229915" cy="638911"/>
      </dsp:txXfrm>
    </dsp:sp>
    <dsp:sp modelId="{24492A21-CDCA-4F4C-90D9-5C5D2EC0EE97}">
      <dsp:nvSpPr>
        <dsp:cNvPr id="0" name=""/>
        <dsp:cNvSpPr/>
      </dsp:nvSpPr>
      <dsp:spPr>
        <a:xfrm>
          <a:off x="130892" y="1359505"/>
          <a:ext cx="137874" cy="606039"/>
        </a:xfrm>
        <a:custGeom>
          <a:avLst/>
          <a:gdLst/>
          <a:ahLst/>
          <a:cxnLst/>
          <a:rect l="0" t="0" r="0" b="0"/>
          <a:pathLst>
            <a:path>
              <a:moveTo>
                <a:pt x="0" y="0"/>
              </a:moveTo>
              <a:lnTo>
                <a:pt x="0" y="606039"/>
              </a:lnTo>
              <a:lnTo>
                <a:pt x="137874" y="606039"/>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C40B5472-8B46-A34F-856A-4A96738F6C1F}">
      <dsp:nvSpPr>
        <dsp:cNvPr id="0" name=""/>
        <dsp:cNvSpPr/>
      </dsp:nvSpPr>
      <dsp:spPr>
        <a:xfrm>
          <a:off x="268767" y="1455671"/>
          <a:ext cx="2684040" cy="1019748"/>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endParaRPr lang="en-US" sz="1400" kern="1200"/>
        </a:p>
        <a:p>
          <a:pPr lvl="0" algn="l" defTabSz="622300">
            <a:lnSpc>
              <a:spcPct val="90000"/>
            </a:lnSpc>
            <a:spcBef>
              <a:spcPct val="0"/>
            </a:spcBef>
            <a:spcAft>
              <a:spcPct val="35000"/>
            </a:spcAft>
          </a:pPr>
          <a:r>
            <a:rPr lang="en-US" sz="1100" kern="1200">
              <a:latin typeface="Karla" pitchFamily="2" charset="77"/>
            </a:rPr>
            <a:t>How could you adapt this product to serve another purpose or use?​</a:t>
          </a:r>
        </a:p>
        <a:p>
          <a:pPr lvl="0" algn="l" defTabSz="622300">
            <a:lnSpc>
              <a:spcPct val="90000"/>
            </a:lnSpc>
            <a:spcBef>
              <a:spcPct val="0"/>
            </a:spcBef>
            <a:spcAft>
              <a:spcPct val="35000"/>
            </a:spcAft>
          </a:pPr>
          <a:r>
            <a:rPr lang="en-US" sz="1100" kern="1200">
              <a:latin typeface="Karla" pitchFamily="2" charset="77"/>
            </a:rPr>
            <a:t>What other context could you put your product into?​</a:t>
          </a:r>
        </a:p>
        <a:p>
          <a:pPr lvl="0" algn="l" defTabSz="622300">
            <a:lnSpc>
              <a:spcPct val="90000"/>
            </a:lnSpc>
            <a:spcBef>
              <a:spcPct val="0"/>
            </a:spcBef>
            <a:spcAft>
              <a:spcPct val="35000"/>
            </a:spcAft>
          </a:pPr>
          <a:r>
            <a:rPr lang="en-US" sz="1100" kern="1200">
              <a:latin typeface="Karla" pitchFamily="2" charset="77"/>
            </a:rPr>
            <a:t>What other products or ideas could you use for inspiration?​</a:t>
          </a:r>
        </a:p>
        <a:p>
          <a:pPr lvl="0" algn="ctr" defTabSz="622300">
            <a:lnSpc>
              <a:spcPct val="90000"/>
            </a:lnSpc>
            <a:spcBef>
              <a:spcPct val="0"/>
            </a:spcBef>
            <a:spcAft>
              <a:spcPct val="35000"/>
            </a:spcAft>
          </a:pPr>
          <a:endParaRPr lang="en-GB" sz="1000" kern="1200"/>
        </a:p>
      </dsp:txBody>
      <dsp:txXfrm>
        <a:off x="298634" y="1485538"/>
        <a:ext cx="2624306" cy="960014"/>
      </dsp:txXfrm>
    </dsp:sp>
    <dsp:sp modelId="{2CA30573-C38C-F243-9D40-F1E29B8619DA}">
      <dsp:nvSpPr>
        <dsp:cNvPr id="0" name=""/>
        <dsp:cNvSpPr/>
      </dsp:nvSpPr>
      <dsp:spPr>
        <a:xfrm>
          <a:off x="85172" y="1359505"/>
          <a:ext cx="91440" cy="1713803"/>
        </a:xfrm>
        <a:custGeom>
          <a:avLst/>
          <a:gdLst/>
          <a:ahLst/>
          <a:cxnLst/>
          <a:rect l="0" t="0" r="0" b="0"/>
          <a:pathLst>
            <a:path>
              <a:moveTo>
                <a:pt x="45720" y="0"/>
              </a:moveTo>
              <a:lnTo>
                <a:pt x="45720" y="1713803"/>
              </a:lnTo>
              <a:lnTo>
                <a:pt x="128762" y="1713803"/>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48DB4B0F-6229-8245-90B5-A40D7A5AC8E6}">
      <dsp:nvSpPr>
        <dsp:cNvPr id="0" name=""/>
        <dsp:cNvSpPr/>
      </dsp:nvSpPr>
      <dsp:spPr>
        <a:xfrm>
          <a:off x="213935" y="2585414"/>
          <a:ext cx="1812546" cy="975791"/>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buFont typeface="Arial" panose="020B0604020202020204" pitchFamily="34" charset="0"/>
            <a:buNone/>
          </a:pPr>
          <a:r>
            <a:rPr lang="en-US" sz="1100" kern="1200">
              <a:latin typeface="Karla" pitchFamily="2" charset="77"/>
            </a:rPr>
            <a:t>What else is the product like?​</a:t>
          </a:r>
        </a:p>
        <a:p>
          <a:pPr lvl="0" algn="l" defTabSz="488950">
            <a:lnSpc>
              <a:spcPct val="90000"/>
            </a:lnSpc>
            <a:spcBef>
              <a:spcPct val="0"/>
            </a:spcBef>
            <a:spcAft>
              <a:spcPct val="35000"/>
            </a:spcAft>
            <a:buFont typeface="Arial" panose="020B0604020202020204" pitchFamily="34" charset="0"/>
            <a:buNone/>
          </a:pPr>
          <a:r>
            <a:rPr lang="en-US" sz="1100" kern="1200">
              <a:latin typeface="Karla" pitchFamily="2" charset="77"/>
            </a:rPr>
            <a:t>What could we change to make </a:t>
          </a:r>
        </a:p>
        <a:p>
          <a:pPr lvl="0" algn="l" defTabSz="488950">
            <a:lnSpc>
              <a:spcPct val="90000"/>
            </a:lnSpc>
            <a:spcBef>
              <a:spcPct val="0"/>
            </a:spcBef>
            <a:spcAft>
              <a:spcPct val="35000"/>
            </a:spcAft>
            <a:buFont typeface="Arial" panose="020B0604020202020204" pitchFamily="34" charset="0"/>
            <a:buNone/>
          </a:pPr>
          <a:r>
            <a:rPr lang="en-US" sz="1100" kern="1200">
              <a:latin typeface="Karla" pitchFamily="2" charset="77"/>
            </a:rPr>
            <a:t>them fit our purpose?​</a:t>
          </a:r>
        </a:p>
      </dsp:txBody>
      <dsp:txXfrm>
        <a:off x="242515" y="2613994"/>
        <a:ext cx="1755386" cy="918631"/>
      </dsp:txXfrm>
    </dsp:sp>
    <dsp:sp modelId="{59DF0B5C-12DB-4C47-986E-D5E77AE6B180}">
      <dsp:nvSpPr>
        <dsp:cNvPr id="0" name=""/>
        <dsp:cNvSpPr/>
      </dsp:nvSpPr>
      <dsp:spPr>
        <a:xfrm>
          <a:off x="2976409" y="680840"/>
          <a:ext cx="2696687" cy="884446"/>
        </a:xfrm>
        <a:prstGeom prst="roundRect">
          <a:avLst>
            <a:gd name="adj" fmla="val 10000"/>
          </a:avLst>
        </a:prstGeom>
        <a:solidFill>
          <a:schemeClr val="bg1">
            <a:lumMod val="75000"/>
          </a:schemeClr>
        </a:solidFill>
        <a:ln w="25400" cap="flat" cmpd="sng" algn="ctr">
          <a:solidFill>
            <a:schemeClr val="bg1">
              <a:lumMod val="85000"/>
              <a:alpha val="72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solidFill>
                <a:srgbClr val="000000"/>
              </a:solidFill>
              <a:latin typeface="Karla" pitchFamily="2" charset="77"/>
            </a:rPr>
            <a:t>Modify (magnify/minify</a:t>
          </a:r>
          <a:endParaRPr lang="en-GB" sz="2400" kern="1200">
            <a:latin typeface="Karla" pitchFamily="2" charset="77"/>
          </a:endParaRPr>
        </a:p>
      </dsp:txBody>
      <dsp:txXfrm>
        <a:off x="3002314" y="706745"/>
        <a:ext cx="2644877" cy="832636"/>
      </dsp:txXfrm>
    </dsp:sp>
    <dsp:sp modelId="{26C22263-C302-3D44-9524-F7AF41A6AD92}">
      <dsp:nvSpPr>
        <dsp:cNvPr id="0" name=""/>
        <dsp:cNvSpPr/>
      </dsp:nvSpPr>
      <dsp:spPr>
        <a:xfrm>
          <a:off x="3246077" y="1565287"/>
          <a:ext cx="193810" cy="592209"/>
        </a:xfrm>
        <a:custGeom>
          <a:avLst/>
          <a:gdLst/>
          <a:ahLst/>
          <a:cxnLst/>
          <a:rect l="0" t="0" r="0" b="0"/>
          <a:pathLst>
            <a:path>
              <a:moveTo>
                <a:pt x="0" y="0"/>
              </a:moveTo>
              <a:lnTo>
                <a:pt x="0" y="592209"/>
              </a:lnTo>
              <a:lnTo>
                <a:pt x="193810" y="592209"/>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5832FA49-A9A7-F045-8E77-5FCED1EA4B11}">
      <dsp:nvSpPr>
        <dsp:cNvPr id="0" name=""/>
        <dsp:cNvSpPr/>
      </dsp:nvSpPr>
      <dsp:spPr>
        <a:xfrm>
          <a:off x="3439888" y="1645097"/>
          <a:ext cx="4381083" cy="1024797"/>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pitchFamily="2" charset="77"/>
            </a:rPr>
            <a:t>What ways can we completely change the product/processes? ​</a:t>
          </a:r>
        </a:p>
        <a:p>
          <a:pPr lvl="0" algn="l" defTabSz="488950">
            <a:lnSpc>
              <a:spcPct val="90000"/>
            </a:lnSpc>
            <a:spcBef>
              <a:spcPct val="0"/>
            </a:spcBef>
            <a:spcAft>
              <a:spcPct val="35000"/>
            </a:spcAft>
          </a:pPr>
          <a:r>
            <a:rPr lang="en-US" sz="1100" kern="1200">
              <a:latin typeface="Karla" pitchFamily="2" charset="77"/>
            </a:rPr>
            <a:t>Can it be improved by making it smaller, lighter , shorter, less prominent or less frequent?​</a:t>
          </a:r>
        </a:p>
        <a:p>
          <a:pPr lvl="0" algn="l" defTabSz="488950">
            <a:lnSpc>
              <a:spcPct val="90000"/>
            </a:lnSpc>
            <a:spcBef>
              <a:spcPct val="0"/>
            </a:spcBef>
            <a:spcAft>
              <a:spcPct val="35000"/>
            </a:spcAft>
          </a:pPr>
          <a:r>
            <a:rPr lang="en-US" sz="1100" kern="1200">
              <a:latin typeface="Karla" pitchFamily="2" charset="77"/>
            </a:rPr>
            <a:t>How could you change the shape, look, or feel of your product?​</a:t>
          </a:r>
        </a:p>
      </dsp:txBody>
      <dsp:txXfrm>
        <a:off x="3469903" y="1675112"/>
        <a:ext cx="4321053" cy="964767"/>
      </dsp:txXfrm>
    </dsp:sp>
    <dsp:sp modelId="{DC7982B5-2855-3145-A692-20F6EE3F43FE}">
      <dsp:nvSpPr>
        <dsp:cNvPr id="0" name=""/>
        <dsp:cNvSpPr/>
      </dsp:nvSpPr>
      <dsp:spPr>
        <a:xfrm>
          <a:off x="3246077" y="1565287"/>
          <a:ext cx="193810" cy="1843711"/>
        </a:xfrm>
        <a:custGeom>
          <a:avLst/>
          <a:gdLst/>
          <a:ahLst/>
          <a:cxnLst/>
          <a:rect l="0" t="0" r="0" b="0"/>
          <a:pathLst>
            <a:path>
              <a:moveTo>
                <a:pt x="0" y="0"/>
              </a:moveTo>
              <a:lnTo>
                <a:pt x="0" y="1843711"/>
              </a:lnTo>
              <a:lnTo>
                <a:pt x="193810" y="1843711"/>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BCE1F1C7-4190-3E41-AF49-6E101AF9F232}">
      <dsp:nvSpPr>
        <dsp:cNvPr id="0" name=""/>
        <dsp:cNvSpPr/>
      </dsp:nvSpPr>
      <dsp:spPr>
        <a:xfrm>
          <a:off x="3439888" y="2787855"/>
          <a:ext cx="3590938" cy="1242285"/>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buFont typeface="Arial" panose="020B0604020202020204" pitchFamily="34" charset="0"/>
            <a:buChar char="•"/>
          </a:pPr>
          <a:r>
            <a:rPr lang="en-US" sz="1100" kern="1200">
              <a:latin typeface="Karla" pitchFamily="2" charset="77"/>
            </a:rPr>
            <a:t>What could you add to modify this product?​</a:t>
          </a:r>
        </a:p>
        <a:p>
          <a:pPr lvl="0" algn="l" defTabSz="488950">
            <a:lnSpc>
              <a:spcPct val="90000"/>
            </a:lnSpc>
            <a:spcBef>
              <a:spcPct val="0"/>
            </a:spcBef>
            <a:spcAft>
              <a:spcPct val="35000"/>
            </a:spcAft>
            <a:buFont typeface="Arial" panose="020B0604020202020204" pitchFamily="34" charset="0"/>
            <a:buChar char="•"/>
          </a:pPr>
          <a:r>
            <a:rPr lang="en-US" sz="1100" kern="1200">
              <a:latin typeface="Karla" pitchFamily="2" charset="77"/>
            </a:rPr>
            <a:t>Can it be improved by making it stronger, larger, higher, longer, exaggerated or more frequent? ​</a:t>
          </a:r>
        </a:p>
        <a:p>
          <a:pPr lvl="0" algn="l" defTabSz="488950">
            <a:lnSpc>
              <a:spcPct val="90000"/>
            </a:lnSpc>
            <a:spcBef>
              <a:spcPct val="0"/>
            </a:spcBef>
            <a:spcAft>
              <a:spcPct val="35000"/>
            </a:spcAft>
            <a:buFont typeface="Arial" panose="020B0604020202020204" pitchFamily="34" charset="0"/>
            <a:buChar char="•"/>
          </a:pPr>
          <a:r>
            <a:rPr lang="en-US" sz="1100" kern="1200">
              <a:latin typeface="Karla" pitchFamily="2" charset="77"/>
            </a:rPr>
            <a:t>What could you emphasize or highlight to create more value?​</a:t>
          </a:r>
        </a:p>
        <a:p>
          <a:pPr lvl="0" algn="l" defTabSz="488950">
            <a:lnSpc>
              <a:spcPct val="90000"/>
            </a:lnSpc>
            <a:spcBef>
              <a:spcPct val="0"/>
            </a:spcBef>
            <a:spcAft>
              <a:spcPct val="35000"/>
            </a:spcAft>
            <a:buFont typeface="Arial" panose="020B0604020202020204" pitchFamily="34" charset="0"/>
            <a:buChar char="•"/>
          </a:pPr>
          <a:r>
            <a:rPr lang="en-US" sz="1100" kern="1200">
              <a:latin typeface="Karla" pitchFamily="2" charset="77"/>
            </a:rPr>
            <a:t>What element of this product could you strengthen to create something new?​</a:t>
          </a:r>
          <a:endParaRPr lang="en-GB" sz="1100" kern="1200">
            <a:latin typeface="Karla" pitchFamily="2" charset="77"/>
          </a:endParaRPr>
        </a:p>
      </dsp:txBody>
      <dsp:txXfrm>
        <a:off x="3476273" y="2824240"/>
        <a:ext cx="3518168" cy="1169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BB70-8E16-0B47-840C-BB22F5552BBD}">
      <dsp:nvSpPr>
        <dsp:cNvPr id="0" name=""/>
        <dsp:cNvSpPr/>
      </dsp:nvSpPr>
      <dsp:spPr>
        <a:xfrm>
          <a:off x="659" y="697281"/>
          <a:ext cx="1834789" cy="1199959"/>
        </a:xfrm>
        <a:prstGeom prst="roundRect">
          <a:avLst>
            <a:gd name="adj" fmla="val 10000"/>
          </a:avLst>
        </a:prstGeom>
        <a:solidFill>
          <a:schemeClr val="bg1">
            <a:lumMod val="75000"/>
          </a:schemeClr>
        </a:solidFill>
        <a:ln w="25400" cap="flat" cmpd="sng" algn="ctr">
          <a:solidFill>
            <a:schemeClr val="bg1">
              <a:lumMod val="85000"/>
              <a:alpha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solidFill>
                <a:srgbClr val="000000"/>
              </a:solidFill>
              <a:latin typeface="Karla"/>
            </a:rPr>
            <a:t>Put to other uses</a:t>
          </a:r>
          <a:r>
            <a:rPr lang="en-US" sz="2400" kern="1200">
              <a:latin typeface="Karla"/>
            </a:rPr>
            <a:t>​</a:t>
          </a:r>
          <a:endParaRPr lang="en-GB" sz="2400" kern="1200">
            <a:latin typeface="Karla" pitchFamily="2" charset="77"/>
          </a:endParaRPr>
        </a:p>
      </dsp:txBody>
      <dsp:txXfrm>
        <a:off x="35805" y="732427"/>
        <a:ext cx="1764497" cy="1129667"/>
      </dsp:txXfrm>
    </dsp:sp>
    <dsp:sp modelId="{65E9460C-C86D-C847-9C1B-0456B824E0B3}">
      <dsp:nvSpPr>
        <dsp:cNvPr id="0" name=""/>
        <dsp:cNvSpPr/>
      </dsp:nvSpPr>
      <dsp:spPr>
        <a:xfrm>
          <a:off x="184138" y="1897241"/>
          <a:ext cx="176053" cy="677770"/>
        </a:xfrm>
        <a:custGeom>
          <a:avLst/>
          <a:gdLst/>
          <a:ahLst/>
          <a:cxnLst/>
          <a:rect l="0" t="0" r="0" b="0"/>
          <a:pathLst>
            <a:path>
              <a:moveTo>
                <a:pt x="0" y="0"/>
              </a:moveTo>
              <a:lnTo>
                <a:pt x="0" y="677770"/>
              </a:lnTo>
              <a:lnTo>
                <a:pt x="176053" y="677770"/>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31CBB7FC-9CFC-714A-9F38-DA6528BE25B9}">
      <dsp:nvSpPr>
        <dsp:cNvPr id="0" name=""/>
        <dsp:cNvSpPr/>
      </dsp:nvSpPr>
      <dsp:spPr>
        <a:xfrm>
          <a:off x="360191" y="1991121"/>
          <a:ext cx="4087350" cy="1167781"/>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a:rPr>
            <a:t>Who else could use this product?​</a:t>
          </a:r>
        </a:p>
        <a:p>
          <a:pPr lvl="0" algn="l" defTabSz="488950">
            <a:lnSpc>
              <a:spcPct val="90000"/>
            </a:lnSpc>
            <a:spcBef>
              <a:spcPct val="0"/>
            </a:spcBef>
            <a:spcAft>
              <a:spcPct val="35000"/>
            </a:spcAft>
          </a:pPr>
          <a:r>
            <a:rPr lang="en-US" sz="1100" kern="1200">
              <a:latin typeface="Karla"/>
            </a:rPr>
            <a:t>What other products/processes could do what we need to do? ​</a:t>
          </a:r>
        </a:p>
        <a:p>
          <a:pPr lvl="0" algn="l" defTabSz="488950">
            <a:lnSpc>
              <a:spcPct val="90000"/>
            </a:lnSpc>
            <a:spcBef>
              <a:spcPct val="0"/>
            </a:spcBef>
            <a:spcAft>
              <a:spcPct val="35000"/>
            </a:spcAft>
          </a:pPr>
          <a:r>
            <a:rPr lang="en-US" sz="1100" kern="1200">
              <a:latin typeface="Karla"/>
            </a:rPr>
            <a:t>Can you use this product somewhere else, perhaps in another industry?​</a:t>
          </a:r>
        </a:p>
      </dsp:txBody>
      <dsp:txXfrm>
        <a:off x="394394" y="2025324"/>
        <a:ext cx="4018944" cy="1099375"/>
      </dsp:txXfrm>
    </dsp:sp>
    <dsp:sp modelId="{35D93EE1-2BE8-7F48-9A3F-AF325B9E784F}">
      <dsp:nvSpPr>
        <dsp:cNvPr id="0" name=""/>
        <dsp:cNvSpPr/>
      </dsp:nvSpPr>
      <dsp:spPr>
        <a:xfrm>
          <a:off x="184138" y="1897241"/>
          <a:ext cx="183478" cy="1796317"/>
        </a:xfrm>
        <a:custGeom>
          <a:avLst/>
          <a:gdLst/>
          <a:ahLst/>
          <a:cxnLst/>
          <a:rect l="0" t="0" r="0" b="0"/>
          <a:pathLst>
            <a:path>
              <a:moveTo>
                <a:pt x="0" y="0"/>
              </a:moveTo>
              <a:lnTo>
                <a:pt x="0" y="1796317"/>
              </a:lnTo>
              <a:lnTo>
                <a:pt x="183478" y="179631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CA7444A4-982B-C04C-95D1-7AC0B8A78255}">
      <dsp:nvSpPr>
        <dsp:cNvPr id="0" name=""/>
        <dsp:cNvSpPr/>
      </dsp:nvSpPr>
      <dsp:spPr>
        <a:xfrm>
          <a:off x="367617" y="3293506"/>
          <a:ext cx="4205664" cy="800104"/>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a:rPr>
            <a:t>How would this product behave differently in another setting?​</a:t>
          </a:r>
        </a:p>
        <a:p>
          <a:pPr lvl="0" algn="l" defTabSz="488950">
            <a:lnSpc>
              <a:spcPct val="90000"/>
            </a:lnSpc>
            <a:spcBef>
              <a:spcPct val="0"/>
            </a:spcBef>
            <a:spcAft>
              <a:spcPct val="35000"/>
            </a:spcAft>
          </a:pPr>
          <a:r>
            <a:rPr lang="en-US" sz="1100" kern="1200">
              <a:latin typeface="Karla"/>
            </a:rPr>
            <a:t>Could you recycle the waste from this product to make something new?</a:t>
          </a:r>
          <a:endParaRPr lang="en-GB" sz="1100" kern="1200">
            <a:latin typeface="Karla"/>
          </a:endParaRPr>
        </a:p>
      </dsp:txBody>
      <dsp:txXfrm>
        <a:off x="391051" y="3316940"/>
        <a:ext cx="4158796" cy="753236"/>
      </dsp:txXfrm>
    </dsp:sp>
    <dsp:sp modelId="{AA8D8507-93D4-A443-AFBB-8AC597A8425C}">
      <dsp:nvSpPr>
        <dsp:cNvPr id="0" name=""/>
        <dsp:cNvSpPr/>
      </dsp:nvSpPr>
      <dsp:spPr>
        <a:xfrm>
          <a:off x="5068657" y="697281"/>
          <a:ext cx="1804409" cy="870711"/>
        </a:xfrm>
        <a:prstGeom prst="roundRect">
          <a:avLst>
            <a:gd name="adj" fmla="val 10000"/>
          </a:avLst>
        </a:prstGeom>
        <a:solidFill>
          <a:schemeClr val="bg1">
            <a:lumMod val="75000"/>
          </a:schemeClr>
        </a:solidFill>
        <a:ln w="25400" cap="flat" cmpd="sng" algn="ctr">
          <a:solidFill>
            <a:schemeClr val="bg1">
              <a:lumMod val="85000"/>
              <a:alpha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solidFill>
                <a:srgbClr val="000000"/>
              </a:solidFill>
              <a:latin typeface="Karla"/>
            </a:rPr>
            <a:t>Eliminate</a:t>
          </a:r>
          <a:r>
            <a:rPr lang="en-US" sz="3500" kern="1200">
              <a:latin typeface="Karla"/>
            </a:rPr>
            <a:t>​</a:t>
          </a:r>
          <a:endParaRPr lang="en-GB" sz="3500" kern="1200">
            <a:latin typeface="Karla"/>
          </a:endParaRPr>
        </a:p>
      </dsp:txBody>
      <dsp:txXfrm>
        <a:off x="5094159" y="722783"/>
        <a:ext cx="1753405" cy="819707"/>
      </dsp:txXfrm>
    </dsp:sp>
    <dsp:sp modelId="{2B288DE5-771F-FB42-B7D7-6838F6953609}">
      <dsp:nvSpPr>
        <dsp:cNvPr id="0" name=""/>
        <dsp:cNvSpPr/>
      </dsp:nvSpPr>
      <dsp:spPr>
        <a:xfrm>
          <a:off x="5249098" y="1567993"/>
          <a:ext cx="180440" cy="626241"/>
        </a:xfrm>
        <a:custGeom>
          <a:avLst/>
          <a:gdLst/>
          <a:ahLst/>
          <a:cxnLst/>
          <a:rect l="0" t="0" r="0" b="0"/>
          <a:pathLst>
            <a:path>
              <a:moveTo>
                <a:pt x="0" y="0"/>
              </a:moveTo>
              <a:lnTo>
                <a:pt x="0" y="626241"/>
              </a:lnTo>
              <a:lnTo>
                <a:pt x="180440" y="626241"/>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5C6361A0-DE5C-694C-AAD4-FDF300A99032}">
      <dsp:nvSpPr>
        <dsp:cNvPr id="0" name=""/>
        <dsp:cNvSpPr/>
      </dsp:nvSpPr>
      <dsp:spPr>
        <a:xfrm>
          <a:off x="5429539" y="1643429"/>
          <a:ext cx="2304361" cy="1101609"/>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l" defTabSz="533400">
            <a:lnSpc>
              <a:spcPct val="90000"/>
            </a:lnSpc>
            <a:spcBef>
              <a:spcPct val="0"/>
            </a:spcBef>
            <a:spcAft>
              <a:spcPct val="35000"/>
            </a:spcAft>
          </a:pPr>
          <a:r>
            <a:rPr lang="en-US" sz="1200" kern="1200">
              <a:latin typeface="Karla"/>
            </a:rPr>
            <a:t>What would happen if we remove a component of the product/process? ​</a:t>
          </a:r>
        </a:p>
        <a:p>
          <a:pPr lvl="0" algn="l" defTabSz="533400">
            <a:lnSpc>
              <a:spcPct val="90000"/>
            </a:lnSpc>
            <a:spcBef>
              <a:spcPct val="0"/>
            </a:spcBef>
            <a:spcAft>
              <a:spcPct val="35000"/>
            </a:spcAft>
          </a:pPr>
          <a:r>
            <a:rPr lang="en-US" sz="1200" kern="1200">
              <a:latin typeface="Karla"/>
            </a:rPr>
            <a:t>What would happen if we remove the whole thing? ​</a:t>
          </a:r>
        </a:p>
      </dsp:txBody>
      <dsp:txXfrm>
        <a:off x="5461804" y="1675694"/>
        <a:ext cx="2239831" cy="1037079"/>
      </dsp:txXfrm>
    </dsp:sp>
    <dsp:sp modelId="{A5101082-141A-1E46-85CF-BE69BDAAC4B8}">
      <dsp:nvSpPr>
        <dsp:cNvPr id="0" name=""/>
        <dsp:cNvSpPr/>
      </dsp:nvSpPr>
      <dsp:spPr>
        <a:xfrm>
          <a:off x="5249098" y="1567993"/>
          <a:ext cx="181100" cy="1781127"/>
        </a:xfrm>
        <a:custGeom>
          <a:avLst/>
          <a:gdLst/>
          <a:ahLst/>
          <a:cxnLst/>
          <a:rect l="0" t="0" r="0" b="0"/>
          <a:pathLst>
            <a:path>
              <a:moveTo>
                <a:pt x="0" y="0"/>
              </a:moveTo>
              <a:lnTo>
                <a:pt x="0" y="1781127"/>
              </a:lnTo>
              <a:lnTo>
                <a:pt x="181100" y="178112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D727F72C-E91A-FB4E-930F-AF12CD9E5795}">
      <dsp:nvSpPr>
        <dsp:cNvPr id="0" name=""/>
        <dsp:cNvSpPr/>
      </dsp:nvSpPr>
      <dsp:spPr>
        <a:xfrm>
          <a:off x="5430198" y="2960234"/>
          <a:ext cx="2697801" cy="777773"/>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88950">
            <a:lnSpc>
              <a:spcPct val="90000"/>
            </a:lnSpc>
            <a:spcBef>
              <a:spcPct val="0"/>
            </a:spcBef>
            <a:spcAft>
              <a:spcPct val="35000"/>
            </a:spcAft>
          </a:pPr>
          <a:r>
            <a:rPr lang="en-US" sz="1100" kern="1200">
              <a:latin typeface="Karla"/>
            </a:rPr>
            <a:t>How could we achieve the same objective if we weren´t able to do it this way?</a:t>
          </a:r>
          <a:endParaRPr lang="en-GB" sz="1100" kern="1200">
            <a:latin typeface="Karla"/>
          </a:endParaRPr>
        </a:p>
      </dsp:txBody>
      <dsp:txXfrm>
        <a:off x="5452978" y="2983014"/>
        <a:ext cx="2652241" cy="732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83203-90AB-D84D-B5AF-6EE9E870BA06}">
      <dsp:nvSpPr>
        <dsp:cNvPr id="0" name=""/>
        <dsp:cNvSpPr/>
      </dsp:nvSpPr>
      <dsp:spPr>
        <a:xfrm>
          <a:off x="1270301" y="0"/>
          <a:ext cx="3596720" cy="935547"/>
        </a:xfrm>
        <a:prstGeom prst="roundRect">
          <a:avLst>
            <a:gd name="adj" fmla="val 10000"/>
          </a:avLst>
        </a:prstGeom>
        <a:solidFill>
          <a:schemeClr val="bg1">
            <a:lumMod val="75000"/>
          </a:schemeClr>
        </a:solidFill>
        <a:ln w="25400" cap="flat" cmpd="sng" algn="ctr">
          <a:solidFill>
            <a:schemeClr val="lt1">
              <a:hueOff val="0"/>
              <a:satOff val="0"/>
              <a:lumOff val="0"/>
              <a:alpha val="61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a:solidFill>
                <a:srgbClr val="000000"/>
              </a:solidFill>
              <a:latin typeface="Karla" pitchFamily="2" charset="77"/>
            </a:rPr>
            <a:t>Rearrange/Reverse</a:t>
          </a:r>
          <a:r>
            <a:rPr lang="en-US" sz="2400" kern="1200">
              <a:latin typeface="Karla" pitchFamily="2" charset="77"/>
            </a:rPr>
            <a:t>​</a:t>
          </a:r>
          <a:endParaRPr lang="en-GB" sz="2400" kern="1200">
            <a:latin typeface="Karla" pitchFamily="2" charset="77"/>
          </a:endParaRPr>
        </a:p>
      </dsp:txBody>
      <dsp:txXfrm>
        <a:off x="1297702" y="27401"/>
        <a:ext cx="3541918" cy="880745"/>
      </dsp:txXfrm>
    </dsp:sp>
    <dsp:sp modelId="{838C6D59-74FC-7D46-B682-1F8616209EB7}">
      <dsp:nvSpPr>
        <dsp:cNvPr id="0" name=""/>
        <dsp:cNvSpPr/>
      </dsp:nvSpPr>
      <dsp:spPr>
        <a:xfrm>
          <a:off x="1629973" y="935547"/>
          <a:ext cx="395142" cy="480619"/>
        </a:xfrm>
        <a:custGeom>
          <a:avLst/>
          <a:gdLst/>
          <a:ahLst/>
          <a:cxnLst/>
          <a:rect l="0" t="0" r="0" b="0"/>
          <a:pathLst>
            <a:path>
              <a:moveTo>
                <a:pt x="0" y="0"/>
              </a:moveTo>
              <a:lnTo>
                <a:pt x="0" y="480619"/>
              </a:lnTo>
              <a:lnTo>
                <a:pt x="395142" y="480619"/>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07B3B9D9-F3A3-4842-97AC-6BFE132F8796}">
      <dsp:nvSpPr>
        <dsp:cNvPr id="0" name=""/>
        <dsp:cNvSpPr/>
      </dsp:nvSpPr>
      <dsp:spPr>
        <a:xfrm>
          <a:off x="2025115" y="1037097"/>
          <a:ext cx="2892985" cy="758138"/>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endParaRPr lang="en-US" sz="1400" kern="1200">
            <a:latin typeface="Karla" pitchFamily="2" charset="77"/>
          </a:endParaRPr>
        </a:p>
        <a:p>
          <a:pPr lvl="0" algn="l" defTabSz="622300">
            <a:lnSpc>
              <a:spcPct val="90000"/>
            </a:lnSpc>
            <a:spcBef>
              <a:spcPct val="0"/>
            </a:spcBef>
            <a:spcAft>
              <a:spcPct val="35000"/>
            </a:spcAft>
          </a:pPr>
          <a:r>
            <a:rPr lang="en-US" sz="1400" kern="1200">
              <a:latin typeface="Karla" pitchFamily="2" charset="77"/>
            </a:rPr>
            <a:t>What if we reversed the process? ​</a:t>
          </a:r>
        </a:p>
        <a:p>
          <a:pPr lvl="0" algn="l" defTabSz="622300">
            <a:lnSpc>
              <a:spcPct val="90000"/>
            </a:lnSpc>
            <a:spcBef>
              <a:spcPct val="0"/>
            </a:spcBef>
            <a:spcAft>
              <a:spcPct val="35000"/>
            </a:spcAft>
          </a:pPr>
          <a:r>
            <a:rPr lang="en-US" sz="1400" kern="1200">
              <a:latin typeface="Karla" pitchFamily="2" charset="77"/>
            </a:rPr>
            <a:t>What if we did step B before step A? ​</a:t>
          </a:r>
        </a:p>
        <a:p>
          <a:pPr lvl="0" algn="ctr" defTabSz="622300">
            <a:lnSpc>
              <a:spcPct val="90000"/>
            </a:lnSpc>
            <a:spcBef>
              <a:spcPct val="0"/>
            </a:spcBef>
            <a:spcAft>
              <a:spcPct val="35000"/>
            </a:spcAft>
          </a:pPr>
          <a:endParaRPr lang="en-GB" sz="1700" kern="1200"/>
        </a:p>
      </dsp:txBody>
      <dsp:txXfrm>
        <a:off x="2047320" y="1059302"/>
        <a:ext cx="2848575" cy="713728"/>
      </dsp:txXfrm>
    </dsp:sp>
    <dsp:sp modelId="{432B03E8-47F5-564E-BF49-5101C8AE5C90}">
      <dsp:nvSpPr>
        <dsp:cNvPr id="0" name=""/>
        <dsp:cNvSpPr/>
      </dsp:nvSpPr>
      <dsp:spPr>
        <a:xfrm>
          <a:off x="1629973" y="935547"/>
          <a:ext cx="317381" cy="1545804"/>
        </a:xfrm>
        <a:custGeom>
          <a:avLst/>
          <a:gdLst/>
          <a:ahLst/>
          <a:cxnLst/>
          <a:rect l="0" t="0" r="0" b="0"/>
          <a:pathLst>
            <a:path>
              <a:moveTo>
                <a:pt x="0" y="0"/>
              </a:moveTo>
              <a:lnTo>
                <a:pt x="0" y="1545804"/>
              </a:lnTo>
              <a:lnTo>
                <a:pt x="317381" y="1545804"/>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73F33BE5-A1F0-6D4F-AC30-0FF8D6466311}">
      <dsp:nvSpPr>
        <dsp:cNvPr id="0" name=""/>
        <dsp:cNvSpPr/>
      </dsp:nvSpPr>
      <dsp:spPr>
        <a:xfrm>
          <a:off x="1947354" y="2008525"/>
          <a:ext cx="2920518" cy="945654"/>
        </a:xfrm>
        <a:prstGeom prst="roundRect">
          <a:avLst>
            <a:gd name="adj" fmla="val 10000"/>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en-US" sz="1400" kern="1200">
              <a:latin typeface="Karla" pitchFamily="2" charset="77"/>
            </a:rPr>
            <a:t>What if we put step Z first? ​</a:t>
          </a:r>
        </a:p>
        <a:p>
          <a:pPr lvl="0" algn="l" defTabSz="622300">
            <a:lnSpc>
              <a:spcPct val="90000"/>
            </a:lnSpc>
            <a:spcBef>
              <a:spcPct val="0"/>
            </a:spcBef>
            <a:spcAft>
              <a:spcPct val="35000"/>
            </a:spcAft>
          </a:pPr>
          <a:r>
            <a:rPr lang="en-US" sz="1400" kern="1200">
              <a:latin typeface="Karla" pitchFamily="2" charset="77"/>
            </a:rPr>
            <a:t>What if we did these steps together?​</a:t>
          </a:r>
          <a:endParaRPr lang="en-GB" sz="1400" kern="1200">
            <a:latin typeface="Karla" pitchFamily="2" charset="77"/>
          </a:endParaRPr>
        </a:p>
      </dsp:txBody>
      <dsp:txXfrm>
        <a:off x="1975051" y="2036222"/>
        <a:ext cx="2865124" cy="8902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31/01/2022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2559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942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063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554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4675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402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6302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8965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08407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281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848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298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001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323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is-IS" dirty="0"/>
          </a:p>
        </p:txBody>
      </p:sp>
    </p:spTree>
    <p:extLst>
      <p:ext uri="{BB962C8B-B14F-4D97-AF65-F5344CB8AC3E}">
        <p14:creationId xmlns:p14="http://schemas.microsoft.com/office/powerpoint/2010/main" val="1529390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07753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0418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7366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dirty="0"/>
          </a:p>
        </p:txBody>
      </p:sp>
    </p:spTree>
    <p:extLst>
      <p:ext uri="{BB962C8B-B14F-4D97-AF65-F5344CB8AC3E}">
        <p14:creationId xmlns:p14="http://schemas.microsoft.com/office/powerpoint/2010/main" val="43113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6702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210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113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739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5865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31/01/2022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mindtools.com/pages/article/newCT_02.ht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indtools.com/pages/article/newCT_02.htm"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mindtools.com/pages/article/newCT_02.ht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mindtools.com/pages/article/newCT_02.htm"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penzu.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d.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psychologytoday.com/us/basics/creativit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907" y="2825313"/>
            <a:ext cx="7135719" cy="1757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3200" err="1">
                <a:solidFill>
                  <a:schemeClr val="tx1"/>
                </a:solidFill>
              </a:rPr>
              <a:t>Creativity</a:t>
            </a:r>
            <a:r>
              <a:rPr lang="es-ES" sz="3200">
                <a:solidFill>
                  <a:schemeClr val="tx1"/>
                </a:solidFill>
              </a:rPr>
              <a:t> in a Digital Era</a:t>
            </a:r>
            <a:endParaRPr lang="en-US">
              <a:solidFill>
                <a:schemeClr val="tx1"/>
              </a:solidFill>
            </a:endParaRPr>
          </a:p>
          <a:p>
            <a:pPr algn="ctr"/>
            <a:r>
              <a:rPr lang="es-ES" b="0" err="1">
                <a:solidFill>
                  <a:schemeClr val="tx1"/>
                </a:solidFill>
              </a:rPr>
              <a:t>By</a:t>
            </a:r>
            <a:r>
              <a:rPr lang="es-ES" b="0">
                <a:solidFill>
                  <a:schemeClr val="tx1"/>
                </a:solidFill>
              </a:rPr>
              <a:t> HAC</a:t>
            </a: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757347" y="1241977"/>
            <a:ext cx="6788198" cy="1107996"/>
          </a:xfrm>
          <a:prstGeom prst="rect">
            <a:avLst/>
          </a:prstGeom>
        </p:spPr>
        <p:txBody>
          <a:bodyPr wrap="square">
            <a:spAutoFit/>
          </a:bodyPr>
          <a:lstStyle/>
          <a:p>
            <a:pPr fontAlgn="base"/>
            <a:r>
              <a:rPr lang="es-ES" sz="2400" b="1">
                <a:solidFill>
                  <a:srgbClr val="00AE9D"/>
                </a:solidFill>
                <a:latin typeface="Karla" pitchFamily="2" charset="77"/>
              </a:rPr>
              <a:t>1.1.3. </a:t>
            </a:r>
            <a:r>
              <a:rPr lang="es-ES" sz="2400" b="1" err="1">
                <a:solidFill>
                  <a:srgbClr val="00AE9D"/>
                </a:solidFill>
                <a:latin typeface="Karla" pitchFamily="2" charset="77"/>
              </a:rPr>
              <a:t>Take</a:t>
            </a:r>
            <a:r>
              <a:rPr lang="es-ES" sz="2400" b="1">
                <a:solidFill>
                  <a:srgbClr val="00AE9D"/>
                </a:solidFill>
                <a:latin typeface="Karla" pitchFamily="2" charset="77"/>
              </a:rPr>
              <a:t> </a:t>
            </a:r>
            <a:r>
              <a:rPr lang="es-ES" sz="2400" b="1" err="1">
                <a:solidFill>
                  <a:srgbClr val="00AE9D"/>
                </a:solidFill>
                <a:latin typeface="Karla" pitchFamily="2" charset="77"/>
              </a:rPr>
              <a:t>care</a:t>
            </a:r>
            <a:r>
              <a:rPr lang="es-ES" sz="2400" b="1">
                <a:solidFill>
                  <a:srgbClr val="00AE9D"/>
                </a:solidFill>
                <a:latin typeface="Karla" pitchFamily="2" charset="77"/>
              </a:rPr>
              <a:t> of </a:t>
            </a:r>
            <a:r>
              <a:rPr lang="es-ES" sz="2400" b="1" err="1">
                <a:solidFill>
                  <a:srgbClr val="00AE9D"/>
                </a:solidFill>
                <a:latin typeface="Karla" pitchFamily="2" charset="77"/>
              </a:rPr>
              <a:t>yourself</a:t>
            </a:r>
            <a:r>
              <a:rPr lang="en-US" sz="2400">
                <a:latin typeface="Karla" pitchFamily="2" charset="77"/>
              </a:rPr>
              <a:t>​</a:t>
            </a:r>
            <a:endParaRPr lang="en-US" sz="2400">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3" name="Rectangle 2">
            <a:extLst>
              <a:ext uri="{FF2B5EF4-FFF2-40B4-BE49-F238E27FC236}">
                <a16:creationId xmlns:a16="http://schemas.microsoft.com/office/drawing/2014/main" id="{5F2A92B8-2965-3F4C-8B14-4AD54A0B1804}"/>
              </a:ext>
            </a:extLst>
          </p:cNvPr>
          <p:cNvSpPr/>
          <p:nvPr/>
        </p:nvSpPr>
        <p:spPr>
          <a:xfrm>
            <a:off x="1092394" y="3542607"/>
            <a:ext cx="4572000" cy="307777"/>
          </a:xfrm>
          <a:prstGeom prst="rect">
            <a:avLst/>
          </a:prstGeom>
        </p:spPr>
        <p:txBody>
          <a:bodyPr>
            <a:spAutoFit/>
          </a:bodyPr>
          <a:lstStyle/>
          <a:p>
            <a:pPr fontAlgn="base"/>
            <a:r>
              <a:rPr lang="es-ES">
                <a:latin typeface="Karla" pitchFamily="2" charset="77"/>
              </a:rPr>
              <a:t>​</a:t>
            </a:r>
            <a:endParaRPr lang="es-ES">
              <a:latin typeface="Segoe UI" panose="020B0502040204020203" pitchFamily="34" charset="0"/>
            </a:endParaRPr>
          </a:p>
        </p:txBody>
      </p:sp>
      <p:sp>
        <p:nvSpPr>
          <p:cNvPr id="5" name="Rectangle 4">
            <a:extLst>
              <a:ext uri="{FF2B5EF4-FFF2-40B4-BE49-F238E27FC236}">
                <a16:creationId xmlns:a16="http://schemas.microsoft.com/office/drawing/2014/main" id="{BD47553E-DF14-D342-9D7E-C6780CD0E10C}"/>
              </a:ext>
            </a:extLst>
          </p:cNvPr>
          <p:cNvSpPr/>
          <p:nvPr/>
        </p:nvSpPr>
        <p:spPr>
          <a:xfrm>
            <a:off x="2286000" y="2094697"/>
            <a:ext cx="4572000" cy="523220"/>
          </a:xfrm>
          <a:prstGeom prst="rect">
            <a:avLst/>
          </a:prstGeom>
        </p:spPr>
        <p:txBody>
          <a:bodyPr>
            <a:spAutoFit/>
          </a:bodyPr>
          <a:lstStyle/>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grpSp>
        <p:nvGrpSpPr>
          <p:cNvPr id="38" name="Group 37">
            <a:extLst>
              <a:ext uri="{FF2B5EF4-FFF2-40B4-BE49-F238E27FC236}">
                <a16:creationId xmlns:a16="http://schemas.microsoft.com/office/drawing/2014/main" id="{D3135687-AF07-4948-BEE0-5065DD1C82AD}"/>
              </a:ext>
            </a:extLst>
          </p:cNvPr>
          <p:cNvGrpSpPr/>
          <p:nvPr/>
        </p:nvGrpSpPr>
        <p:grpSpPr>
          <a:xfrm>
            <a:off x="2532051" y="950481"/>
            <a:ext cx="6952232" cy="3475100"/>
            <a:chOff x="2017265" y="831819"/>
            <a:chExt cx="6952232" cy="3475100"/>
          </a:xfrm>
        </p:grpSpPr>
        <p:sp>
          <p:nvSpPr>
            <p:cNvPr id="39" name="Rectangle 38">
              <a:extLst>
                <a:ext uri="{FF2B5EF4-FFF2-40B4-BE49-F238E27FC236}">
                  <a16:creationId xmlns:a16="http://schemas.microsoft.com/office/drawing/2014/main" id="{3EE0864D-E472-284F-A6CA-3746A3AA8F08}"/>
                </a:ext>
              </a:extLst>
            </p:cNvPr>
            <p:cNvSpPr/>
            <p:nvPr/>
          </p:nvSpPr>
          <p:spPr>
            <a:xfrm>
              <a:off x="2017265" y="956641"/>
              <a:ext cx="6952232" cy="3322551"/>
            </a:xfrm>
            <a:prstGeom prst="rect">
              <a:avLst/>
            </a:prstGeom>
            <a:ln>
              <a:noFill/>
            </a:ln>
          </p:spPr>
        </p:sp>
        <p:sp>
          <p:nvSpPr>
            <p:cNvPr id="40" name="Oval 39">
              <a:extLst>
                <a:ext uri="{FF2B5EF4-FFF2-40B4-BE49-F238E27FC236}">
                  <a16:creationId xmlns:a16="http://schemas.microsoft.com/office/drawing/2014/main" id="{55D4614D-B2E3-064F-B5BA-EE898F8F80B0}"/>
                </a:ext>
              </a:extLst>
            </p:cNvPr>
            <p:cNvSpPr/>
            <p:nvPr/>
          </p:nvSpPr>
          <p:spPr>
            <a:xfrm>
              <a:off x="3129840" y="1581081"/>
              <a:ext cx="1832073" cy="1693206"/>
            </a:xfrm>
            <a:prstGeom prst="ellipse">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Listen to music or soundscapes</a:t>
              </a:r>
              <a:endParaRPr lang="en-GB" kern="1200">
                <a:latin typeface="Karla" pitchFamily="2" charset="77"/>
              </a:endParaRPr>
            </a:p>
          </p:txBody>
        </p:sp>
        <p:sp>
          <p:nvSpPr>
            <p:cNvPr id="41" name="Rectangle 40">
              <a:extLst>
                <a:ext uri="{FF2B5EF4-FFF2-40B4-BE49-F238E27FC236}">
                  <a16:creationId xmlns:a16="http://schemas.microsoft.com/office/drawing/2014/main" id="{6B993CDC-9FC3-154B-B9A7-748ED9FC702A}"/>
                </a:ext>
              </a:extLst>
            </p:cNvPr>
            <p:cNvSpPr/>
            <p:nvPr/>
          </p:nvSpPr>
          <p:spPr>
            <a:xfrm>
              <a:off x="5820709" y="1052673"/>
              <a:ext cx="534062"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Oval 42">
              <a:extLst>
                <a:ext uri="{FF2B5EF4-FFF2-40B4-BE49-F238E27FC236}">
                  <a16:creationId xmlns:a16="http://schemas.microsoft.com/office/drawing/2014/main" id="{68264718-321E-7F4A-B2B8-DE9A59444A5C}"/>
                </a:ext>
              </a:extLst>
            </p:cNvPr>
            <p:cNvSpPr/>
            <p:nvPr/>
          </p:nvSpPr>
          <p:spPr>
            <a:xfrm>
              <a:off x="5856077" y="3026271"/>
              <a:ext cx="1531999" cy="1280648"/>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Change the scenery </a:t>
              </a:r>
              <a:endParaRPr lang="en-GB" kern="1200">
                <a:latin typeface="Karla" pitchFamily="2" charset="77"/>
              </a:endParaRPr>
            </a:p>
          </p:txBody>
        </p:sp>
        <p:sp>
          <p:nvSpPr>
            <p:cNvPr id="44" name="Rectangle 43">
              <a:extLst>
                <a:ext uri="{FF2B5EF4-FFF2-40B4-BE49-F238E27FC236}">
                  <a16:creationId xmlns:a16="http://schemas.microsoft.com/office/drawing/2014/main" id="{4354CC98-9DBD-2442-8F9C-A7D838357629}"/>
                </a:ext>
              </a:extLst>
            </p:cNvPr>
            <p:cNvSpPr/>
            <p:nvPr/>
          </p:nvSpPr>
          <p:spPr>
            <a:xfrm>
              <a:off x="4631989" y="1458866"/>
              <a:ext cx="516834"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Rectangle 46">
              <a:extLst>
                <a:ext uri="{FF2B5EF4-FFF2-40B4-BE49-F238E27FC236}">
                  <a16:creationId xmlns:a16="http://schemas.microsoft.com/office/drawing/2014/main" id="{1D068727-A161-1D42-BD2F-01914003DD8C}"/>
                </a:ext>
              </a:extLst>
            </p:cNvPr>
            <p:cNvSpPr/>
            <p:nvPr/>
          </p:nvSpPr>
          <p:spPr>
            <a:xfrm>
              <a:off x="5820709" y="1865060"/>
              <a:ext cx="534062"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Oval 48">
              <a:extLst>
                <a:ext uri="{FF2B5EF4-FFF2-40B4-BE49-F238E27FC236}">
                  <a16:creationId xmlns:a16="http://schemas.microsoft.com/office/drawing/2014/main" id="{EB0DCB11-2A0E-1D4E-A7B5-21ECCD97FFB3}"/>
                </a:ext>
              </a:extLst>
            </p:cNvPr>
            <p:cNvSpPr/>
            <p:nvPr/>
          </p:nvSpPr>
          <p:spPr>
            <a:xfrm>
              <a:off x="4863392" y="831819"/>
              <a:ext cx="1531999" cy="1344530"/>
            </a:xfrm>
            <a:prstGeom prst="ellipse">
              <a:avLst/>
            </a:prstGeom>
            <a:solidFill>
              <a:srgbClr val="2ABBA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Exercise</a:t>
              </a:r>
              <a:r>
                <a:rPr lang="is-IS" sz="500" kern="1200">
                  <a:latin typeface="Karla" pitchFamily="2" charset="77"/>
                  <a:ea typeface="+mn-lt"/>
                  <a:cs typeface="+mn-lt"/>
                </a:rPr>
                <a:t> </a:t>
              </a:r>
              <a:endParaRPr lang="is-IS" sz="500" kern="1200">
                <a:latin typeface="Karla" pitchFamily="2" charset="77"/>
              </a:endParaRPr>
            </a:p>
          </p:txBody>
        </p:sp>
        <p:sp>
          <p:nvSpPr>
            <p:cNvPr id="50" name="Rectangle 49">
              <a:extLst>
                <a:ext uri="{FF2B5EF4-FFF2-40B4-BE49-F238E27FC236}">
                  <a16:creationId xmlns:a16="http://schemas.microsoft.com/office/drawing/2014/main" id="{90167B7A-66ED-E049-9F24-0049F2B5C8E4}"/>
                </a:ext>
              </a:extLst>
            </p:cNvPr>
            <p:cNvSpPr/>
            <p:nvPr/>
          </p:nvSpPr>
          <p:spPr>
            <a:xfrm>
              <a:off x="4631989" y="2271254"/>
              <a:ext cx="516834"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Oval 51">
              <a:extLst>
                <a:ext uri="{FF2B5EF4-FFF2-40B4-BE49-F238E27FC236}">
                  <a16:creationId xmlns:a16="http://schemas.microsoft.com/office/drawing/2014/main" id="{2051014A-D8B3-4249-8642-19CC909D25B5}"/>
                </a:ext>
              </a:extLst>
            </p:cNvPr>
            <p:cNvSpPr/>
            <p:nvPr/>
          </p:nvSpPr>
          <p:spPr>
            <a:xfrm>
              <a:off x="6301278" y="1476640"/>
              <a:ext cx="1209967" cy="111587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Get enough sleep </a:t>
              </a:r>
              <a:endParaRPr lang="is-IS" kern="1200">
                <a:latin typeface="Karla" pitchFamily="2" charset="77"/>
              </a:endParaRPr>
            </a:p>
          </p:txBody>
        </p:sp>
        <p:sp>
          <p:nvSpPr>
            <p:cNvPr id="53" name="Rectangle 52">
              <a:extLst>
                <a:ext uri="{FF2B5EF4-FFF2-40B4-BE49-F238E27FC236}">
                  <a16:creationId xmlns:a16="http://schemas.microsoft.com/office/drawing/2014/main" id="{6FCE8511-582A-9C47-B543-0510E5643883}"/>
                </a:ext>
              </a:extLst>
            </p:cNvPr>
            <p:cNvSpPr/>
            <p:nvPr/>
          </p:nvSpPr>
          <p:spPr>
            <a:xfrm>
              <a:off x="5820709" y="2677448"/>
              <a:ext cx="534062"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Oval 54">
              <a:extLst>
                <a:ext uri="{FF2B5EF4-FFF2-40B4-BE49-F238E27FC236}">
                  <a16:creationId xmlns:a16="http://schemas.microsoft.com/office/drawing/2014/main" id="{18356AFD-F970-6A45-AC89-0CF63C94B43F}"/>
                </a:ext>
              </a:extLst>
            </p:cNvPr>
            <p:cNvSpPr/>
            <p:nvPr/>
          </p:nvSpPr>
          <p:spPr>
            <a:xfrm>
              <a:off x="7059733" y="2331206"/>
              <a:ext cx="1298197" cy="1107996"/>
            </a:xfrm>
            <a:prstGeom prst="ellipse">
              <a:avLst/>
            </a:prstGeom>
            <a:solidFill>
              <a:schemeClr val="tx1">
                <a:lumMod val="85000"/>
                <a:lumOff val="1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Meditate </a:t>
              </a:r>
              <a:endParaRPr lang="is-IS" kern="1200">
                <a:latin typeface="Karla" pitchFamily="2" charset="77"/>
              </a:endParaRPr>
            </a:p>
          </p:txBody>
        </p:sp>
        <p:sp>
          <p:nvSpPr>
            <p:cNvPr id="56" name="Rectangle 55">
              <a:extLst>
                <a:ext uri="{FF2B5EF4-FFF2-40B4-BE49-F238E27FC236}">
                  <a16:creationId xmlns:a16="http://schemas.microsoft.com/office/drawing/2014/main" id="{531FB855-FD56-AE4A-A5C6-7F8AA95E57DB}"/>
                </a:ext>
              </a:extLst>
            </p:cNvPr>
            <p:cNvSpPr/>
            <p:nvPr/>
          </p:nvSpPr>
          <p:spPr>
            <a:xfrm>
              <a:off x="4631989" y="3083641"/>
              <a:ext cx="516834"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Oval 57">
              <a:extLst>
                <a:ext uri="{FF2B5EF4-FFF2-40B4-BE49-F238E27FC236}">
                  <a16:creationId xmlns:a16="http://schemas.microsoft.com/office/drawing/2014/main" id="{F4836A82-4EA9-1742-8093-16D170162F15}"/>
                </a:ext>
              </a:extLst>
            </p:cNvPr>
            <p:cNvSpPr/>
            <p:nvPr/>
          </p:nvSpPr>
          <p:spPr>
            <a:xfrm>
              <a:off x="5022221" y="2211670"/>
              <a:ext cx="1298197" cy="1035356"/>
            </a:xfrm>
            <a:prstGeom prst="ellipse">
              <a:avLst/>
            </a:pr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Spend more time in nature </a:t>
              </a:r>
            </a:p>
          </p:txBody>
        </p:sp>
        <p:sp>
          <p:nvSpPr>
            <p:cNvPr id="59" name="Rectangle 58">
              <a:extLst>
                <a:ext uri="{FF2B5EF4-FFF2-40B4-BE49-F238E27FC236}">
                  <a16:creationId xmlns:a16="http://schemas.microsoft.com/office/drawing/2014/main" id="{2BF2F1FB-56C7-D34D-BA7F-1931010EBA4E}"/>
                </a:ext>
              </a:extLst>
            </p:cNvPr>
            <p:cNvSpPr/>
            <p:nvPr/>
          </p:nvSpPr>
          <p:spPr>
            <a:xfrm>
              <a:off x="5820709" y="3489835"/>
              <a:ext cx="534062"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1" name="Oval 60">
              <a:extLst>
                <a:ext uri="{FF2B5EF4-FFF2-40B4-BE49-F238E27FC236}">
                  <a16:creationId xmlns:a16="http://schemas.microsoft.com/office/drawing/2014/main" id="{39A8CE51-A1BC-6047-9EBA-7FF2BF2B1DAD}"/>
                </a:ext>
              </a:extLst>
            </p:cNvPr>
            <p:cNvSpPr/>
            <p:nvPr/>
          </p:nvSpPr>
          <p:spPr>
            <a:xfrm>
              <a:off x="4397795" y="3203046"/>
              <a:ext cx="1248851" cy="1057352"/>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930" tIns="93625" rIns="83931" bIns="93624" numCol="1" spcCol="1270" anchor="ctr" anchorCtr="0">
              <a:noAutofit/>
            </a:bodyPr>
            <a:lstStyle/>
            <a:p>
              <a:pPr marL="0" lvl="0" indent="0" algn="ctr" defTabSz="222250">
                <a:lnSpc>
                  <a:spcPct val="90000"/>
                </a:lnSpc>
                <a:spcBef>
                  <a:spcPct val="0"/>
                </a:spcBef>
                <a:spcAft>
                  <a:spcPct val="35000"/>
                </a:spcAft>
                <a:buNone/>
              </a:pPr>
              <a:r>
                <a:rPr lang="is-IS" kern="1200">
                  <a:latin typeface="Karla" pitchFamily="2" charset="77"/>
                  <a:ea typeface="+mn-lt"/>
                  <a:cs typeface="+mn-lt"/>
                </a:rPr>
                <a:t>Taka a walk</a:t>
              </a:r>
              <a:endParaRPr lang="en-GB" kern="1200">
                <a:latin typeface="Karla" pitchFamily="2" charset="77"/>
              </a:endParaRPr>
            </a:p>
          </p:txBody>
        </p:sp>
        <p:sp>
          <p:nvSpPr>
            <p:cNvPr id="62" name="Rectangle 61">
              <a:extLst>
                <a:ext uri="{FF2B5EF4-FFF2-40B4-BE49-F238E27FC236}">
                  <a16:creationId xmlns:a16="http://schemas.microsoft.com/office/drawing/2014/main" id="{7682588E-B910-704D-9C8F-276D022CE0B1}"/>
                </a:ext>
              </a:extLst>
            </p:cNvPr>
            <p:cNvSpPr/>
            <p:nvPr/>
          </p:nvSpPr>
          <p:spPr>
            <a:xfrm>
              <a:off x="4631989" y="3896029"/>
              <a:ext cx="516834" cy="287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pic>
        <p:nvPicPr>
          <p:cNvPr id="9" name="Picture 8" descr="Hand holding fern">
            <a:extLst>
              <a:ext uri="{FF2B5EF4-FFF2-40B4-BE49-F238E27FC236}">
                <a16:creationId xmlns:a16="http://schemas.microsoft.com/office/drawing/2014/main" id="{B3CB07F0-C88A-5842-9E22-1BC19DAAD0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953" y="1905668"/>
            <a:ext cx="2600246" cy="1733497"/>
          </a:xfrm>
          <a:prstGeom prst="rect">
            <a:avLst/>
          </a:prstGeom>
        </p:spPr>
      </p:pic>
    </p:spTree>
    <p:extLst>
      <p:ext uri="{BB962C8B-B14F-4D97-AF65-F5344CB8AC3E}">
        <p14:creationId xmlns:p14="http://schemas.microsoft.com/office/powerpoint/2010/main" val="234115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57676" y="1071302"/>
            <a:ext cx="3605779" cy="2759075"/>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1.1.4.  </a:t>
            </a:r>
            <a:r>
              <a:rPr lang="es-ES" b="1" dirty="0" err="1">
                <a:solidFill>
                  <a:srgbClr val="00AE9D"/>
                </a:solidFill>
              </a:rPr>
              <a:t>Feedback</a:t>
            </a:r>
            <a:r>
              <a:rPr lang="es-ES" b="1" dirty="0">
                <a:solidFill>
                  <a:srgbClr val="00AE9D"/>
                </a:solidFill>
              </a:rPr>
              <a:t> </a:t>
            </a:r>
            <a:r>
              <a:rPr lang="es-ES" b="1" dirty="0" err="1">
                <a:solidFill>
                  <a:srgbClr val="00AE9D"/>
                </a:solidFill>
              </a:rPr>
              <a:t>is</a:t>
            </a:r>
            <a:r>
              <a:rPr lang="es-ES" b="1" dirty="0">
                <a:solidFill>
                  <a:srgbClr val="00AE9D"/>
                </a:solidFill>
              </a:rPr>
              <a:t> </a:t>
            </a:r>
            <a:r>
              <a:rPr lang="es-ES" b="1" dirty="0" err="1">
                <a:solidFill>
                  <a:srgbClr val="00AE9D"/>
                </a:solidFill>
              </a:rPr>
              <a:t>important</a:t>
            </a:r>
            <a:endParaRPr lang="es-ES" dirty="0">
              <a:solidFill>
                <a:srgbClr val="00AE9D"/>
              </a:solidFill>
            </a:endParaRPr>
          </a:p>
          <a:p>
            <a:pPr marL="0" lvl="0" indent="0" algn="l" rtl="0">
              <a:spcBef>
                <a:spcPts val="600"/>
              </a:spcBef>
              <a:spcAft>
                <a:spcPts val="0"/>
              </a:spcAft>
              <a:buNone/>
            </a:pPr>
            <a:endParaRPr lang="en" dirty="0"/>
          </a:p>
          <a:p>
            <a:r>
              <a:rPr lang="is-IS" sz="1400" dirty="0"/>
              <a:t>Diverse feedback is very helpful, meet people with diverse ideas and perspectives  </a:t>
            </a:r>
          </a:p>
          <a:p>
            <a:r>
              <a:rPr lang="is-IS" sz="1400" dirty="0"/>
              <a:t>Listen for objections and use them to refine your idea </a:t>
            </a:r>
          </a:p>
          <a:p>
            <a:r>
              <a:rPr lang="is-IS" sz="1400" dirty="0"/>
              <a:t>The people who love your idea are a good indicator of your future target group – find out what unites them!</a:t>
            </a:r>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UNIT 1 CREATIVITY</a:t>
            </a:r>
          </a:p>
        </p:txBody>
      </p:sp>
      <p:sp>
        <p:nvSpPr>
          <p:cNvPr id="5" name="Google Shape;197;p22"/>
          <p:cNvSpPr/>
          <p:nvPr/>
        </p:nvSpPr>
        <p:spPr>
          <a:xfrm>
            <a:off x="4063455" y="1578598"/>
            <a:ext cx="2493600" cy="2493600"/>
          </a:xfrm>
          <a:prstGeom prst="diamond">
            <a:avLst/>
          </a:prstGeom>
          <a:solidFill>
            <a:srgbClr val="2ABBAD"/>
          </a:solidFill>
          <a:ln>
            <a:noFill/>
          </a:ln>
        </p:spPr>
        <p:txBody>
          <a:bodyPr spcFirstLastPara="1" wrap="square" lIns="91425" tIns="91425" rIns="91425" bIns="91425" anchor="ctr" anchorCtr="0">
            <a:noAutofit/>
          </a:bodyPr>
          <a:lstStyle/>
          <a:p>
            <a:pPr lvl="0" algn="ctr"/>
            <a:endParaRPr lang="en-GB" b="1">
              <a:solidFill>
                <a:srgbClr val="FFFFFF"/>
              </a:solidFill>
              <a:latin typeface="Karla"/>
              <a:ea typeface="Karla"/>
              <a:cs typeface="Karla"/>
              <a:sym typeface="Karla"/>
            </a:endParaRPr>
          </a:p>
          <a:p>
            <a:pPr lvl="0" algn="ctr"/>
            <a:r>
              <a:rPr lang="en-GB" b="1">
                <a:solidFill>
                  <a:srgbClr val="FFFFFF"/>
                </a:solidFill>
                <a:latin typeface="Karla"/>
                <a:ea typeface="Karla"/>
                <a:cs typeface="Karla"/>
                <a:sym typeface="Karla"/>
              </a:rPr>
              <a:t>Get talking, </a:t>
            </a:r>
          </a:p>
          <a:p>
            <a:pPr lvl="0" algn="ctr"/>
            <a:r>
              <a:rPr lang="en-GB" b="1">
                <a:solidFill>
                  <a:srgbClr val="FFFFFF"/>
                </a:solidFill>
                <a:latin typeface="Karla"/>
                <a:ea typeface="Karla"/>
                <a:cs typeface="Karla"/>
                <a:sym typeface="Karla"/>
              </a:rPr>
              <a:t>meet with others, network!</a:t>
            </a:r>
          </a:p>
          <a:p>
            <a:pPr marL="0" lvl="0" indent="0" algn="ctr" rtl="0">
              <a:spcBef>
                <a:spcPts val="0"/>
              </a:spcBef>
              <a:spcAft>
                <a:spcPts val="0"/>
              </a:spcAft>
              <a:buNone/>
            </a:pPr>
            <a:endParaRPr b="1">
              <a:solidFill>
                <a:srgbClr val="FFFFFF"/>
              </a:solidFill>
              <a:latin typeface="Karla"/>
              <a:ea typeface="Karla"/>
              <a:cs typeface="Karla"/>
              <a:sym typeface="Karla"/>
            </a:endParaRPr>
          </a:p>
        </p:txBody>
      </p:sp>
      <p:sp>
        <p:nvSpPr>
          <p:cNvPr id="7" name="Google Shape;198;p22"/>
          <p:cNvSpPr/>
          <p:nvPr/>
        </p:nvSpPr>
        <p:spPr>
          <a:xfrm>
            <a:off x="7003275" y="2015722"/>
            <a:ext cx="2140725" cy="1353875"/>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endParaRPr lang="en-GB">
              <a:solidFill>
                <a:srgbClr val="004C52"/>
              </a:solidFill>
              <a:latin typeface="Karla"/>
              <a:ea typeface="Karla"/>
              <a:cs typeface="Karla"/>
              <a:sym typeface="Karla"/>
            </a:endParaRPr>
          </a:p>
          <a:p>
            <a:pPr lvl="0" algn="ctr"/>
            <a:r>
              <a:rPr lang="en-GB" sz="1200">
                <a:solidFill>
                  <a:srgbClr val="004C52"/>
                </a:solidFill>
                <a:latin typeface="Karla"/>
                <a:ea typeface="Karla"/>
                <a:cs typeface="Karla"/>
                <a:sym typeface="Karla"/>
              </a:rPr>
              <a:t>Accept that it is OK to look to others for source of inspiration </a:t>
            </a:r>
          </a:p>
          <a:p>
            <a:pPr marL="0" lvl="0" indent="0" algn="ctr" rtl="0">
              <a:spcBef>
                <a:spcPts val="0"/>
              </a:spcBef>
              <a:spcAft>
                <a:spcPts val="0"/>
              </a:spcAft>
              <a:buNone/>
            </a:pPr>
            <a:endParaRPr>
              <a:solidFill>
                <a:srgbClr val="004C52"/>
              </a:solidFill>
              <a:latin typeface="Karla"/>
              <a:ea typeface="Karla"/>
              <a:cs typeface="Karla"/>
              <a:sym typeface="Karla"/>
            </a:endParaRPr>
          </a:p>
        </p:txBody>
      </p:sp>
      <p:sp>
        <p:nvSpPr>
          <p:cNvPr id="8" name="Google Shape;199;p22"/>
          <p:cNvSpPr/>
          <p:nvPr/>
        </p:nvSpPr>
        <p:spPr>
          <a:xfrm>
            <a:off x="5590244" y="3237364"/>
            <a:ext cx="2140725" cy="1353875"/>
          </a:xfrm>
          <a:prstGeom prst="flowChartPreparation">
            <a:avLst/>
          </a:prstGeom>
          <a:solidFill>
            <a:srgbClr val="FFC000">
              <a:alpha val="81150"/>
            </a:srgbClr>
          </a:solidFill>
          <a:ln>
            <a:noFill/>
          </a:ln>
        </p:spPr>
        <p:txBody>
          <a:bodyPr spcFirstLastPara="1" wrap="square" lIns="91425" tIns="91425" rIns="91425" bIns="91425" anchor="ctr" anchorCtr="0">
            <a:noAutofit/>
          </a:bodyPr>
          <a:lstStyle/>
          <a:p>
            <a:pPr algn="ctr"/>
            <a:endParaRPr lang="is-IS"/>
          </a:p>
          <a:p>
            <a:pPr algn="ctr"/>
            <a:r>
              <a:rPr lang="is-IS">
                <a:solidFill>
                  <a:srgbClr val="004C52"/>
                </a:solidFill>
                <a:latin typeface="Karla"/>
              </a:rPr>
              <a:t>Team </a:t>
            </a:r>
            <a:r>
              <a:rPr lang="is-IS" err="1">
                <a:solidFill>
                  <a:srgbClr val="004C52"/>
                </a:solidFill>
                <a:latin typeface="Karla"/>
              </a:rPr>
              <a:t>up</a:t>
            </a:r>
            <a:r>
              <a:rPr lang="is-IS">
                <a:solidFill>
                  <a:srgbClr val="004C52"/>
                </a:solidFill>
                <a:latin typeface="Karla"/>
              </a:rPr>
              <a:t> with others </a:t>
            </a:r>
          </a:p>
          <a:p>
            <a:pPr marL="0" lvl="0" indent="0" algn="ctr" rtl="0">
              <a:spcBef>
                <a:spcPts val="0"/>
              </a:spcBef>
              <a:spcAft>
                <a:spcPts val="0"/>
              </a:spcAft>
              <a:buNone/>
            </a:pPr>
            <a:endParaRPr>
              <a:solidFill>
                <a:srgbClr val="004C52"/>
              </a:solidFill>
              <a:latin typeface="Karla"/>
              <a:ea typeface="Karla"/>
              <a:cs typeface="Karla"/>
              <a:sym typeface="Karla"/>
            </a:endParaRPr>
          </a:p>
        </p:txBody>
      </p:sp>
      <p:pic>
        <p:nvPicPr>
          <p:cNvPr id="9" name="Picture 8" descr="Older adults preparing food">
            <a:extLst>
              <a:ext uri="{FF2B5EF4-FFF2-40B4-BE49-F238E27FC236}">
                <a16:creationId xmlns:a16="http://schemas.microsoft.com/office/drawing/2014/main" id="{2E8C5257-6DD7-4A4D-9D6A-7028888DE8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0360" y="442207"/>
            <a:ext cx="2359099" cy="1573515"/>
          </a:xfrm>
          <a:prstGeom prst="rect">
            <a:avLst/>
          </a:prstGeom>
        </p:spPr>
      </p:pic>
    </p:spTree>
    <p:extLst>
      <p:ext uri="{BB962C8B-B14F-4D97-AF65-F5344CB8AC3E}">
        <p14:creationId xmlns:p14="http://schemas.microsoft.com/office/powerpoint/2010/main" val="92968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3020487" y="1790617"/>
            <a:ext cx="5894913" cy="2400657"/>
          </a:xfrm>
          <a:prstGeom prst="rect">
            <a:avLst/>
          </a:prstGeom>
        </p:spPr>
        <p:txBody>
          <a:bodyPr wrap="square">
            <a:spAutoFit/>
          </a:bodyPr>
          <a:lstStyle/>
          <a:p>
            <a:pPr fontAlgn="base"/>
            <a:r>
              <a:rPr lang="es-ES" sz="2400" b="1">
                <a:solidFill>
                  <a:srgbClr val="00AE9D"/>
                </a:solidFill>
                <a:latin typeface="Karla" pitchFamily="2" charset="77"/>
              </a:rPr>
              <a:t>1.1.5. </a:t>
            </a:r>
            <a:r>
              <a:rPr lang="es-ES" sz="2400" b="1" err="1">
                <a:solidFill>
                  <a:srgbClr val="00AE9D"/>
                </a:solidFill>
                <a:latin typeface="Karla" pitchFamily="2" charset="77"/>
              </a:rPr>
              <a:t>Change</a:t>
            </a:r>
            <a:r>
              <a:rPr lang="es-ES" sz="2400" b="1">
                <a:solidFill>
                  <a:srgbClr val="00AE9D"/>
                </a:solidFill>
                <a:latin typeface="Karla" pitchFamily="2" charset="77"/>
              </a:rPr>
              <a:t> </a:t>
            </a:r>
            <a:r>
              <a:rPr lang="es-ES" sz="2400" b="1" err="1">
                <a:solidFill>
                  <a:srgbClr val="00AE9D"/>
                </a:solidFill>
                <a:latin typeface="Karla" pitchFamily="2" charset="77"/>
              </a:rPr>
              <a:t>your</a:t>
            </a:r>
            <a:r>
              <a:rPr lang="es-ES" sz="2400" b="1">
                <a:solidFill>
                  <a:srgbClr val="00AE9D"/>
                </a:solidFill>
                <a:latin typeface="Karla" pitchFamily="2" charset="77"/>
              </a:rPr>
              <a:t> </a:t>
            </a:r>
            <a:r>
              <a:rPr lang="es-ES" sz="2400" b="1" err="1">
                <a:solidFill>
                  <a:srgbClr val="00AE9D"/>
                </a:solidFill>
                <a:latin typeface="Karla" pitchFamily="2" charset="77"/>
              </a:rPr>
              <a:t>perspective</a:t>
            </a:r>
            <a:r>
              <a:rPr lang="en-US" sz="2400">
                <a:latin typeface="Karla" pitchFamily="2" charset="77"/>
              </a:rPr>
              <a:t>​</a:t>
            </a:r>
            <a:endParaRPr lang="en-US" sz="2400">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marL="285750" indent="-285750" fontAlgn="base">
              <a:buFont typeface="Arial" panose="020B0604020202020204" pitchFamily="34" charset="0"/>
              <a:buChar char="•"/>
            </a:pPr>
            <a:r>
              <a:rPr lang="en-GB">
                <a:solidFill>
                  <a:srgbClr val="004C52"/>
                </a:solidFill>
                <a:latin typeface="Karla" pitchFamily="2" charset="77"/>
              </a:rPr>
              <a:t>Consider Alternative Scenarios     </a:t>
            </a:r>
          </a:p>
          <a:p>
            <a:pPr marL="285750" indent="-285750" fontAlgn="base">
              <a:buFont typeface="Arial" panose="020B0604020202020204" pitchFamily="34" charset="0"/>
              <a:buChar char="•"/>
            </a:pPr>
            <a:r>
              <a:rPr lang="en-GB">
                <a:solidFill>
                  <a:srgbClr val="004C52"/>
                </a:solidFill>
                <a:latin typeface="Karla" pitchFamily="2" charset="77"/>
              </a:rPr>
              <a:t>Be on the lookout for opportunities and unexpected connections.  </a:t>
            </a:r>
          </a:p>
          <a:p>
            <a:pPr marL="285750" indent="-285750" fontAlgn="base">
              <a:buFont typeface="Arial" panose="020B0604020202020204" pitchFamily="34" charset="0"/>
              <a:buChar char="•"/>
            </a:pPr>
            <a:r>
              <a:rPr lang="en-GB">
                <a:solidFill>
                  <a:srgbClr val="004C52"/>
                </a:solidFill>
                <a:latin typeface="Karla" pitchFamily="2" charset="77"/>
              </a:rPr>
              <a:t>Read something</a:t>
            </a:r>
          </a:p>
          <a:p>
            <a:pPr marL="285750" indent="-285750" fontAlgn="base">
              <a:buFont typeface="Arial" panose="020B0604020202020204" pitchFamily="34" charset="0"/>
              <a:buChar char="•"/>
            </a:pPr>
            <a:r>
              <a:rPr lang="en-GB">
                <a:solidFill>
                  <a:srgbClr val="004C52"/>
                </a:solidFill>
                <a:latin typeface="Karla" pitchFamily="2" charset="77"/>
              </a:rPr>
              <a:t>Disrupt your thinking</a:t>
            </a:r>
          </a:p>
          <a:p>
            <a:pPr marL="285750" indent="-285750" fontAlgn="base">
              <a:buFont typeface="Arial" panose="020B0604020202020204" pitchFamily="34" charset="0"/>
              <a:buChar char="•"/>
            </a:pPr>
            <a:r>
              <a:rPr lang="en-GB">
                <a:solidFill>
                  <a:srgbClr val="004C52"/>
                </a:solidFill>
                <a:latin typeface="Karla" pitchFamily="2" charset="77"/>
              </a:rPr>
              <a:t>Fast forward into the future</a:t>
            </a:r>
          </a:p>
          <a:p>
            <a:pPr marL="285750" indent="-285750" fontAlgn="base">
              <a:buFont typeface="Arial" panose="020B0604020202020204" pitchFamily="34" charset="0"/>
              <a:buChar char="•"/>
            </a:pPr>
            <a:r>
              <a:rPr lang="en-GB">
                <a:solidFill>
                  <a:srgbClr val="004C52"/>
                </a:solidFill>
                <a:latin typeface="Karla" pitchFamily="2" charset="77"/>
              </a:rPr>
              <a:t>Explore Multiple Solutions </a:t>
            </a:r>
          </a:p>
          <a:p>
            <a:pPr marL="285750" indent="-285750" fontAlgn="base">
              <a:buFont typeface="Arial" panose="020B0604020202020204" pitchFamily="34" charset="0"/>
              <a:buChar char="•"/>
            </a:pP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pic>
        <p:nvPicPr>
          <p:cNvPr id="14" name="Picture 13" descr="Person checking plants">
            <a:extLst>
              <a:ext uri="{FF2B5EF4-FFF2-40B4-BE49-F238E27FC236}">
                <a16:creationId xmlns:a16="http://schemas.microsoft.com/office/drawing/2014/main" id="{E6D50232-1046-5C4C-A244-EA7CE89024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818" y="1200329"/>
            <a:ext cx="2262657" cy="1508582"/>
          </a:xfrm>
          <a:prstGeom prst="rect">
            <a:avLst/>
          </a:prstGeom>
        </p:spPr>
      </p:pic>
      <p:pic>
        <p:nvPicPr>
          <p:cNvPr id="16" name="Picture 15" descr="A picture containing text, person, picture frame&#10;&#10;Description automatically generated">
            <a:extLst>
              <a:ext uri="{FF2B5EF4-FFF2-40B4-BE49-F238E27FC236}">
                <a16:creationId xmlns:a16="http://schemas.microsoft.com/office/drawing/2014/main" id="{1A10AFF0-DDDA-D640-A007-9AEB24C4C8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818" y="2883630"/>
            <a:ext cx="2262657" cy="1439873"/>
          </a:xfrm>
          <a:prstGeom prst="rect">
            <a:avLst/>
          </a:prstGeom>
        </p:spPr>
      </p:pic>
    </p:spTree>
    <p:extLst>
      <p:ext uri="{BB962C8B-B14F-4D97-AF65-F5344CB8AC3E}">
        <p14:creationId xmlns:p14="http://schemas.microsoft.com/office/powerpoint/2010/main" val="423498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1" y="1313123"/>
            <a:ext cx="3904366"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1.1.6.  </a:t>
            </a:r>
            <a:r>
              <a:rPr lang="es-ES" b="1" err="1">
                <a:solidFill>
                  <a:srgbClr val="00AE9D"/>
                </a:solidFill>
              </a:rPr>
              <a:t>Take</a:t>
            </a:r>
            <a:r>
              <a:rPr lang="es-ES" b="1">
                <a:solidFill>
                  <a:srgbClr val="00AE9D"/>
                </a:solidFill>
              </a:rPr>
              <a:t> a break</a:t>
            </a:r>
            <a:endParaRPr lang="es-ES">
              <a:solidFill>
                <a:srgbClr val="00AE9D"/>
              </a:solidFill>
            </a:endParaRPr>
          </a:p>
          <a:p>
            <a:pPr marL="0" lvl="0" indent="0" algn="l" rtl="0">
              <a:spcBef>
                <a:spcPts val="600"/>
              </a:spcBef>
              <a:spcAft>
                <a:spcPts val="0"/>
              </a:spcAft>
              <a:buNone/>
            </a:pPr>
            <a:endParaRPr lang="en"/>
          </a:p>
          <a:p>
            <a:pPr marL="285750" indent="-285750"/>
            <a:r>
              <a:rPr lang="is-IS" sz="1800"/>
              <a:t>Take a mental break to allow yourself to refocus</a:t>
            </a:r>
          </a:p>
          <a:p>
            <a:pPr marL="285750" indent="-285750"/>
            <a:r>
              <a:rPr lang="is-IS" sz="1800"/>
              <a:t>If you are motivated to solve your problem exercising, sleeping or procrastination can lead to creative thinking</a:t>
            </a:r>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UNIT 1 CREATIVITY</a:t>
            </a:r>
          </a:p>
        </p:txBody>
      </p:sp>
      <p:sp>
        <p:nvSpPr>
          <p:cNvPr id="5" name="Google Shape;197;p22"/>
          <p:cNvSpPr/>
          <p:nvPr/>
        </p:nvSpPr>
        <p:spPr>
          <a:xfrm>
            <a:off x="4517948" y="1578598"/>
            <a:ext cx="2493600" cy="2493600"/>
          </a:xfrm>
          <a:prstGeom prst="diamond">
            <a:avLst/>
          </a:prstGeom>
          <a:solidFill>
            <a:srgbClr val="004C52"/>
          </a:solidFill>
          <a:ln>
            <a:noFill/>
          </a:ln>
        </p:spPr>
        <p:txBody>
          <a:bodyPr spcFirstLastPara="1" wrap="square" lIns="91425" tIns="91425" rIns="91425" bIns="91425" anchor="ctr" anchorCtr="0">
            <a:noAutofit/>
          </a:bodyPr>
          <a:lstStyle/>
          <a:p>
            <a:pPr lvl="0" algn="ctr"/>
            <a:r>
              <a:rPr lang="en-GB" b="1">
                <a:solidFill>
                  <a:srgbClr val="FFFFFF"/>
                </a:solidFill>
                <a:latin typeface="Karla"/>
                <a:ea typeface="Karla"/>
                <a:cs typeface="Karla"/>
                <a:sym typeface="Karla"/>
              </a:rPr>
              <a:t>Be PATIENT </a:t>
            </a:r>
          </a:p>
          <a:p>
            <a:pPr marL="0" lvl="0" indent="0" algn="ctr" rtl="0">
              <a:spcBef>
                <a:spcPts val="0"/>
              </a:spcBef>
              <a:spcAft>
                <a:spcPts val="0"/>
              </a:spcAft>
              <a:buNone/>
            </a:pPr>
            <a:endParaRPr b="1">
              <a:solidFill>
                <a:srgbClr val="FFFFFF"/>
              </a:solidFill>
              <a:latin typeface="Karla"/>
              <a:ea typeface="Karla"/>
              <a:cs typeface="Karla"/>
              <a:sym typeface="Karla"/>
            </a:endParaRPr>
          </a:p>
        </p:txBody>
      </p:sp>
      <p:sp>
        <p:nvSpPr>
          <p:cNvPr id="7" name="Google Shape;198;p22"/>
          <p:cNvSpPr/>
          <p:nvPr/>
        </p:nvSpPr>
        <p:spPr>
          <a:xfrm>
            <a:off x="3887523" y="1062896"/>
            <a:ext cx="2140725" cy="1353875"/>
          </a:xfrm>
          <a:prstGeom prst="flowChartPreparation">
            <a:avLst/>
          </a:prstGeom>
          <a:solidFill>
            <a:srgbClr val="00B0F0">
              <a:alpha val="81150"/>
            </a:srgbClr>
          </a:solidFill>
          <a:ln>
            <a:noFill/>
          </a:ln>
        </p:spPr>
        <p:txBody>
          <a:bodyPr spcFirstLastPara="1" wrap="square" lIns="91425" tIns="91425" rIns="91425" bIns="91425" anchor="ctr" anchorCtr="0">
            <a:noAutofit/>
          </a:bodyPr>
          <a:lstStyle/>
          <a:p>
            <a:pPr lvl="0" algn="ctr"/>
            <a:r>
              <a:rPr lang="en-GB">
                <a:solidFill>
                  <a:srgbClr val="004C52"/>
                </a:solidFill>
                <a:latin typeface="Karla"/>
                <a:ea typeface="Karla"/>
                <a:cs typeface="Karla"/>
                <a:sym typeface="Karla"/>
              </a:rPr>
              <a:t>Daydream</a:t>
            </a:r>
          </a:p>
          <a:p>
            <a:pPr marL="0" lvl="0" indent="0" algn="ctr" rtl="0">
              <a:spcBef>
                <a:spcPts val="0"/>
              </a:spcBef>
              <a:spcAft>
                <a:spcPts val="0"/>
              </a:spcAft>
              <a:buNone/>
            </a:pPr>
            <a:endParaRPr>
              <a:solidFill>
                <a:srgbClr val="004C52"/>
              </a:solidFill>
              <a:latin typeface="Karla"/>
              <a:ea typeface="Karla"/>
              <a:cs typeface="Karla"/>
              <a:sym typeface="Karla"/>
            </a:endParaRPr>
          </a:p>
        </p:txBody>
      </p:sp>
      <p:sp>
        <p:nvSpPr>
          <p:cNvPr id="8" name="Google Shape;199;p22"/>
          <p:cNvSpPr/>
          <p:nvPr/>
        </p:nvSpPr>
        <p:spPr>
          <a:xfrm>
            <a:off x="6423398" y="2148461"/>
            <a:ext cx="2140725" cy="1353875"/>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r>
              <a:rPr lang="en-GB">
                <a:solidFill>
                  <a:srgbClr val="004C52"/>
                </a:solidFill>
                <a:latin typeface="Karla"/>
                <a:ea typeface="Karla"/>
                <a:cs typeface="Karla"/>
                <a:sym typeface="Karla"/>
              </a:rPr>
              <a:t>Play</a:t>
            </a:r>
          </a:p>
          <a:p>
            <a:pPr marL="0" lvl="0" indent="0" algn="ctr" rtl="0">
              <a:spcBef>
                <a:spcPts val="0"/>
              </a:spcBef>
              <a:spcAft>
                <a:spcPts val="0"/>
              </a:spcAft>
              <a:buNone/>
            </a:pPr>
            <a:endParaRPr>
              <a:solidFill>
                <a:srgbClr val="004C52"/>
              </a:solidFill>
              <a:latin typeface="Karla"/>
              <a:ea typeface="Karla"/>
              <a:cs typeface="Karla"/>
              <a:sym typeface="Karla"/>
            </a:endParaRPr>
          </a:p>
        </p:txBody>
      </p:sp>
      <p:pic>
        <p:nvPicPr>
          <p:cNvPr id="9" name="Picture 8" descr="A picture containing graphical user interface&#10;&#10;Description automatically generated">
            <a:extLst>
              <a:ext uri="{FF2B5EF4-FFF2-40B4-BE49-F238E27FC236}">
                <a16:creationId xmlns:a16="http://schemas.microsoft.com/office/drawing/2014/main" id="{B5F08E66-9355-D34E-B195-7736AF5A55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7356" y="773174"/>
            <a:ext cx="2009573" cy="135387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25D27561-E336-8F4D-8E42-045E334D08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3310" y="3440780"/>
            <a:ext cx="1753619" cy="1195070"/>
          </a:xfrm>
          <a:prstGeom prst="rect">
            <a:avLst/>
          </a:prstGeom>
        </p:spPr>
      </p:pic>
    </p:spTree>
    <p:extLst>
      <p:ext uri="{BB962C8B-B14F-4D97-AF65-F5344CB8AC3E}">
        <p14:creationId xmlns:p14="http://schemas.microsoft.com/office/powerpoint/2010/main" val="394637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488351" y="1802011"/>
            <a:ext cx="4384059" cy="2769989"/>
          </a:xfrm>
          <a:prstGeom prst="rect">
            <a:avLst/>
          </a:prstGeom>
        </p:spPr>
        <p:txBody>
          <a:bodyPr wrap="square">
            <a:spAutoFit/>
          </a:bodyPr>
          <a:lstStyle/>
          <a:p>
            <a:pPr fontAlgn="base"/>
            <a:r>
              <a:rPr lang="es-ES" sz="2400" b="1">
                <a:solidFill>
                  <a:srgbClr val="00AE9D"/>
                </a:solidFill>
                <a:latin typeface="Karla" pitchFamily="2" charset="77"/>
              </a:rPr>
              <a:t>1.2. A </a:t>
            </a:r>
            <a:r>
              <a:rPr lang="es-ES" sz="2400" b="1" err="1">
                <a:solidFill>
                  <a:srgbClr val="00AE9D"/>
                </a:solidFill>
                <a:latin typeface="Karla" pitchFamily="2" charset="77"/>
              </a:rPr>
              <a:t>method</a:t>
            </a:r>
            <a:r>
              <a:rPr lang="es-ES" sz="2400" b="1">
                <a:solidFill>
                  <a:srgbClr val="00AE9D"/>
                </a:solidFill>
                <a:latin typeface="Karla" pitchFamily="2" charset="77"/>
              </a:rPr>
              <a:t> to </a:t>
            </a:r>
            <a:r>
              <a:rPr lang="es-ES" sz="2400" b="1" err="1">
                <a:solidFill>
                  <a:srgbClr val="00AE9D"/>
                </a:solidFill>
                <a:latin typeface="Karla" pitchFamily="2" charset="77"/>
              </a:rPr>
              <a:t>think</a:t>
            </a:r>
            <a:r>
              <a:rPr lang="es-ES" sz="2400" b="1">
                <a:solidFill>
                  <a:srgbClr val="00AE9D"/>
                </a:solidFill>
                <a:latin typeface="Karla" pitchFamily="2" charset="77"/>
              </a:rPr>
              <a:t> </a:t>
            </a:r>
            <a:r>
              <a:rPr lang="es-ES" sz="2400" b="1" err="1">
                <a:solidFill>
                  <a:srgbClr val="00AE9D"/>
                </a:solidFill>
                <a:latin typeface="Karla" pitchFamily="2" charset="77"/>
              </a:rPr>
              <a:t>outside</a:t>
            </a:r>
            <a:r>
              <a:rPr lang="es-ES" sz="2400" b="1">
                <a:solidFill>
                  <a:srgbClr val="00AE9D"/>
                </a:solidFill>
                <a:latin typeface="Karla" pitchFamily="2" charset="77"/>
              </a:rPr>
              <a:t> </a:t>
            </a:r>
            <a:r>
              <a:rPr lang="es-ES" sz="2400" b="1" err="1">
                <a:solidFill>
                  <a:srgbClr val="00AE9D"/>
                </a:solidFill>
                <a:latin typeface="Karla" pitchFamily="2" charset="77"/>
              </a:rPr>
              <a:t>the</a:t>
            </a:r>
            <a:r>
              <a:rPr lang="es-ES" sz="2400" b="1">
                <a:solidFill>
                  <a:srgbClr val="00AE9D"/>
                </a:solidFill>
                <a:latin typeface="Karla" pitchFamily="2" charset="77"/>
              </a:rPr>
              <a:t> box</a:t>
            </a:r>
            <a:r>
              <a:rPr lang="en-US" sz="2400">
                <a:latin typeface="Karla" pitchFamily="2" charset="77"/>
              </a:rPr>
              <a:t>​</a:t>
            </a:r>
            <a:endParaRPr lang="en-US" sz="2400">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fontAlgn="base"/>
            <a:r>
              <a:rPr lang="en-GB">
                <a:solidFill>
                  <a:srgbClr val="004C52"/>
                </a:solidFill>
                <a:latin typeface="Karla" pitchFamily="2" charset="77"/>
              </a:rPr>
              <a:t>“Creativity is inventing, experimenting, growing, taking risks, breaking rules, making mistakes, and having fun." -- Mary Lou Cook</a:t>
            </a:r>
          </a:p>
          <a:p>
            <a:pPr fontAlgn="base"/>
            <a:endParaRPr lang="en-U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buFont typeface="Arial" panose="020B0604020202020204" pitchFamily="34" charset="0"/>
              <a:buChar char="•"/>
            </a:pPr>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4072919" y="3434885"/>
            <a:ext cx="4572000" cy="523220"/>
          </a:xfrm>
          <a:prstGeom prst="rect">
            <a:avLst/>
          </a:prstGeom>
        </p:spPr>
        <p:txBody>
          <a:bodyPr>
            <a:spAutoFit/>
          </a:bodyPr>
          <a:lstStyle/>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sp>
        <p:nvSpPr>
          <p:cNvPr id="7" name="Rectangle 6">
            <a:extLst>
              <a:ext uri="{FF2B5EF4-FFF2-40B4-BE49-F238E27FC236}">
                <a16:creationId xmlns:a16="http://schemas.microsoft.com/office/drawing/2014/main" id="{09E2290D-A158-B24E-A938-D505206AA3B2}"/>
              </a:ext>
            </a:extLst>
          </p:cNvPr>
          <p:cNvSpPr/>
          <p:nvPr/>
        </p:nvSpPr>
        <p:spPr>
          <a:xfrm>
            <a:off x="5926410" y="2571750"/>
            <a:ext cx="4572000" cy="2246769"/>
          </a:xfrm>
          <a:prstGeom prst="rect">
            <a:avLst/>
          </a:prstGeom>
        </p:spPr>
        <p:txBody>
          <a:bodyPr>
            <a:spAutoFit/>
          </a:bodyPr>
          <a:lstStyle/>
          <a:p>
            <a:pPr fontAlgn="base"/>
            <a:r>
              <a:rPr lang="es-ES" b="1">
                <a:solidFill>
                  <a:srgbClr val="00AE9D"/>
                </a:solidFill>
                <a:latin typeface="Karla" pitchFamily="2" charset="77"/>
              </a:rPr>
              <a:t>1.2.1. SCAMPER </a:t>
            </a:r>
            <a:r>
              <a:rPr lang="es-ES" b="1" err="1">
                <a:solidFill>
                  <a:srgbClr val="00AE9D"/>
                </a:solidFill>
                <a:latin typeface="Karla" pitchFamily="2" charset="77"/>
              </a:rPr>
              <a:t>technique</a:t>
            </a:r>
            <a:endParaRPr lang="es-ES">
              <a:latin typeface="Segoe UI" panose="020B0502040204020203" pitchFamily="34" charset="0"/>
            </a:endParaRPr>
          </a:p>
          <a:p>
            <a:pPr fontAlgn="base"/>
            <a:r>
              <a:rPr lang="es-ES">
                <a:solidFill>
                  <a:srgbClr val="004C52"/>
                </a:solidFill>
                <a:latin typeface="Karla" pitchFamily="2" charset="77"/>
              </a:rPr>
              <a:t>(S) </a:t>
            </a:r>
            <a:r>
              <a:rPr lang="es-ES" err="1">
                <a:solidFill>
                  <a:srgbClr val="004C52"/>
                </a:solidFill>
                <a:latin typeface="Karla" pitchFamily="2" charset="77"/>
              </a:rPr>
              <a:t>substitute</a:t>
            </a:r>
            <a:r>
              <a:rPr lang="es-ES">
                <a:solidFill>
                  <a:srgbClr val="004C52"/>
                </a:solidFill>
                <a:latin typeface="Karla" pitchFamily="2" charset="77"/>
              </a:rPr>
              <a:t> </a:t>
            </a:r>
          </a:p>
          <a:p>
            <a:pPr fontAlgn="base"/>
            <a:r>
              <a:rPr lang="es-ES">
                <a:solidFill>
                  <a:srgbClr val="004C52"/>
                </a:solidFill>
                <a:latin typeface="Karla" pitchFamily="2" charset="77"/>
              </a:rPr>
              <a:t>(C) combine</a:t>
            </a:r>
          </a:p>
          <a:p>
            <a:pPr fontAlgn="base"/>
            <a:r>
              <a:rPr lang="es-ES">
                <a:solidFill>
                  <a:srgbClr val="004C52"/>
                </a:solidFill>
                <a:latin typeface="Karla" pitchFamily="2" charset="77"/>
              </a:rPr>
              <a:t>(A) </a:t>
            </a:r>
            <a:r>
              <a:rPr lang="es-ES" err="1">
                <a:solidFill>
                  <a:srgbClr val="004C52"/>
                </a:solidFill>
                <a:latin typeface="Karla" pitchFamily="2" charset="77"/>
              </a:rPr>
              <a:t>adapt</a:t>
            </a:r>
            <a:endParaRPr lang="es-ES">
              <a:solidFill>
                <a:srgbClr val="004C52"/>
              </a:solidFill>
              <a:latin typeface="Karla" pitchFamily="2" charset="77"/>
            </a:endParaRPr>
          </a:p>
          <a:p>
            <a:pPr fontAlgn="base"/>
            <a:r>
              <a:rPr lang="es-ES">
                <a:solidFill>
                  <a:srgbClr val="004C52"/>
                </a:solidFill>
                <a:latin typeface="Karla" pitchFamily="2" charset="77"/>
              </a:rPr>
              <a:t>(M) </a:t>
            </a:r>
            <a:r>
              <a:rPr lang="es-ES" err="1">
                <a:solidFill>
                  <a:srgbClr val="004C52"/>
                </a:solidFill>
                <a:latin typeface="Karla" pitchFamily="2" charset="77"/>
              </a:rPr>
              <a:t>modify</a:t>
            </a:r>
            <a:endParaRPr lang="es-ES">
              <a:solidFill>
                <a:srgbClr val="004C52"/>
              </a:solidFill>
              <a:latin typeface="Karla" pitchFamily="2" charset="77"/>
            </a:endParaRPr>
          </a:p>
          <a:p>
            <a:pPr fontAlgn="base"/>
            <a:r>
              <a:rPr lang="es-ES">
                <a:solidFill>
                  <a:srgbClr val="004C52"/>
                </a:solidFill>
                <a:latin typeface="Karla" pitchFamily="2" charset="77"/>
              </a:rPr>
              <a:t>(P) </a:t>
            </a:r>
            <a:r>
              <a:rPr lang="es-ES" err="1">
                <a:solidFill>
                  <a:srgbClr val="004C52"/>
                </a:solidFill>
                <a:latin typeface="Karla" pitchFamily="2" charset="77"/>
              </a:rPr>
              <a:t>put</a:t>
            </a:r>
            <a:r>
              <a:rPr lang="es-ES">
                <a:solidFill>
                  <a:srgbClr val="004C52"/>
                </a:solidFill>
                <a:latin typeface="Karla" pitchFamily="2" charset="77"/>
              </a:rPr>
              <a:t> to </a:t>
            </a:r>
            <a:r>
              <a:rPr lang="es-ES" err="1">
                <a:solidFill>
                  <a:srgbClr val="004C52"/>
                </a:solidFill>
                <a:latin typeface="Karla" pitchFamily="2" charset="77"/>
              </a:rPr>
              <a:t>another</a:t>
            </a:r>
            <a:r>
              <a:rPr lang="es-ES">
                <a:solidFill>
                  <a:srgbClr val="004C52"/>
                </a:solidFill>
                <a:latin typeface="Karla" pitchFamily="2" charset="77"/>
              </a:rPr>
              <a:t> use</a:t>
            </a:r>
          </a:p>
          <a:p>
            <a:pPr fontAlgn="base"/>
            <a:r>
              <a:rPr lang="es-ES">
                <a:solidFill>
                  <a:srgbClr val="004C52"/>
                </a:solidFill>
                <a:latin typeface="Karla" pitchFamily="2" charset="77"/>
              </a:rPr>
              <a:t>(E) </a:t>
            </a:r>
            <a:r>
              <a:rPr lang="es-ES" err="1">
                <a:solidFill>
                  <a:srgbClr val="004C52"/>
                </a:solidFill>
                <a:latin typeface="Karla" pitchFamily="2" charset="77"/>
              </a:rPr>
              <a:t>eliminate</a:t>
            </a:r>
            <a:r>
              <a:rPr lang="es-ES">
                <a:solidFill>
                  <a:srgbClr val="004C52"/>
                </a:solidFill>
                <a:latin typeface="Karla" pitchFamily="2" charset="77"/>
              </a:rPr>
              <a:t> </a:t>
            </a:r>
          </a:p>
          <a:p>
            <a:pPr fontAlgn="base"/>
            <a:r>
              <a:rPr lang="es-ES">
                <a:solidFill>
                  <a:srgbClr val="004C52"/>
                </a:solidFill>
                <a:latin typeface="Karla" pitchFamily="2" charset="77"/>
              </a:rPr>
              <a:t>(R) reverse</a:t>
            </a:r>
          </a:p>
          <a:p>
            <a:pPr fontAlgn="base"/>
            <a:endParaRPr lang="en-U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pic>
        <p:nvPicPr>
          <p:cNvPr id="9" name="Picture 8" descr="A picture containing text, person, picture frame&#10;&#10;Description automatically generated">
            <a:extLst>
              <a:ext uri="{FF2B5EF4-FFF2-40B4-BE49-F238E27FC236}">
                <a16:creationId xmlns:a16="http://schemas.microsoft.com/office/drawing/2014/main" id="{7D6F4DA3-6421-C540-B5FD-7BA3B574D9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1999" y="590272"/>
            <a:ext cx="2650933" cy="1691238"/>
          </a:xfrm>
          <a:prstGeom prst="rect">
            <a:avLst/>
          </a:prstGeom>
        </p:spPr>
      </p:pic>
    </p:spTree>
    <p:extLst>
      <p:ext uri="{BB962C8B-B14F-4D97-AF65-F5344CB8AC3E}">
        <p14:creationId xmlns:p14="http://schemas.microsoft.com/office/powerpoint/2010/main" val="4390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499081" y="1511281"/>
            <a:ext cx="3919356" cy="2400657"/>
          </a:xfrm>
          <a:prstGeom prst="rect">
            <a:avLst/>
          </a:prstGeom>
        </p:spPr>
        <p:txBody>
          <a:bodyPr wrap="square">
            <a:spAutoFit/>
          </a:bodyPr>
          <a:lstStyle/>
          <a:p>
            <a:pPr fontAlgn="base"/>
            <a:r>
              <a:rPr lang="en-US">
                <a:latin typeface="Karla" pitchFamily="2" charset="77"/>
              </a:rPr>
              <a:t>​</a:t>
            </a:r>
            <a:r>
              <a:rPr lang="es-ES" sz="2400" b="1">
                <a:solidFill>
                  <a:srgbClr val="00AE9D"/>
                </a:solidFill>
                <a:latin typeface="Karla" pitchFamily="2" charset="77"/>
              </a:rPr>
              <a:t>1.2.1. SCAMPER </a:t>
            </a:r>
            <a:r>
              <a:rPr lang="es-ES" sz="2400" b="1" err="1">
                <a:solidFill>
                  <a:srgbClr val="00AE9D"/>
                </a:solidFill>
                <a:latin typeface="Karla" pitchFamily="2" charset="77"/>
              </a:rPr>
              <a:t>technique</a:t>
            </a:r>
            <a:endParaRPr lang="es-ES" sz="2400" b="1">
              <a:solidFill>
                <a:srgbClr val="00AE9D"/>
              </a:solidFill>
              <a:latin typeface="Karla" pitchFamily="2" charset="77"/>
            </a:endParaRPr>
          </a:p>
          <a:p>
            <a:pPr fontAlgn="base"/>
            <a:endParaRPr lang="en-US">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fontAlgn="base"/>
            <a:r>
              <a:rPr lang="en-GB">
                <a:solidFill>
                  <a:srgbClr val="004C52"/>
                </a:solidFill>
                <a:latin typeface="Karla" pitchFamily="2" charset="77"/>
              </a:rPr>
              <a:t>Provides seven different thinking approaches to find innovative ideas and solutions​</a:t>
            </a:r>
          </a:p>
          <a:p>
            <a:pPr fontAlgn="base"/>
            <a:r>
              <a:rPr lang="en-US">
                <a:latin typeface="Karla" pitchFamily="2" charset="77"/>
              </a:rPr>
              <a:t>​</a:t>
            </a:r>
            <a:endParaRPr lang="en-U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buFont typeface="Arial" panose="020B0604020202020204" pitchFamily="34" charset="0"/>
              <a:buChar char="•"/>
            </a:pPr>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5671374" y="2450684"/>
            <a:ext cx="3053817" cy="2031325"/>
          </a:xfrm>
          <a:prstGeom prst="rect">
            <a:avLst/>
          </a:prstGeom>
        </p:spPr>
        <p:txBody>
          <a:bodyPr wrap="square">
            <a:spAutoFit/>
          </a:bodyPr>
          <a:lstStyle/>
          <a:p>
            <a:pPr fontAlgn="base"/>
            <a:r>
              <a:rPr lang="es-ES" b="1">
                <a:solidFill>
                  <a:srgbClr val="00AE9D"/>
                </a:solidFill>
                <a:latin typeface="Karla" pitchFamily="2" charset="77"/>
              </a:rPr>
              <a:t>(S) </a:t>
            </a:r>
            <a:r>
              <a:rPr lang="es-ES" b="1" err="1">
                <a:solidFill>
                  <a:srgbClr val="00AE9D"/>
                </a:solidFill>
                <a:latin typeface="Karla" pitchFamily="2" charset="77"/>
              </a:rPr>
              <a:t>substitute</a:t>
            </a:r>
            <a:r>
              <a:rPr lang="es-ES" b="1">
                <a:solidFill>
                  <a:srgbClr val="00AE9D"/>
                </a:solidFill>
                <a:latin typeface="Karla" pitchFamily="2" charset="77"/>
              </a:rPr>
              <a:t> ​</a:t>
            </a:r>
          </a:p>
          <a:p>
            <a:pPr fontAlgn="base"/>
            <a:r>
              <a:rPr lang="es-ES" b="1">
                <a:solidFill>
                  <a:srgbClr val="00AE9D"/>
                </a:solidFill>
                <a:latin typeface="Karla" pitchFamily="2" charset="77"/>
              </a:rPr>
              <a:t>(C) combine​</a:t>
            </a:r>
          </a:p>
          <a:p>
            <a:pPr fontAlgn="base"/>
            <a:r>
              <a:rPr lang="es-ES" b="1">
                <a:solidFill>
                  <a:srgbClr val="00AE9D"/>
                </a:solidFill>
                <a:latin typeface="Karla" pitchFamily="2" charset="77"/>
              </a:rPr>
              <a:t>(A) </a:t>
            </a:r>
            <a:r>
              <a:rPr lang="es-ES" b="1" err="1">
                <a:solidFill>
                  <a:srgbClr val="00AE9D"/>
                </a:solidFill>
                <a:latin typeface="Karla" pitchFamily="2" charset="77"/>
              </a:rPr>
              <a:t>adapt</a:t>
            </a:r>
            <a:r>
              <a:rPr lang="es-ES" b="1">
                <a:solidFill>
                  <a:srgbClr val="00AE9D"/>
                </a:solidFill>
                <a:latin typeface="Karla" pitchFamily="2" charset="77"/>
              </a:rPr>
              <a:t>​</a:t>
            </a:r>
          </a:p>
          <a:p>
            <a:pPr fontAlgn="base"/>
            <a:r>
              <a:rPr lang="es-ES" b="1">
                <a:solidFill>
                  <a:srgbClr val="00AE9D"/>
                </a:solidFill>
                <a:latin typeface="Karla" pitchFamily="2" charset="77"/>
              </a:rPr>
              <a:t>(M) </a:t>
            </a:r>
            <a:r>
              <a:rPr lang="es-ES" b="1" err="1">
                <a:solidFill>
                  <a:srgbClr val="00AE9D"/>
                </a:solidFill>
                <a:latin typeface="Karla" pitchFamily="2" charset="77"/>
              </a:rPr>
              <a:t>modify</a:t>
            </a:r>
            <a:r>
              <a:rPr lang="es-ES" b="1">
                <a:solidFill>
                  <a:srgbClr val="00AE9D"/>
                </a:solidFill>
                <a:latin typeface="Karla" pitchFamily="2" charset="77"/>
              </a:rPr>
              <a:t>​</a:t>
            </a:r>
          </a:p>
          <a:p>
            <a:pPr fontAlgn="base"/>
            <a:r>
              <a:rPr lang="es-ES" b="1">
                <a:solidFill>
                  <a:srgbClr val="00AE9D"/>
                </a:solidFill>
                <a:latin typeface="Karla" pitchFamily="2" charset="77"/>
              </a:rPr>
              <a:t>(P) </a:t>
            </a:r>
            <a:r>
              <a:rPr lang="es-ES" b="1" err="1">
                <a:solidFill>
                  <a:srgbClr val="00AE9D"/>
                </a:solidFill>
                <a:latin typeface="Karla" pitchFamily="2" charset="77"/>
              </a:rPr>
              <a:t>put</a:t>
            </a:r>
            <a:r>
              <a:rPr lang="es-ES" b="1">
                <a:solidFill>
                  <a:srgbClr val="00AE9D"/>
                </a:solidFill>
                <a:latin typeface="Karla" pitchFamily="2" charset="77"/>
              </a:rPr>
              <a:t> to </a:t>
            </a:r>
            <a:r>
              <a:rPr lang="es-ES" b="1" err="1">
                <a:solidFill>
                  <a:srgbClr val="00AE9D"/>
                </a:solidFill>
                <a:latin typeface="Karla" pitchFamily="2" charset="77"/>
              </a:rPr>
              <a:t>another</a:t>
            </a:r>
            <a:r>
              <a:rPr lang="es-ES" b="1">
                <a:solidFill>
                  <a:srgbClr val="00AE9D"/>
                </a:solidFill>
                <a:latin typeface="Karla" pitchFamily="2" charset="77"/>
              </a:rPr>
              <a:t> use​</a:t>
            </a:r>
          </a:p>
          <a:p>
            <a:pPr fontAlgn="base"/>
            <a:r>
              <a:rPr lang="es-ES" b="1">
                <a:solidFill>
                  <a:srgbClr val="00AE9D"/>
                </a:solidFill>
                <a:latin typeface="Karla" pitchFamily="2" charset="77"/>
              </a:rPr>
              <a:t>(E) </a:t>
            </a:r>
            <a:r>
              <a:rPr lang="es-ES" b="1" err="1">
                <a:solidFill>
                  <a:srgbClr val="00AE9D"/>
                </a:solidFill>
                <a:latin typeface="Karla" pitchFamily="2" charset="77"/>
              </a:rPr>
              <a:t>eliminate</a:t>
            </a:r>
            <a:r>
              <a:rPr lang="es-ES" b="1">
                <a:solidFill>
                  <a:srgbClr val="00AE9D"/>
                </a:solidFill>
                <a:latin typeface="Karla" pitchFamily="2" charset="77"/>
              </a:rPr>
              <a:t> ​</a:t>
            </a:r>
          </a:p>
          <a:p>
            <a:pPr fontAlgn="base"/>
            <a:r>
              <a:rPr lang="es-ES" b="1">
                <a:solidFill>
                  <a:srgbClr val="00AE9D"/>
                </a:solidFill>
                <a:latin typeface="Karla" pitchFamily="2" charset="77"/>
              </a:rPr>
              <a:t>(R) reverse​</a:t>
            </a:r>
          </a:p>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pic>
        <p:nvPicPr>
          <p:cNvPr id="5" name="Picture 4" descr="A picture containing wall, indoor, items, different&#10;&#10;Description automatically generated">
            <a:extLst>
              <a:ext uri="{FF2B5EF4-FFF2-40B4-BE49-F238E27FC236}">
                <a16:creationId xmlns:a16="http://schemas.microsoft.com/office/drawing/2014/main" id="{9E023C9A-3205-1444-80A7-FF0B99539F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8437" y="422026"/>
            <a:ext cx="2868930" cy="1828800"/>
          </a:xfrm>
          <a:prstGeom prst="rect">
            <a:avLst/>
          </a:prstGeom>
        </p:spPr>
      </p:pic>
    </p:spTree>
    <p:extLst>
      <p:ext uri="{BB962C8B-B14F-4D97-AF65-F5344CB8AC3E}">
        <p14:creationId xmlns:p14="http://schemas.microsoft.com/office/powerpoint/2010/main" val="357347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graphicFrame>
        <p:nvGraphicFramePr>
          <p:cNvPr id="10" name="Diagram 9">
            <a:extLst>
              <a:ext uri="{FF2B5EF4-FFF2-40B4-BE49-F238E27FC236}">
                <a16:creationId xmlns:a16="http://schemas.microsoft.com/office/drawing/2014/main" id="{978B18CE-48EC-7245-8E4A-5039CC151023}"/>
              </a:ext>
            </a:extLst>
          </p:cNvPr>
          <p:cNvGraphicFramePr/>
          <p:nvPr>
            <p:extLst>
              <p:ext uri="{D42A27DB-BD31-4B8C-83A1-F6EECF244321}">
                <p14:modId xmlns:p14="http://schemas.microsoft.com/office/powerpoint/2010/main" val="217036083"/>
              </p:ext>
            </p:extLst>
          </p:nvPr>
        </p:nvGraphicFramePr>
        <p:xfrm>
          <a:off x="453710" y="725936"/>
          <a:ext cx="7887573" cy="394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D20701D-89C1-C94E-962D-C1034E2D0558}"/>
              </a:ext>
            </a:extLst>
          </p:cNvPr>
          <p:cNvSpPr txBox="1"/>
          <p:nvPr/>
        </p:nvSpPr>
        <p:spPr>
          <a:xfrm>
            <a:off x="7709629" y="4263675"/>
            <a:ext cx="980661" cy="307777"/>
          </a:xfrm>
          <a:prstGeom prst="rect">
            <a:avLst/>
          </a:prstGeom>
          <a:noFill/>
        </p:spPr>
        <p:txBody>
          <a:bodyPr wrap="square" rtlCol="0">
            <a:spAutoFit/>
          </a:bodyPr>
          <a:lstStyle/>
          <a:p>
            <a:r>
              <a:rPr lang="en-GB" dirty="0">
                <a:hlinkClick r:id="rId8"/>
              </a:rPr>
              <a:t>Source</a:t>
            </a:r>
            <a:endParaRPr lang="en-GB" dirty="0"/>
          </a:p>
        </p:txBody>
      </p:sp>
    </p:spTree>
    <p:extLst>
      <p:ext uri="{BB962C8B-B14F-4D97-AF65-F5344CB8AC3E}">
        <p14:creationId xmlns:p14="http://schemas.microsoft.com/office/powerpoint/2010/main" val="188491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graphicFrame>
        <p:nvGraphicFramePr>
          <p:cNvPr id="7" name="Diagram 6">
            <a:extLst>
              <a:ext uri="{FF2B5EF4-FFF2-40B4-BE49-F238E27FC236}">
                <a16:creationId xmlns:a16="http://schemas.microsoft.com/office/drawing/2014/main" id="{8567A665-7D0F-7649-9176-F46D7029464F}"/>
              </a:ext>
            </a:extLst>
          </p:cNvPr>
          <p:cNvGraphicFramePr/>
          <p:nvPr>
            <p:extLst>
              <p:ext uri="{D42A27DB-BD31-4B8C-83A1-F6EECF244321}">
                <p14:modId xmlns:p14="http://schemas.microsoft.com/office/powerpoint/2010/main" val="966248445"/>
              </p:ext>
            </p:extLst>
          </p:nvPr>
        </p:nvGraphicFramePr>
        <p:xfrm>
          <a:off x="870801" y="317324"/>
          <a:ext cx="7900756" cy="5087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78746A8-23A8-F844-9EAE-69C018C19E5E}"/>
              </a:ext>
            </a:extLst>
          </p:cNvPr>
          <p:cNvSpPr txBox="1"/>
          <p:nvPr/>
        </p:nvSpPr>
        <p:spPr>
          <a:xfrm>
            <a:off x="7934916" y="4356441"/>
            <a:ext cx="980661" cy="307777"/>
          </a:xfrm>
          <a:prstGeom prst="rect">
            <a:avLst/>
          </a:prstGeom>
          <a:noFill/>
        </p:spPr>
        <p:txBody>
          <a:bodyPr wrap="square" rtlCol="0">
            <a:spAutoFit/>
          </a:bodyPr>
          <a:lstStyle/>
          <a:p>
            <a:r>
              <a:rPr lang="en-GB" dirty="0">
                <a:hlinkClick r:id="rId8"/>
              </a:rPr>
              <a:t>Source</a:t>
            </a:r>
            <a:endParaRPr lang="en-GB" dirty="0"/>
          </a:p>
        </p:txBody>
      </p:sp>
    </p:spTree>
    <p:extLst>
      <p:ext uri="{BB962C8B-B14F-4D97-AF65-F5344CB8AC3E}">
        <p14:creationId xmlns:p14="http://schemas.microsoft.com/office/powerpoint/2010/main" val="311319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graphicFrame>
        <p:nvGraphicFramePr>
          <p:cNvPr id="7" name="Diagram 6">
            <a:extLst>
              <a:ext uri="{FF2B5EF4-FFF2-40B4-BE49-F238E27FC236}">
                <a16:creationId xmlns:a16="http://schemas.microsoft.com/office/drawing/2014/main" id="{498F3739-4D7C-2F46-9E90-A6E6C7A3165F}"/>
              </a:ext>
            </a:extLst>
          </p:cNvPr>
          <p:cNvGraphicFramePr/>
          <p:nvPr>
            <p:extLst>
              <p:ext uri="{D42A27DB-BD31-4B8C-83A1-F6EECF244321}">
                <p14:modId xmlns:p14="http://schemas.microsoft.com/office/powerpoint/2010/main" val="319147103"/>
              </p:ext>
            </p:extLst>
          </p:nvPr>
        </p:nvGraphicFramePr>
        <p:xfrm>
          <a:off x="573148" y="2450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522A7E9-9C8D-CA4D-B3A4-E7DE05EEE8DF}"/>
              </a:ext>
            </a:extLst>
          </p:cNvPr>
          <p:cNvSpPr txBox="1"/>
          <p:nvPr/>
        </p:nvSpPr>
        <p:spPr>
          <a:xfrm>
            <a:off x="7709629" y="4263675"/>
            <a:ext cx="980661" cy="307777"/>
          </a:xfrm>
          <a:prstGeom prst="rect">
            <a:avLst/>
          </a:prstGeom>
          <a:noFill/>
        </p:spPr>
        <p:txBody>
          <a:bodyPr wrap="square" rtlCol="0">
            <a:spAutoFit/>
          </a:bodyPr>
          <a:lstStyle/>
          <a:p>
            <a:r>
              <a:rPr lang="en-GB" dirty="0">
                <a:hlinkClick r:id="rId8"/>
              </a:rPr>
              <a:t>Source</a:t>
            </a:r>
            <a:endParaRPr lang="en-GB" dirty="0"/>
          </a:p>
        </p:txBody>
      </p:sp>
    </p:spTree>
    <p:extLst>
      <p:ext uri="{BB962C8B-B14F-4D97-AF65-F5344CB8AC3E}">
        <p14:creationId xmlns:p14="http://schemas.microsoft.com/office/powerpoint/2010/main" val="7250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graphicFrame>
        <p:nvGraphicFramePr>
          <p:cNvPr id="7" name="Diagram 6">
            <a:extLst>
              <a:ext uri="{FF2B5EF4-FFF2-40B4-BE49-F238E27FC236}">
                <a16:creationId xmlns:a16="http://schemas.microsoft.com/office/drawing/2014/main" id="{B6E1788B-6419-104B-8689-F3E0F4A6E6CF}"/>
              </a:ext>
            </a:extLst>
          </p:cNvPr>
          <p:cNvGraphicFramePr/>
          <p:nvPr>
            <p:extLst>
              <p:ext uri="{D42A27DB-BD31-4B8C-83A1-F6EECF244321}">
                <p14:modId xmlns:p14="http://schemas.microsoft.com/office/powerpoint/2010/main" val="3753661575"/>
              </p:ext>
            </p:extLst>
          </p:nvPr>
        </p:nvGraphicFramePr>
        <p:xfrm>
          <a:off x="447506" y="1263407"/>
          <a:ext cx="6204580" cy="361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D9BBF32-3BC0-2149-8004-D7E3EA026DD1}"/>
              </a:ext>
            </a:extLst>
          </p:cNvPr>
          <p:cNvSpPr txBox="1"/>
          <p:nvPr/>
        </p:nvSpPr>
        <p:spPr>
          <a:xfrm>
            <a:off x="7709629" y="4263675"/>
            <a:ext cx="980661" cy="307777"/>
          </a:xfrm>
          <a:prstGeom prst="rect">
            <a:avLst/>
          </a:prstGeom>
          <a:noFill/>
        </p:spPr>
        <p:txBody>
          <a:bodyPr wrap="square" rtlCol="0">
            <a:spAutoFit/>
          </a:bodyPr>
          <a:lstStyle/>
          <a:p>
            <a:r>
              <a:rPr lang="en-GB" dirty="0">
                <a:hlinkClick r:id="rId8"/>
              </a:rPr>
              <a:t>Source</a:t>
            </a:r>
            <a:endParaRPr lang="en-GB" dirty="0"/>
          </a:p>
        </p:txBody>
      </p:sp>
    </p:spTree>
    <p:extLst>
      <p:ext uri="{BB962C8B-B14F-4D97-AF65-F5344CB8AC3E}">
        <p14:creationId xmlns:p14="http://schemas.microsoft.com/office/powerpoint/2010/main" val="140881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1004341" y="1255713"/>
            <a:ext cx="7369175" cy="3327400"/>
          </a:xfrm>
          <a:prstGeom prst="rect">
            <a:avLst/>
          </a:prstGeom>
        </p:spPr>
        <p:txBody>
          <a:bodyPr spcFirstLastPara="1" wrap="square" lIns="91425" tIns="91425" rIns="91425" bIns="91425" anchor="t" anchorCtr="0">
            <a:noAutofit/>
          </a:bodyPr>
          <a:lstStyle/>
          <a:p>
            <a:pPr marL="76200" indent="0">
              <a:buNone/>
            </a:pPr>
            <a:r>
              <a:rPr lang="en-US" dirty="0"/>
              <a:t>At the end of this module:</a:t>
            </a:r>
          </a:p>
          <a:p>
            <a:pPr marL="76200" indent="0">
              <a:buNone/>
            </a:pPr>
            <a:endParaRPr lang="en-US" dirty="0"/>
          </a:p>
          <a:p>
            <a:pPr marL="457200" lvl="0" indent="-381000" algn="l" rtl="0">
              <a:spcBef>
                <a:spcPts val="600"/>
              </a:spcBef>
              <a:spcAft>
                <a:spcPts val="0"/>
              </a:spcAft>
              <a:buSzPts val="2400"/>
              <a:buChar char="◆"/>
            </a:pPr>
            <a:r>
              <a:rPr lang="en" dirty="0"/>
              <a:t>You will have learned a few ways to foster your creativity</a:t>
            </a:r>
            <a:endParaRPr dirty="0"/>
          </a:p>
          <a:p>
            <a:pPr>
              <a:spcBef>
                <a:spcPts val="0"/>
              </a:spcBef>
            </a:pPr>
            <a:r>
              <a:rPr lang="en-GB" dirty="0"/>
              <a:t>You know about SCAMPER technique </a:t>
            </a:r>
          </a:p>
          <a:p>
            <a:pPr marL="457200" lvl="0" indent="-381000" algn="l" rtl="0">
              <a:spcBef>
                <a:spcPts val="0"/>
              </a:spcBef>
              <a:spcAft>
                <a:spcPts val="0"/>
              </a:spcAft>
              <a:buSzPts val="2400"/>
              <a:buChar char="◆"/>
            </a:pPr>
            <a:r>
              <a:rPr lang="en-GB" dirty="0"/>
              <a:t>You will know of smart solutions for </a:t>
            </a:r>
            <a:r>
              <a:rPr lang="en" dirty="0"/>
              <a:t>your inspiration and as a medium for your creative work</a:t>
            </a: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Objectives and Goals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757347" y="1241977"/>
            <a:ext cx="6788198" cy="1384995"/>
          </a:xfrm>
          <a:prstGeom prst="rect">
            <a:avLst/>
          </a:prstGeom>
        </p:spPr>
        <p:txBody>
          <a:bodyPr wrap="square">
            <a:spAutoFit/>
          </a:bodyPr>
          <a:lstStyle/>
          <a:p>
            <a:pPr fontAlgn="base"/>
            <a:r>
              <a:rPr lang="en-GB">
                <a:latin typeface="Calibri" panose="020F0502020204030204" pitchFamily="34" charset="0"/>
              </a:rPr>
              <a:t>​</a:t>
            </a:r>
            <a:endParaRPr lang="en-GB">
              <a:latin typeface="Segoe UI" panose="020B0502040204020203" pitchFamily="34" charset="0"/>
            </a:endParaRPr>
          </a:p>
          <a:p>
            <a:pPr fontAlgn="base"/>
            <a:r>
              <a:rPr lang="en-GB">
                <a:solidFill>
                  <a:srgbClr val="004C52"/>
                </a:solidFill>
                <a:latin typeface="Karla" pitchFamily="2" charset="77"/>
              </a:rPr>
              <a:t>“Creativity involves breaking out of expected patterns in order to look at things in a different way.” – Edward de Bono</a:t>
            </a:r>
            <a:r>
              <a:rPr lang="es-ES">
                <a:latin typeface="Karla" pitchFamily="2" charset="77"/>
              </a:rPr>
              <a:t>​</a:t>
            </a:r>
            <a:endParaRPr lang="es-ES">
              <a:latin typeface="Segoe UI" panose="020B0502040204020203" pitchFamily="34" charset="0"/>
            </a:endParaRPr>
          </a:p>
          <a:p>
            <a:pPr fontAlgn="base"/>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3" name="Rectangle 2">
            <a:extLst>
              <a:ext uri="{FF2B5EF4-FFF2-40B4-BE49-F238E27FC236}">
                <a16:creationId xmlns:a16="http://schemas.microsoft.com/office/drawing/2014/main" id="{5F2A92B8-2965-3F4C-8B14-4AD54A0B1804}"/>
              </a:ext>
            </a:extLst>
          </p:cNvPr>
          <p:cNvSpPr/>
          <p:nvPr/>
        </p:nvSpPr>
        <p:spPr>
          <a:xfrm>
            <a:off x="757347" y="2413046"/>
            <a:ext cx="4572000" cy="1169551"/>
          </a:xfrm>
          <a:prstGeom prst="rect">
            <a:avLst/>
          </a:prstGeom>
        </p:spPr>
        <p:txBody>
          <a:bodyPr>
            <a:spAutoFit/>
          </a:bodyPr>
          <a:lstStyle/>
          <a:p>
            <a:pPr fontAlgn="base"/>
            <a:r>
              <a:rPr lang="es-ES" b="1">
                <a:solidFill>
                  <a:srgbClr val="00AE9D"/>
                </a:solidFill>
                <a:latin typeface="Karla" pitchFamily="2" charset="77"/>
              </a:rPr>
              <a:t>2.1 Smart </a:t>
            </a:r>
            <a:r>
              <a:rPr lang="es-ES" b="1" err="1">
                <a:solidFill>
                  <a:srgbClr val="00AE9D"/>
                </a:solidFill>
                <a:latin typeface="Karla" pitchFamily="2" charset="77"/>
              </a:rPr>
              <a:t>solutions</a:t>
            </a:r>
            <a:r>
              <a:rPr lang="es-ES" b="1">
                <a:solidFill>
                  <a:srgbClr val="00AE9D"/>
                </a:solidFill>
                <a:latin typeface="Karla" pitchFamily="2" charset="77"/>
              </a:rPr>
              <a:t> in idea </a:t>
            </a:r>
            <a:r>
              <a:rPr lang="es-ES" b="1" err="1">
                <a:solidFill>
                  <a:srgbClr val="00AE9D"/>
                </a:solidFill>
                <a:latin typeface="Karla" pitchFamily="2" charset="77"/>
              </a:rPr>
              <a:t>development</a:t>
            </a:r>
            <a:r>
              <a:rPr lang="es-ES" b="1">
                <a:solidFill>
                  <a:srgbClr val="00AE9D"/>
                </a:solidFill>
                <a:latin typeface="Karla" pitchFamily="2" charset="77"/>
              </a:rPr>
              <a:t> </a:t>
            </a:r>
            <a:r>
              <a:rPr lang="es-ES">
                <a:latin typeface="Karla" pitchFamily="2" charset="77"/>
              </a:rPr>
              <a:t>​</a:t>
            </a:r>
            <a:endParaRPr lang="es-ES">
              <a:latin typeface="Segoe UI" panose="020B0502040204020203" pitchFamily="34" charset="0"/>
            </a:endParaRPr>
          </a:p>
          <a:p>
            <a:pPr fontAlgn="base"/>
            <a:r>
              <a:rPr lang="es-ES">
                <a:solidFill>
                  <a:srgbClr val="004C52"/>
                </a:solidFill>
                <a:latin typeface="Karla" pitchFamily="2" charset="77"/>
              </a:rPr>
              <a:t>2.1.1. </a:t>
            </a:r>
            <a:r>
              <a:rPr lang="es-ES" err="1">
                <a:solidFill>
                  <a:srgbClr val="004C52"/>
                </a:solidFill>
                <a:latin typeface="Karla" pitchFamily="2" charset="77"/>
              </a:rPr>
              <a:t>Brainstorming</a:t>
            </a:r>
            <a:r>
              <a:rPr lang="es-ES">
                <a:solidFill>
                  <a:srgbClr val="004C52"/>
                </a:solidFill>
                <a:latin typeface="Karla" pitchFamily="2" charset="77"/>
              </a:rPr>
              <a:t> and </a:t>
            </a:r>
            <a:r>
              <a:rPr lang="es-ES" err="1">
                <a:solidFill>
                  <a:srgbClr val="004C52"/>
                </a:solidFill>
                <a:latin typeface="Karla" pitchFamily="2" charset="77"/>
              </a:rPr>
              <a:t>Mind</a:t>
            </a:r>
            <a:r>
              <a:rPr lang="es-ES">
                <a:solidFill>
                  <a:srgbClr val="004C52"/>
                </a:solidFill>
                <a:latin typeface="Karla" pitchFamily="2" charset="77"/>
              </a:rPr>
              <a:t> </a:t>
            </a:r>
            <a:r>
              <a:rPr lang="es-ES" err="1">
                <a:solidFill>
                  <a:srgbClr val="004C52"/>
                </a:solidFill>
                <a:latin typeface="Karla" pitchFamily="2" charset="77"/>
              </a:rPr>
              <a:t>Mapping</a:t>
            </a:r>
            <a:endParaRPr lang="es-ES">
              <a:solidFill>
                <a:srgbClr val="004C52"/>
              </a:solidFill>
              <a:latin typeface="Karla" pitchFamily="2" charset="77"/>
            </a:endParaRPr>
          </a:p>
          <a:p>
            <a:pPr fontAlgn="base"/>
            <a:r>
              <a:rPr lang="en-US">
                <a:solidFill>
                  <a:srgbClr val="004C52"/>
                </a:solidFill>
                <a:latin typeface="Karla" pitchFamily="2" charset="77"/>
              </a:rPr>
              <a:t>2.1.2. Journals</a:t>
            </a:r>
          </a:p>
          <a:p>
            <a:pPr fontAlgn="base"/>
            <a:r>
              <a:rPr lang="en-US">
                <a:solidFill>
                  <a:srgbClr val="004C52"/>
                </a:solidFill>
                <a:latin typeface="Karla" pitchFamily="2" charset="77"/>
              </a:rPr>
              <a:t>2.1.3. </a:t>
            </a:r>
            <a:r>
              <a:rPr lang="en-US" err="1">
                <a:solidFill>
                  <a:srgbClr val="004C52"/>
                </a:solidFill>
                <a:latin typeface="Karla" pitchFamily="2" charset="77"/>
              </a:rPr>
              <a:t>Moodboards</a:t>
            </a:r>
            <a:endParaRPr lang="en-US">
              <a:solidFill>
                <a:srgbClr val="004C52"/>
              </a:solidFill>
              <a:latin typeface="Karla" pitchFamily="2" charset="77"/>
            </a:endParaRPr>
          </a:p>
          <a:p>
            <a:pPr fontAlgn="base"/>
            <a:r>
              <a:rPr lang="es-ES">
                <a:latin typeface="Karla" pitchFamily="2" charset="77"/>
              </a:rPr>
              <a:t>​</a:t>
            </a:r>
            <a:endParaRPr lang="es-ES">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4079900" y="2974178"/>
            <a:ext cx="4572000" cy="1815882"/>
          </a:xfrm>
          <a:prstGeom prst="rect">
            <a:avLst/>
          </a:prstGeom>
        </p:spPr>
        <p:txBody>
          <a:bodyPr>
            <a:spAutoFit/>
          </a:bodyPr>
          <a:lstStyle/>
          <a:p>
            <a:pPr fontAlgn="base"/>
            <a:r>
              <a:rPr lang="es-ES" b="1">
                <a:solidFill>
                  <a:srgbClr val="00AE9D"/>
                </a:solidFill>
                <a:latin typeface="Karla" pitchFamily="2" charset="77"/>
              </a:rPr>
              <a:t>2.2. Smart </a:t>
            </a:r>
            <a:r>
              <a:rPr lang="es-ES" b="1" err="1">
                <a:solidFill>
                  <a:srgbClr val="00AE9D"/>
                </a:solidFill>
                <a:latin typeface="Karla" pitchFamily="2" charset="77"/>
              </a:rPr>
              <a:t>solutions</a:t>
            </a:r>
            <a:r>
              <a:rPr lang="es-ES" b="1">
                <a:solidFill>
                  <a:srgbClr val="00AE9D"/>
                </a:solidFill>
                <a:latin typeface="Karla" pitchFamily="2" charset="77"/>
              </a:rPr>
              <a:t> in </a:t>
            </a:r>
            <a:r>
              <a:rPr lang="es-ES" b="1" err="1">
                <a:solidFill>
                  <a:srgbClr val="00AE9D"/>
                </a:solidFill>
                <a:latin typeface="Karla" pitchFamily="2" charset="77"/>
              </a:rPr>
              <a:t>creative</a:t>
            </a:r>
            <a:r>
              <a:rPr lang="es-ES" b="1">
                <a:solidFill>
                  <a:srgbClr val="00AE9D"/>
                </a:solidFill>
                <a:latin typeface="Karla" pitchFamily="2" charset="77"/>
              </a:rPr>
              <a:t> </a:t>
            </a:r>
            <a:r>
              <a:rPr lang="es-ES" b="1" err="1">
                <a:solidFill>
                  <a:srgbClr val="00AE9D"/>
                </a:solidFill>
                <a:latin typeface="Karla" pitchFamily="2" charset="77"/>
              </a:rPr>
              <a:t>work</a:t>
            </a:r>
            <a:r>
              <a:rPr lang="es-ES" b="1">
                <a:solidFill>
                  <a:srgbClr val="00AE9D"/>
                </a:solidFill>
                <a:latin typeface="Karla" pitchFamily="2" charset="77"/>
              </a:rPr>
              <a:t> </a:t>
            </a:r>
            <a:r>
              <a:rPr lang="es-ES">
                <a:latin typeface="Karla" pitchFamily="2" charset="77"/>
              </a:rPr>
              <a:t>​</a:t>
            </a:r>
          </a:p>
          <a:p>
            <a:pPr fontAlgn="base"/>
            <a:r>
              <a:rPr lang="is-IS">
                <a:latin typeface="Karla" pitchFamily="2" charset="77"/>
                <a:cs typeface="Calibri Light"/>
              </a:rPr>
              <a:t>2.2.1. Visual inspiration</a:t>
            </a:r>
          </a:p>
          <a:p>
            <a:pPr fontAlgn="base"/>
            <a:r>
              <a:rPr lang="es-ES">
                <a:latin typeface="Karla" pitchFamily="2" charset="77"/>
                <a:cs typeface="Calibri Light"/>
              </a:rPr>
              <a:t>2.2.2. </a:t>
            </a:r>
            <a:r>
              <a:rPr lang="es-ES" err="1">
                <a:latin typeface="Karla" pitchFamily="2" charset="77"/>
                <a:cs typeface="Calibri Light"/>
              </a:rPr>
              <a:t>Sounds</a:t>
            </a:r>
            <a:r>
              <a:rPr lang="es-ES">
                <a:latin typeface="Karla" pitchFamily="2" charset="77"/>
                <a:cs typeface="Calibri Light"/>
              </a:rPr>
              <a:t> </a:t>
            </a:r>
            <a:r>
              <a:rPr lang="es-ES" err="1">
                <a:latin typeface="Karla" pitchFamily="2" charset="77"/>
                <a:cs typeface="Calibri Light"/>
              </a:rPr>
              <a:t>inspiration</a:t>
            </a:r>
            <a:endParaRPr lang="es-ES">
              <a:latin typeface="Karla" pitchFamily="2" charset="77"/>
              <a:cs typeface="Calibri Light"/>
            </a:endParaRPr>
          </a:p>
          <a:p>
            <a:pPr fontAlgn="base"/>
            <a:r>
              <a:rPr lang="en-US">
                <a:latin typeface="Karla" pitchFamily="2" charset="77"/>
                <a:cs typeface="Calibri Light"/>
              </a:rPr>
              <a:t>2.2.3. Working with your thought processes</a:t>
            </a:r>
          </a:p>
          <a:p>
            <a:pPr fontAlgn="base"/>
            <a:r>
              <a:rPr lang="en-US">
                <a:latin typeface="Karla" pitchFamily="2" charset="77"/>
                <a:cs typeface="Calibri Light"/>
              </a:rPr>
              <a:t>2.2.4. Information and inspiration from other people</a:t>
            </a:r>
          </a:p>
          <a:p>
            <a:pPr fontAlgn="base"/>
            <a:r>
              <a:rPr lang="en-US">
                <a:latin typeface="Karla" pitchFamily="2" charset="77"/>
                <a:cs typeface="Calibri Light"/>
              </a:rPr>
              <a:t>2.2.5. Free apps for creative work</a:t>
            </a:r>
            <a:endParaRPr lang="es-ES">
              <a:latin typeface="Karla" pitchFamily="2" charset="77"/>
              <a:cs typeface="Calibri Light"/>
            </a:endParaRPr>
          </a:p>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461665"/>
          </a:xfrm>
          <a:prstGeom prst="rect">
            <a:avLst/>
          </a:prstGeom>
        </p:spPr>
        <p:txBody>
          <a:bodyPr wrap="none">
            <a:spAutoFit/>
          </a:bodyPr>
          <a:lstStyle/>
          <a:p>
            <a:r>
              <a:rPr lang="en-GB" sz="2400" b="1">
                <a:solidFill>
                  <a:schemeClr val="bg1"/>
                </a:solidFill>
                <a:latin typeface="Raleway" pitchFamily="2" charset="77"/>
              </a:rPr>
              <a:t>Unit 2 Creativity in a Digital Era </a:t>
            </a:r>
          </a:p>
        </p:txBody>
      </p:sp>
    </p:spTree>
    <p:extLst>
      <p:ext uri="{BB962C8B-B14F-4D97-AF65-F5344CB8AC3E}">
        <p14:creationId xmlns:p14="http://schemas.microsoft.com/office/powerpoint/2010/main" val="3630588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499081" y="1141950"/>
            <a:ext cx="5033039" cy="2339102"/>
          </a:xfrm>
          <a:prstGeom prst="rect">
            <a:avLst/>
          </a:prstGeom>
        </p:spPr>
        <p:txBody>
          <a:bodyPr wrap="square">
            <a:spAutoFit/>
          </a:bodyPr>
          <a:lstStyle/>
          <a:p>
            <a:pPr fontAlgn="base"/>
            <a:r>
              <a:rPr lang="es-ES" sz="2400" b="1" dirty="0">
                <a:solidFill>
                  <a:srgbClr val="00AE9D"/>
                </a:solidFill>
                <a:latin typeface="Karla" pitchFamily="2" charset="77"/>
              </a:rPr>
              <a:t>2.1.1. </a:t>
            </a:r>
            <a:r>
              <a:rPr lang="es-ES" sz="2400" b="1" dirty="0" err="1">
                <a:solidFill>
                  <a:srgbClr val="00AE9D"/>
                </a:solidFill>
                <a:latin typeface="Karla" pitchFamily="2" charset="77"/>
              </a:rPr>
              <a:t>Brainstorming</a:t>
            </a:r>
            <a:r>
              <a:rPr lang="es-ES" sz="2400" b="1" dirty="0">
                <a:solidFill>
                  <a:srgbClr val="00AE9D"/>
                </a:solidFill>
                <a:latin typeface="Karla" pitchFamily="2" charset="77"/>
              </a:rPr>
              <a:t> and </a:t>
            </a:r>
            <a:r>
              <a:rPr lang="es-ES" sz="2400" b="1" dirty="0" err="1">
                <a:solidFill>
                  <a:srgbClr val="00AE9D"/>
                </a:solidFill>
                <a:latin typeface="Karla" pitchFamily="2" charset="77"/>
              </a:rPr>
              <a:t>Mind</a:t>
            </a:r>
            <a:r>
              <a:rPr lang="es-ES" sz="2400" b="1" dirty="0">
                <a:solidFill>
                  <a:srgbClr val="00AE9D"/>
                </a:solidFill>
                <a:latin typeface="Karla" pitchFamily="2" charset="77"/>
              </a:rPr>
              <a:t> </a:t>
            </a:r>
            <a:r>
              <a:rPr lang="es-ES" sz="2400" b="1" dirty="0" err="1">
                <a:solidFill>
                  <a:srgbClr val="00AE9D"/>
                </a:solidFill>
                <a:latin typeface="Karla" pitchFamily="2" charset="77"/>
              </a:rPr>
              <a:t>Mapping</a:t>
            </a:r>
            <a:endParaRPr lang="en-US" sz="2400" dirty="0">
              <a:latin typeface="Segoe UI" panose="020B0502040204020203" pitchFamily="34" charset="0"/>
            </a:endParaRPr>
          </a:p>
          <a:p>
            <a:pPr fontAlgn="base"/>
            <a:r>
              <a:rPr lang="en-GB" dirty="0">
                <a:latin typeface="Calibri" panose="020F0502020204030204" pitchFamily="34" charset="0"/>
              </a:rPr>
              <a:t>​</a:t>
            </a:r>
            <a:endParaRPr lang="en-GB" dirty="0">
              <a:latin typeface="Segoe UI" panose="020B0502040204020203" pitchFamily="34" charset="0"/>
            </a:endParaRPr>
          </a:p>
          <a:p>
            <a:pPr marL="285750" indent="-285750" fontAlgn="base">
              <a:buFont typeface="Arial" panose="020B0604020202020204" pitchFamily="34" charset="0"/>
              <a:buChar char="•"/>
            </a:pPr>
            <a:r>
              <a:rPr lang="en-GB" dirty="0">
                <a:solidFill>
                  <a:srgbClr val="004C52"/>
                </a:solidFill>
                <a:latin typeface="Karla" pitchFamily="2" charset="77"/>
              </a:rPr>
              <a:t>Mind Maps and Flow Charts are used to Brainstorm.  Write down all thoughts related to an idea – Do not overthink it, just write! </a:t>
            </a:r>
          </a:p>
          <a:p>
            <a:pPr marL="285750" indent="-285750" fontAlgn="base">
              <a:buFont typeface="Arial" panose="020B0604020202020204" pitchFamily="34" charset="0"/>
              <a:buChar char="•"/>
            </a:pPr>
            <a:endParaRPr lang="en-GB" dirty="0">
              <a:solidFill>
                <a:srgbClr val="004C52"/>
              </a:solidFill>
              <a:latin typeface="Karla" pitchFamily="2" charset="77"/>
            </a:endParaRPr>
          </a:p>
          <a:p>
            <a:pPr marL="285750" indent="-285750" fontAlgn="base">
              <a:buFont typeface="Arial" panose="020B0604020202020204" pitchFamily="34" charset="0"/>
              <a:buChar char="•"/>
            </a:pP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461665"/>
          </a:xfrm>
          <a:prstGeom prst="rect">
            <a:avLst/>
          </a:prstGeom>
        </p:spPr>
        <p:txBody>
          <a:bodyPr wrap="none">
            <a:spAutoFit/>
          </a:bodyPr>
          <a:lstStyle/>
          <a:p>
            <a:r>
              <a:rPr lang="en-GB" sz="2400" b="1">
                <a:solidFill>
                  <a:schemeClr val="bg1"/>
                </a:solidFill>
                <a:latin typeface="Raleway" pitchFamily="2" charset="77"/>
              </a:rPr>
              <a:t>Unit 2 Creativity in a Digital Era </a:t>
            </a:r>
          </a:p>
        </p:txBody>
      </p:sp>
      <p:pic>
        <p:nvPicPr>
          <p:cNvPr id="5" name="Picture 4" descr="Diagram&#10;&#10;Description automatically generated">
            <a:extLst>
              <a:ext uri="{FF2B5EF4-FFF2-40B4-BE49-F238E27FC236}">
                <a16:creationId xmlns:a16="http://schemas.microsoft.com/office/drawing/2014/main" id="{379325D7-2F1E-7742-8347-DD1163636B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3308" y="2724231"/>
            <a:ext cx="2397623" cy="1699179"/>
          </a:xfrm>
          <a:prstGeom prst="rect">
            <a:avLst/>
          </a:prstGeom>
        </p:spPr>
      </p:pic>
      <p:pic>
        <p:nvPicPr>
          <p:cNvPr id="8" name="Picture 7" descr="A person sitting at a table with a board game on it&#10;&#10;Description automatically generated with low confidence">
            <a:extLst>
              <a:ext uri="{FF2B5EF4-FFF2-40B4-BE49-F238E27FC236}">
                <a16:creationId xmlns:a16="http://schemas.microsoft.com/office/drawing/2014/main" id="{9ED35DF5-D8F0-354D-B104-EF626AC7C4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67429" y="872571"/>
            <a:ext cx="2777490" cy="1851660"/>
          </a:xfrm>
          <a:prstGeom prst="rect">
            <a:avLst/>
          </a:prstGeom>
        </p:spPr>
      </p:pic>
    </p:spTree>
    <p:extLst>
      <p:ext uri="{BB962C8B-B14F-4D97-AF65-F5344CB8AC3E}">
        <p14:creationId xmlns:p14="http://schemas.microsoft.com/office/powerpoint/2010/main" val="332565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4371E-3D16-0E4F-AA3F-2E44A845C3E7}"/>
              </a:ext>
            </a:extLst>
          </p:cNvPr>
          <p:cNvSpPr/>
          <p:nvPr/>
        </p:nvSpPr>
        <p:spPr>
          <a:xfrm>
            <a:off x="6004589" y="3084394"/>
            <a:ext cx="2512855" cy="1169551"/>
          </a:xfrm>
          <a:prstGeom prst="rect">
            <a:avLst/>
          </a:prstGeom>
          <a:solidFill>
            <a:schemeClr val="bg1">
              <a:lumMod val="95000"/>
            </a:schemeClr>
          </a:solidFill>
        </p:spPr>
        <p:txBody>
          <a:bodyPr wrap="square">
            <a:spAutoFit/>
          </a:bodyPr>
          <a:lstStyle/>
          <a:p>
            <a:pPr fontAlgn="base"/>
            <a:r>
              <a:rPr lang="es-ES" b="1" err="1">
                <a:solidFill>
                  <a:srgbClr val="00AE9D"/>
                </a:solidFill>
                <a:latin typeface="Karla" pitchFamily="2" charset="77"/>
              </a:rPr>
              <a:t>Mind</a:t>
            </a:r>
            <a:r>
              <a:rPr lang="es-ES" b="1">
                <a:solidFill>
                  <a:srgbClr val="00AE9D"/>
                </a:solidFill>
                <a:latin typeface="Karla" pitchFamily="2" charset="77"/>
              </a:rPr>
              <a:t> </a:t>
            </a:r>
            <a:r>
              <a:rPr lang="es-ES" b="1" err="1">
                <a:solidFill>
                  <a:srgbClr val="00AE9D"/>
                </a:solidFill>
                <a:latin typeface="Karla" pitchFamily="2" charset="77"/>
              </a:rPr>
              <a:t>mapping</a:t>
            </a:r>
            <a:r>
              <a:rPr lang="es-ES" b="1">
                <a:solidFill>
                  <a:srgbClr val="00AE9D"/>
                </a:solidFill>
                <a:latin typeface="Karla" pitchFamily="2" charset="77"/>
              </a:rPr>
              <a:t> software: </a:t>
            </a:r>
          </a:p>
          <a:p>
            <a:pPr marL="285750" indent="-285750" fontAlgn="base">
              <a:buFont typeface="Wingdings" pitchFamily="2" charset="2"/>
              <a:buChar char="ü"/>
            </a:pPr>
            <a:r>
              <a:rPr lang="es-ES">
                <a:latin typeface="Karla" pitchFamily="2" charset="77"/>
              </a:rPr>
              <a:t>​</a:t>
            </a:r>
            <a:r>
              <a:rPr lang="es-ES">
                <a:solidFill>
                  <a:srgbClr val="004C52"/>
                </a:solidFill>
                <a:latin typeface="Karla" pitchFamily="2" charset="77"/>
              </a:rPr>
              <a:t>www.mindmeister.com  </a:t>
            </a:r>
          </a:p>
          <a:p>
            <a:pPr marL="285750" indent="-285750" fontAlgn="base">
              <a:buFont typeface="Wingdings" pitchFamily="2" charset="2"/>
              <a:buChar char="ü"/>
            </a:pPr>
            <a:r>
              <a:rPr lang="es-ES">
                <a:solidFill>
                  <a:srgbClr val="004C52"/>
                </a:solidFill>
                <a:latin typeface="Karla" pitchFamily="2" charset="77"/>
              </a:rPr>
              <a:t>www.xmind.net  </a:t>
            </a:r>
          </a:p>
          <a:p>
            <a:pPr marL="285750" indent="-285750" fontAlgn="base">
              <a:buFont typeface="Wingdings" pitchFamily="2" charset="2"/>
              <a:buChar char="ü"/>
            </a:pPr>
            <a:r>
              <a:rPr lang="es-ES">
                <a:solidFill>
                  <a:srgbClr val="004C52"/>
                </a:solidFill>
                <a:latin typeface="Karla" pitchFamily="2" charset="77"/>
              </a:rPr>
              <a:t>www.mindmup.com  </a:t>
            </a:r>
          </a:p>
          <a:p>
            <a:pPr marL="285750" indent="-285750" fontAlgn="base">
              <a:buFont typeface="Wingdings" pitchFamily="2" charset="2"/>
              <a:buChar char="ü"/>
            </a:pPr>
            <a:r>
              <a:rPr lang="es-ES">
                <a:solidFill>
                  <a:srgbClr val="004C52"/>
                </a:solidFill>
                <a:latin typeface="Karla" pitchFamily="2" charset="77"/>
              </a:rPr>
              <a:t>https://coggle.it</a:t>
            </a:r>
          </a:p>
        </p:txBody>
      </p:sp>
      <p:sp>
        <p:nvSpPr>
          <p:cNvPr id="3" name="Rectangle 2">
            <a:extLst>
              <a:ext uri="{FF2B5EF4-FFF2-40B4-BE49-F238E27FC236}">
                <a16:creationId xmlns:a16="http://schemas.microsoft.com/office/drawing/2014/main" id="{26CF9872-1789-BD4D-96F9-8310F41BCD4D}"/>
              </a:ext>
            </a:extLst>
          </p:cNvPr>
          <p:cNvSpPr/>
          <p:nvPr/>
        </p:nvSpPr>
        <p:spPr>
          <a:xfrm>
            <a:off x="626556" y="2423041"/>
            <a:ext cx="4572000" cy="1600438"/>
          </a:xfrm>
          <a:prstGeom prst="rect">
            <a:avLst/>
          </a:prstGeom>
        </p:spPr>
        <p:txBody>
          <a:bodyPr>
            <a:spAutoFit/>
          </a:bodyPr>
          <a:lstStyle/>
          <a:p>
            <a:pPr marL="285750" indent="-285750" fontAlgn="base">
              <a:buFont typeface="Arial" panose="020B0604020202020204" pitchFamily="34" charset="0"/>
              <a:buChar char="•"/>
            </a:pPr>
            <a:r>
              <a:rPr lang="en-GB">
                <a:solidFill>
                  <a:srgbClr val="004C52"/>
                </a:solidFill>
                <a:latin typeface="Karla" pitchFamily="2" charset="77"/>
              </a:rPr>
              <a:t>Mind mapping is also a way to organize and work with information. Some have the options to serve for effective teamwork.</a:t>
            </a:r>
          </a:p>
          <a:p>
            <a:pPr fontAlgn="base"/>
            <a:endParaRPr lang="en-GB">
              <a:solidFill>
                <a:srgbClr val="004C52"/>
              </a:solidFill>
              <a:latin typeface="Karla" pitchFamily="2" charset="77"/>
            </a:endParaRPr>
          </a:p>
          <a:p>
            <a:pPr marL="285750" indent="-285750" fontAlgn="base">
              <a:buFont typeface="Arial" panose="020B0604020202020204" pitchFamily="34" charset="0"/>
              <a:buChar char="•"/>
            </a:pPr>
            <a:r>
              <a:rPr lang="en-GB">
                <a:solidFill>
                  <a:srgbClr val="004C52"/>
                </a:solidFill>
                <a:latin typeface="Karla" pitchFamily="2" charset="77"/>
              </a:rPr>
              <a:t>A mind map looks like a tree, the main idea is the trunk of the tree and all connecting thoughts are branches</a:t>
            </a:r>
          </a:p>
        </p:txBody>
      </p:sp>
      <p:pic>
        <p:nvPicPr>
          <p:cNvPr id="5" name="Picture 4" descr="Shape&#10;&#10;Description automatically generated">
            <a:extLst>
              <a:ext uri="{FF2B5EF4-FFF2-40B4-BE49-F238E27FC236}">
                <a16:creationId xmlns:a16="http://schemas.microsoft.com/office/drawing/2014/main" id="{CD32B2FA-2525-4242-945D-AFD345EF63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71303" y="468511"/>
            <a:ext cx="1732907" cy="1303020"/>
          </a:xfrm>
          <a:prstGeom prst="rect">
            <a:avLst/>
          </a:prstGeom>
        </p:spPr>
      </p:pic>
      <p:pic>
        <p:nvPicPr>
          <p:cNvPr id="6" name="Picture 5" descr="Shape&#10;&#10;Description automatically generated">
            <a:extLst>
              <a:ext uri="{FF2B5EF4-FFF2-40B4-BE49-F238E27FC236}">
                <a16:creationId xmlns:a16="http://schemas.microsoft.com/office/drawing/2014/main" id="{5058BE01-35CB-8840-B354-EF265063C3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49932" y="1133276"/>
            <a:ext cx="2903220" cy="1851660"/>
          </a:xfrm>
          <a:prstGeom prst="rect">
            <a:avLst/>
          </a:prstGeom>
        </p:spPr>
      </p:pic>
    </p:spTree>
    <p:extLst>
      <p:ext uri="{BB962C8B-B14F-4D97-AF65-F5344CB8AC3E}">
        <p14:creationId xmlns:p14="http://schemas.microsoft.com/office/powerpoint/2010/main" val="1109960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4435475" cy="3138243"/>
          </a:xfrm>
          <a:prstGeom prst="rect">
            <a:avLst/>
          </a:prstGeom>
        </p:spPr>
        <p:txBody>
          <a:bodyPr spcFirstLastPara="1" wrap="square" lIns="91425" tIns="91425" rIns="91425" bIns="91425" anchor="t" anchorCtr="0">
            <a:noAutofit/>
          </a:bodyPr>
          <a:lstStyle/>
          <a:p>
            <a:pPr marL="0" indent="0">
              <a:buNone/>
            </a:pPr>
            <a:endParaRPr lang="en-US"/>
          </a:p>
          <a:p>
            <a:pPr marL="0" indent="0">
              <a:buNone/>
            </a:pPr>
            <a:endParaRPr lang="en-US"/>
          </a:p>
          <a:p>
            <a:pPr marL="0" indent="0">
              <a:buNone/>
            </a:pPr>
            <a:endParaRPr lang="en-US"/>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a:t>Unit 2 Creativity in a Digital Era </a:t>
            </a:r>
            <a:endParaRPr lang="en-GB"/>
          </a:p>
        </p:txBody>
      </p:sp>
      <p:sp>
        <p:nvSpPr>
          <p:cNvPr id="2" name="TextBox 1">
            <a:extLst>
              <a:ext uri="{FF2B5EF4-FFF2-40B4-BE49-F238E27FC236}">
                <a16:creationId xmlns:a16="http://schemas.microsoft.com/office/drawing/2014/main" id="{1C8AAAA9-392A-2F43-8689-B99C1E9798AC}"/>
              </a:ext>
            </a:extLst>
          </p:cNvPr>
          <p:cNvSpPr txBox="1"/>
          <p:nvPr/>
        </p:nvSpPr>
        <p:spPr>
          <a:xfrm>
            <a:off x="472190" y="1477121"/>
            <a:ext cx="4908193" cy="1538883"/>
          </a:xfrm>
          <a:prstGeom prst="rect">
            <a:avLst/>
          </a:prstGeom>
          <a:noFill/>
        </p:spPr>
        <p:txBody>
          <a:bodyPr wrap="square" rtlCol="0">
            <a:spAutoFit/>
          </a:bodyPr>
          <a:lstStyle/>
          <a:p>
            <a:r>
              <a:rPr lang="es-ES" sz="2400" b="1" dirty="0">
                <a:solidFill>
                  <a:srgbClr val="00AE9D"/>
                </a:solidFill>
                <a:latin typeface="Karla" pitchFamily="2" charset="77"/>
              </a:rPr>
              <a:t>2.1.3. Online </a:t>
            </a:r>
            <a:r>
              <a:rPr lang="es-ES" sz="2400" b="1" dirty="0" err="1">
                <a:solidFill>
                  <a:srgbClr val="00AE9D"/>
                </a:solidFill>
                <a:latin typeface="Karla" pitchFamily="2" charset="77"/>
              </a:rPr>
              <a:t>journals</a:t>
            </a:r>
            <a:endParaRPr lang="es-ES" sz="2400" dirty="0">
              <a:solidFill>
                <a:srgbClr val="00AE9D"/>
              </a:solidFill>
              <a:latin typeface="Karla" pitchFamily="2" charset="77"/>
            </a:endParaRPr>
          </a:p>
          <a:p>
            <a:endParaRPr lang="en-GB" dirty="0"/>
          </a:p>
          <a:p>
            <a:r>
              <a:rPr lang="en-GB" dirty="0">
                <a:latin typeface="Karla" pitchFamily="2" charset="77"/>
              </a:rPr>
              <a:t>Many find this useful to write text online both to record things for work or for their private lives. Others use them for writing poetry or fiction. </a:t>
            </a:r>
          </a:p>
          <a:p>
            <a:r>
              <a:rPr lang="en-GB" dirty="0">
                <a:latin typeface="Karla" pitchFamily="2" charset="77"/>
                <a:hlinkClick r:id="rId3"/>
              </a:rPr>
              <a:t>https://penzu.com</a:t>
            </a:r>
            <a:r>
              <a:rPr lang="en-GB" dirty="0">
                <a:latin typeface="Karla" pitchFamily="2" charset="77"/>
              </a:rPr>
              <a:t> is an app to make an online journal. </a:t>
            </a:r>
          </a:p>
        </p:txBody>
      </p:sp>
      <p:pic>
        <p:nvPicPr>
          <p:cNvPr id="4" name="Picture 3" descr="Graphical user interface, text, application, email&#10;&#10;Description automatically generated">
            <a:extLst>
              <a:ext uri="{FF2B5EF4-FFF2-40B4-BE49-F238E27FC236}">
                <a16:creationId xmlns:a16="http://schemas.microsoft.com/office/drawing/2014/main" id="{0BEDEFD0-D2AE-4942-A59F-AF64C95B10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1695" y="1066043"/>
            <a:ext cx="2870115" cy="2286080"/>
          </a:xfrm>
          <a:prstGeom prst="rect">
            <a:avLst/>
          </a:prstGeom>
        </p:spPr>
      </p:pic>
    </p:spTree>
    <p:extLst>
      <p:ext uri="{BB962C8B-B14F-4D97-AF65-F5344CB8AC3E}">
        <p14:creationId xmlns:p14="http://schemas.microsoft.com/office/powerpoint/2010/main" val="130157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80293" y="926802"/>
            <a:ext cx="4435475"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2.1.3. </a:t>
            </a:r>
            <a:r>
              <a:rPr lang="es-ES" b="1" err="1">
                <a:solidFill>
                  <a:srgbClr val="00AE9D"/>
                </a:solidFill>
              </a:rPr>
              <a:t>Moodboards</a:t>
            </a:r>
            <a:endParaRPr lang="es-ES">
              <a:solidFill>
                <a:srgbClr val="00AE9D"/>
              </a:solidFill>
            </a:endParaRPr>
          </a:p>
          <a:p>
            <a:pPr marL="0" lvl="0" indent="0" algn="l" rtl="0">
              <a:spcBef>
                <a:spcPts val="600"/>
              </a:spcBef>
              <a:spcAft>
                <a:spcPts val="0"/>
              </a:spcAft>
              <a:buNone/>
            </a:pPr>
            <a:r>
              <a:rPr lang="is-IS" sz="1200"/>
              <a:t>A moodboard or inspiration board is a collection of visual material  and sometimes descriptive words to guide you in your work and to communicate a style or concept. A clear starting point like this can be useful for you to make it more clear if you are on the right path </a:t>
            </a:r>
          </a:p>
          <a:p>
            <a:pPr marL="0" lvl="0" indent="0" algn="l" rtl="0">
              <a:spcBef>
                <a:spcPts val="600"/>
              </a:spcBef>
              <a:spcAft>
                <a:spcPts val="0"/>
              </a:spcAft>
              <a:buNone/>
            </a:pPr>
            <a:endParaRPr lang="is-IS" sz="1200"/>
          </a:p>
          <a:p>
            <a:pPr marL="171450" indent="-171450">
              <a:buFont typeface="Arial" panose="020B0604020202020204" pitchFamily="34" charset="0"/>
              <a:buChar char="•"/>
            </a:pPr>
            <a:r>
              <a:rPr lang="is-IS" sz="1200"/>
              <a:t>Set the direction of your project</a:t>
            </a:r>
          </a:p>
          <a:p>
            <a:pPr marL="171450" indent="-171450">
              <a:buFont typeface="Arial" panose="020B0604020202020204" pitchFamily="34" charset="0"/>
              <a:buChar char="•"/>
            </a:pPr>
            <a:r>
              <a:rPr lang="is-IS" sz="1200"/>
              <a:t>Collect matierial</a:t>
            </a:r>
          </a:p>
          <a:p>
            <a:pPr marL="171450" indent="-171450">
              <a:buFont typeface="Arial" panose="020B0604020202020204" pitchFamily="34" charset="0"/>
              <a:buChar char="•"/>
            </a:pPr>
            <a:r>
              <a:rPr lang="is-IS" sz="1200"/>
              <a:t>Add images that inspire you (or motion&amp;sound)</a:t>
            </a:r>
          </a:p>
          <a:p>
            <a:pPr marL="171450" indent="-171450">
              <a:buFont typeface="Arial" panose="020B0604020202020204" pitchFamily="34" charset="0"/>
              <a:buChar char="•"/>
            </a:pPr>
            <a:r>
              <a:rPr lang="is-IS" sz="1200"/>
              <a:t>Add colors, files and fonts that fit your project</a:t>
            </a:r>
          </a:p>
          <a:p>
            <a:pPr marL="171450" indent="-171450">
              <a:buFont typeface="Arial" panose="020B0604020202020204" pitchFamily="34" charset="0"/>
              <a:buChar char="•"/>
            </a:pPr>
            <a:r>
              <a:rPr lang="is-IS" sz="1200"/>
              <a:t>Organze it as you like best</a:t>
            </a:r>
          </a:p>
          <a:p>
            <a:pPr marL="171450" indent="-171450">
              <a:buFont typeface="Arial" panose="020B0604020202020204" pitchFamily="34" charset="0"/>
              <a:buChar char="•"/>
            </a:pPr>
            <a:r>
              <a:rPr lang="is-IS" sz="1200"/>
              <a:t>Be open to add inspiration to your moodboard</a:t>
            </a:r>
          </a:p>
          <a:p>
            <a:pPr marL="171450" indent="-171450"/>
            <a:endParaRPr lang="is-IS" sz="1200"/>
          </a:p>
          <a:p>
            <a:pPr marL="0" lvl="0" indent="0" algn="l" rtl="0">
              <a:spcBef>
                <a:spcPts val="600"/>
              </a:spcBef>
              <a:spcAft>
                <a:spcPts val="0"/>
              </a:spcAft>
              <a:buNone/>
            </a:pPr>
            <a:endParaRPr lang="is-IS" sz="1200"/>
          </a:p>
          <a:p>
            <a:pPr marL="0" lvl="0" indent="0" algn="l" rtl="0">
              <a:spcBef>
                <a:spcPts val="600"/>
              </a:spcBef>
              <a:spcAft>
                <a:spcPts val="0"/>
              </a:spcAft>
              <a:buNone/>
            </a:pPr>
            <a:endParaRPr lang="is-IS" sz="1200"/>
          </a:p>
          <a:p>
            <a:pPr marL="0" lvl="0" indent="0" algn="l" rtl="0">
              <a:spcBef>
                <a:spcPts val="600"/>
              </a:spcBef>
              <a:spcAft>
                <a:spcPts val="0"/>
              </a:spcAft>
              <a:buNone/>
            </a:pPr>
            <a:endParaRPr lang="is-IS" sz="1200"/>
          </a:p>
          <a:p>
            <a:pPr marL="0" lvl="0" indent="0" algn="l" rtl="0">
              <a:spcBef>
                <a:spcPts val="600"/>
              </a:spcBef>
              <a:spcAft>
                <a:spcPts val="0"/>
              </a:spcAft>
              <a:buNone/>
            </a:pPr>
            <a:endParaRPr sz="120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2 Creativity in a Digital Era </a:t>
            </a:r>
          </a:p>
          <a:p>
            <a:endParaRPr lang="en-GB"/>
          </a:p>
        </p:txBody>
      </p:sp>
      <p:pic>
        <p:nvPicPr>
          <p:cNvPr id="10" name="Picture 9" descr="A picture containing text, different&#10;&#10;Description automatically generated">
            <a:extLst>
              <a:ext uri="{FF2B5EF4-FFF2-40B4-BE49-F238E27FC236}">
                <a16:creationId xmlns:a16="http://schemas.microsoft.com/office/drawing/2014/main" id="{19EC3C95-056E-DB45-9D5B-0EA996A227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508760"/>
            <a:ext cx="4379285" cy="2571750"/>
          </a:xfrm>
          <a:prstGeom prst="rect">
            <a:avLst/>
          </a:prstGeom>
        </p:spPr>
      </p:pic>
    </p:spTree>
    <p:extLst>
      <p:ext uri="{BB962C8B-B14F-4D97-AF65-F5344CB8AC3E}">
        <p14:creationId xmlns:p14="http://schemas.microsoft.com/office/powerpoint/2010/main" val="361111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E9C25BBC-3DAF-A341-82DA-C747EE3C74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6071" y="1549880"/>
            <a:ext cx="3989299" cy="2679220"/>
          </a:xfrm>
          <a:prstGeom prst="rect">
            <a:avLst/>
          </a:prstGeom>
        </p:spPr>
      </p:pic>
      <p:sp>
        <p:nvSpPr>
          <p:cNvPr id="6" name="Rectangle 5">
            <a:extLst>
              <a:ext uri="{FF2B5EF4-FFF2-40B4-BE49-F238E27FC236}">
                <a16:creationId xmlns:a16="http://schemas.microsoft.com/office/drawing/2014/main" id="{3D777B01-C3A3-4317-985E-3E5D333BE341}"/>
              </a:ext>
            </a:extLst>
          </p:cNvPr>
          <p:cNvSpPr/>
          <p:nvPr/>
        </p:nvSpPr>
        <p:spPr>
          <a:xfrm>
            <a:off x="779446" y="1879252"/>
            <a:ext cx="2493953" cy="1384995"/>
          </a:xfrm>
          <a:prstGeom prst="rect">
            <a:avLst/>
          </a:prstGeom>
          <a:solidFill>
            <a:schemeClr val="bg1">
              <a:lumMod val="95000"/>
            </a:schemeClr>
          </a:solidFill>
        </p:spPr>
        <p:txBody>
          <a:bodyPr wrap="square">
            <a:spAutoFit/>
          </a:bodyPr>
          <a:lstStyle/>
          <a:p>
            <a:pPr fontAlgn="base"/>
            <a:r>
              <a:rPr lang="es-ES" b="1" dirty="0">
                <a:solidFill>
                  <a:srgbClr val="00AE9D"/>
                </a:solidFill>
                <a:latin typeface="Karla" pitchFamily="2" charset="77"/>
              </a:rPr>
              <a:t> Software </a:t>
            </a:r>
            <a:r>
              <a:rPr lang="es-ES" b="1" dirty="0" err="1">
                <a:solidFill>
                  <a:srgbClr val="00AE9D"/>
                </a:solidFill>
                <a:latin typeface="Karla" pitchFamily="2" charset="77"/>
              </a:rPr>
              <a:t>for</a:t>
            </a:r>
            <a:r>
              <a:rPr lang="es-ES" b="1" dirty="0">
                <a:solidFill>
                  <a:srgbClr val="00AE9D"/>
                </a:solidFill>
                <a:latin typeface="Karla" pitchFamily="2" charset="77"/>
              </a:rPr>
              <a:t> </a:t>
            </a:r>
            <a:r>
              <a:rPr lang="es-ES" b="1" dirty="0" err="1">
                <a:solidFill>
                  <a:srgbClr val="00AE9D"/>
                </a:solidFill>
                <a:latin typeface="Karla" pitchFamily="2" charset="77"/>
              </a:rPr>
              <a:t>making</a:t>
            </a:r>
            <a:r>
              <a:rPr lang="es-ES" b="1" dirty="0">
                <a:solidFill>
                  <a:srgbClr val="00AE9D"/>
                </a:solidFill>
                <a:latin typeface="Karla" pitchFamily="2" charset="77"/>
              </a:rPr>
              <a:t> </a:t>
            </a:r>
            <a:r>
              <a:rPr lang="es-ES" b="1" dirty="0" err="1">
                <a:solidFill>
                  <a:srgbClr val="00AE9D"/>
                </a:solidFill>
                <a:latin typeface="Karla" pitchFamily="2" charset="77"/>
              </a:rPr>
              <a:t>moodboards</a:t>
            </a:r>
            <a:r>
              <a:rPr lang="es-ES" b="1" dirty="0">
                <a:solidFill>
                  <a:srgbClr val="00AE9D"/>
                </a:solidFill>
                <a:latin typeface="Karla" pitchFamily="2" charset="77"/>
              </a:rPr>
              <a:t>: </a:t>
            </a:r>
          </a:p>
          <a:p>
            <a:pPr marL="285750" indent="-285750" fontAlgn="base">
              <a:buFont typeface="Wingdings" pitchFamily="2" charset="2"/>
              <a:buChar char="ü"/>
            </a:pPr>
            <a:r>
              <a:rPr lang="es-ES" dirty="0">
                <a:latin typeface="Karla" pitchFamily="2" charset="77"/>
              </a:rPr>
              <a:t>​</a:t>
            </a:r>
            <a:r>
              <a:rPr lang="es-ES" dirty="0" err="1">
                <a:solidFill>
                  <a:srgbClr val="004C52"/>
                </a:solidFill>
                <a:latin typeface="Karla" pitchFamily="2" charset="77"/>
              </a:rPr>
              <a:t>www.milanote.com</a:t>
            </a:r>
            <a:r>
              <a:rPr lang="es-ES" dirty="0">
                <a:solidFill>
                  <a:srgbClr val="004C52"/>
                </a:solidFill>
                <a:latin typeface="Karla" pitchFamily="2" charset="77"/>
              </a:rPr>
              <a:t>  </a:t>
            </a:r>
          </a:p>
          <a:p>
            <a:pPr marL="285750" indent="-285750" fontAlgn="base">
              <a:buFont typeface="Wingdings" pitchFamily="2" charset="2"/>
              <a:buChar char="ü"/>
            </a:pPr>
            <a:r>
              <a:rPr lang="es-ES" dirty="0" err="1">
                <a:solidFill>
                  <a:srgbClr val="004C52"/>
                </a:solidFill>
                <a:latin typeface="Karla" pitchFamily="2" charset="77"/>
              </a:rPr>
              <a:t>www.canva.com</a:t>
            </a:r>
            <a:endParaRPr lang="es-ES" dirty="0">
              <a:solidFill>
                <a:srgbClr val="004C52"/>
              </a:solidFill>
              <a:latin typeface="Karla" pitchFamily="2" charset="77"/>
            </a:endParaRPr>
          </a:p>
          <a:p>
            <a:pPr marL="285750" indent="-285750" fontAlgn="base">
              <a:buFont typeface="Wingdings" pitchFamily="2" charset="2"/>
              <a:buChar char="ü"/>
            </a:pPr>
            <a:r>
              <a:rPr lang="es-ES" dirty="0" err="1">
                <a:solidFill>
                  <a:srgbClr val="004C52"/>
                </a:solidFill>
                <a:latin typeface="Karla" pitchFamily="2" charset="77"/>
              </a:rPr>
              <a:t>www.Pinterest.com</a:t>
            </a:r>
            <a:r>
              <a:rPr lang="es-ES" dirty="0">
                <a:solidFill>
                  <a:srgbClr val="004C52"/>
                </a:solidFill>
                <a:latin typeface="Karla" pitchFamily="2" charset="77"/>
              </a:rPr>
              <a:t>  </a:t>
            </a:r>
          </a:p>
          <a:p>
            <a:pPr marL="285750" indent="-285750" fontAlgn="base">
              <a:buFont typeface="Wingdings" pitchFamily="2" charset="2"/>
              <a:buChar char="ü"/>
            </a:pPr>
            <a:r>
              <a:rPr lang="es-ES" dirty="0" err="1">
                <a:solidFill>
                  <a:srgbClr val="004C52"/>
                </a:solidFill>
                <a:latin typeface="Karla" pitchFamily="2" charset="77"/>
              </a:rPr>
              <a:t>www.app.weje.io</a:t>
            </a:r>
            <a:endParaRPr lang="es-ES" dirty="0">
              <a:solidFill>
                <a:srgbClr val="004C52"/>
              </a:solidFill>
              <a:latin typeface="Karla" pitchFamily="2" charset="77"/>
            </a:endParaRPr>
          </a:p>
        </p:txBody>
      </p:sp>
    </p:spTree>
    <p:extLst>
      <p:ext uri="{BB962C8B-B14F-4D97-AF65-F5344CB8AC3E}">
        <p14:creationId xmlns:p14="http://schemas.microsoft.com/office/powerpoint/2010/main" val="420882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757347" y="1241977"/>
            <a:ext cx="6788198" cy="3046988"/>
          </a:xfrm>
          <a:prstGeom prst="rect">
            <a:avLst/>
          </a:prstGeom>
        </p:spPr>
        <p:txBody>
          <a:bodyPr wrap="square" lIns="91440" tIns="45720" rIns="91440" bIns="45720" anchor="t">
            <a:spAutoFit/>
          </a:bodyPr>
          <a:lstStyle/>
          <a:p>
            <a:pPr fontAlgn="base"/>
            <a:r>
              <a:rPr lang="es-ES" sz="2400" b="1">
                <a:solidFill>
                  <a:srgbClr val="00AE9D"/>
                </a:solidFill>
                <a:latin typeface="Karla" pitchFamily="2" charset="77"/>
              </a:rPr>
              <a:t>2.2. Smart </a:t>
            </a:r>
            <a:r>
              <a:rPr lang="es-ES" sz="2400" b="1" err="1">
                <a:solidFill>
                  <a:srgbClr val="00AE9D"/>
                </a:solidFill>
                <a:latin typeface="Karla" pitchFamily="2" charset="77"/>
              </a:rPr>
              <a:t>solutions</a:t>
            </a:r>
            <a:r>
              <a:rPr lang="es-ES" sz="2400" b="1">
                <a:solidFill>
                  <a:srgbClr val="00AE9D"/>
                </a:solidFill>
                <a:latin typeface="Karla" pitchFamily="2" charset="77"/>
              </a:rPr>
              <a:t> in creative </a:t>
            </a:r>
            <a:r>
              <a:rPr lang="es-ES" sz="2400" b="1" err="1">
                <a:solidFill>
                  <a:srgbClr val="00AE9D"/>
                </a:solidFill>
                <a:latin typeface="Karla" pitchFamily="2" charset="77"/>
              </a:rPr>
              <a:t>work</a:t>
            </a:r>
            <a:r>
              <a:rPr lang="es-ES" sz="2400" b="1">
                <a:solidFill>
                  <a:srgbClr val="00AE9D"/>
                </a:solidFill>
                <a:latin typeface="Karla" pitchFamily="2" charset="77"/>
              </a:rPr>
              <a:t> </a:t>
            </a:r>
            <a:endParaRPr lang="en-US" sz="2400">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fontAlgn="base"/>
            <a:r>
              <a:rPr lang="en-GB">
                <a:solidFill>
                  <a:srgbClr val="004C52"/>
                </a:solidFill>
                <a:latin typeface="Karla"/>
              </a:rPr>
              <a:t>Some apps/websites are meant as a way of inspiration in the creative processes: </a:t>
            </a:r>
          </a:p>
          <a:p>
            <a:pPr marL="285750" indent="-285750" fontAlgn="base">
              <a:buFont typeface="Arial" panose="020B0604020202020204" pitchFamily="34" charset="0"/>
              <a:buChar char="•"/>
            </a:pPr>
            <a:r>
              <a:rPr lang="en-GB">
                <a:solidFill>
                  <a:srgbClr val="004C52"/>
                </a:solidFill>
                <a:latin typeface="Karla" pitchFamily="2" charset="77"/>
              </a:rPr>
              <a:t>Visual</a:t>
            </a:r>
          </a:p>
          <a:p>
            <a:pPr marL="285750" indent="-285750" fontAlgn="base">
              <a:buFont typeface="Arial" panose="020B0604020202020204" pitchFamily="34" charset="0"/>
              <a:buChar char="•"/>
            </a:pPr>
            <a:r>
              <a:rPr lang="en-GB">
                <a:solidFill>
                  <a:srgbClr val="004C52"/>
                </a:solidFill>
                <a:latin typeface="Karla" pitchFamily="2" charset="77"/>
              </a:rPr>
              <a:t>Sounds</a:t>
            </a:r>
          </a:p>
          <a:p>
            <a:pPr marL="285750" indent="-285750" fontAlgn="base">
              <a:buFont typeface="Arial" panose="020B0604020202020204" pitchFamily="34" charset="0"/>
              <a:buChar char="•"/>
            </a:pPr>
            <a:r>
              <a:rPr lang="en-GB">
                <a:solidFill>
                  <a:srgbClr val="004C52"/>
                </a:solidFill>
                <a:latin typeface="Karla" pitchFamily="2" charset="77"/>
              </a:rPr>
              <a:t>Working with your thought processes</a:t>
            </a:r>
          </a:p>
          <a:p>
            <a:pPr marL="285750" indent="-285750" fontAlgn="base">
              <a:buFont typeface="Arial" panose="020B0604020202020204" pitchFamily="34" charset="0"/>
              <a:buChar char="•"/>
            </a:pPr>
            <a:r>
              <a:rPr lang="en-GB">
                <a:solidFill>
                  <a:srgbClr val="004C52"/>
                </a:solidFill>
                <a:latin typeface="Karla" pitchFamily="2" charset="77"/>
              </a:rPr>
              <a:t>Information and inspiration from other people</a:t>
            </a:r>
          </a:p>
          <a:p>
            <a:pPr fontAlgn="base"/>
            <a:endParaRPr lang="en-GB">
              <a:solidFill>
                <a:srgbClr val="004C52"/>
              </a:solidFill>
              <a:latin typeface="Karla" pitchFamily="2" charset="77"/>
            </a:endParaRPr>
          </a:p>
          <a:p>
            <a:pPr fontAlgn="base"/>
            <a:r>
              <a:rPr lang="en-GB">
                <a:solidFill>
                  <a:srgbClr val="004C52"/>
                </a:solidFill>
                <a:latin typeface="Karla" pitchFamily="2" charset="77"/>
              </a:rPr>
              <a:t>Others are a medium for your creative work</a:t>
            </a:r>
          </a:p>
          <a:p>
            <a:pPr fontAlgn="base"/>
            <a:r>
              <a:rPr lang="es-ES">
                <a:latin typeface="Karla" pitchFamily="2" charset="77"/>
              </a:rPr>
              <a:t>​</a:t>
            </a:r>
            <a:endParaRPr lang="es-ES">
              <a:latin typeface="Segoe UI" panose="020B0502040204020203" pitchFamily="34" charset="0"/>
            </a:endParaRPr>
          </a:p>
          <a:p>
            <a:pPr fontAlgn="base">
              <a:buFont typeface="Arial" panose="020B0604020202020204" pitchFamily="34" charset="0"/>
              <a:buChar char="•"/>
            </a:pPr>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461665"/>
          </a:xfrm>
          <a:prstGeom prst="rect">
            <a:avLst/>
          </a:prstGeom>
        </p:spPr>
        <p:txBody>
          <a:bodyPr wrap="none">
            <a:spAutoFit/>
          </a:bodyPr>
          <a:lstStyle/>
          <a:p>
            <a:r>
              <a:rPr lang="en-GB" sz="2400" b="1">
                <a:solidFill>
                  <a:schemeClr val="bg1"/>
                </a:solidFill>
                <a:latin typeface="Raleway" pitchFamily="2" charset="77"/>
              </a:rPr>
              <a:t>Unit 2 Creativity in a Digital Era </a:t>
            </a:r>
          </a:p>
        </p:txBody>
      </p:sp>
      <p:pic>
        <p:nvPicPr>
          <p:cNvPr id="5" name="Picture 4" descr="Person typing on laptop">
            <a:extLst>
              <a:ext uri="{FF2B5EF4-FFF2-40B4-BE49-F238E27FC236}">
                <a16:creationId xmlns:a16="http://schemas.microsoft.com/office/drawing/2014/main" id="{C414C3AA-D026-48B1-AE82-79ED93CD0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0551" y="2199736"/>
            <a:ext cx="3592423" cy="2020738"/>
          </a:xfrm>
          <a:prstGeom prst="rect">
            <a:avLst/>
          </a:prstGeom>
        </p:spPr>
      </p:pic>
    </p:spTree>
    <p:extLst>
      <p:ext uri="{BB962C8B-B14F-4D97-AF65-F5344CB8AC3E}">
        <p14:creationId xmlns:p14="http://schemas.microsoft.com/office/powerpoint/2010/main" val="236224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4435475"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2.2.1. Visual </a:t>
            </a:r>
            <a:r>
              <a:rPr lang="es-ES" b="1" err="1">
                <a:solidFill>
                  <a:srgbClr val="00AE9D"/>
                </a:solidFill>
              </a:rPr>
              <a:t>inspiration</a:t>
            </a:r>
            <a:endParaRPr lang="es-ES">
              <a:solidFill>
                <a:srgbClr val="00AE9D"/>
              </a:solidFill>
            </a:endParaRPr>
          </a:p>
          <a:p>
            <a:pPr marL="0" lvl="0" indent="0" algn="l" rtl="0">
              <a:spcBef>
                <a:spcPts val="600"/>
              </a:spcBef>
              <a:spcAft>
                <a:spcPts val="0"/>
              </a:spcAft>
              <a:buNone/>
            </a:pPr>
            <a:endParaRPr lang="en"/>
          </a:p>
          <a:p>
            <a:pPr marL="0" lvl="0" indent="0">
              <a:buNone/>
            </a:pPr>
            <a:r>
              <a:rPr lang="en-GB" sz="1400"/>
              <a:t>  </a:t>
            </a:r>
          </a:p>
          <a:p>
            <a:pPr marL="0" lvl="0" indent="0">
              <a:buNone/>
            </a:pPr>
            <a:endParaRPr lang="en-GB"/>
          </a:p>
          <a:p>
            <a:pPr marL="0" lvl="0" indent="0">
              <a:buNone/>
            </a:pPr>
            <a:endParaRPr lang="en-GB"/>
          </a:p>
          <a:p>
            <a:pPr marL="0" lvl="0" indent="0" algn="l" rtl="0">
              <a:spcBef>
                <a:spcPts val="600"/>
              </a:spcBef>
              <a:spcAft>
                <a:spcPts val="0"/>
              </a:spcAft>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solidFill>
                  <a:schemeClr val="bg1"/>
                </a:solidFill>
                <a:latin typeface="Raleway" pitchFamily="2" charset="77"/>
              </a:rPr>
              <a:t>Unit 2 Creativity in a Digital Era </a:t>
            </a:r>
          </a:p>
          <a:p>
            <a:endParaRPr lang="en-GB"/>
          </a:p>
        </p:txBody>
      </p:sp>
      <p:pic>
        <p:nvPicPr>
          <p:cNvPr id="3" name="Picture 2" descr="Abstract twist of multi-colored cords">
            <a:extLst>
              <a:ext uri="{FF2B5EF4-FFF2-40B4-BE49-F238E27FC236}">
                <a16:creationId xmlns:a16="http://schemas.microsoft.com/office/drawing/2014/main" id="{C0962ACF-7118-49CE-A01C-0273D0AF22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6657" y="1651727"/>
            <a:ext cx="3631593" cy="2420471"/>
          </a:xfrm>
          <a:prstGeom prst="rect">
            <a:avLst/>
          </a:prstGeom>
        </p:spPr>
      </p:pic>
      <p:sp>
        <p:nvSpPr>
          <p:cNvPr id="7" name="Rectangle 6">
            <a:extLst>
              <a:ext uri="{FF2B5EF4-FFF2-40B4-BE49-F238E27FC236}">
                <a16:creationId xmlns:a16="http://schemas.microsoft.com/office/drawing/2014/main" id="{0001519A-8125-4AB3-A90A-23626368783F}"/>
              </a:ext>
            </a:extLst>
          </p:cNvPr>
          <p:cNvSpPr/>
          <p:nvPr/>
        </p:nvSpPr>
        <p:spPr>
          <a:xfrm>
            <a:off x="705750" y="2346342"/>
            <a:ext cx="3297632" cy="954107"/>
          </a:xfrm>
          <a:prstGeom prst="rect">
            <a:avLst/>
          </a:prstGeom>
          <a:solidFill>
            <a:schemeClr val="bg1">
              <a:lumMod val="95000"/>
            </a:schemeClr>
          </a:solidFill>
        </p:spPr>
        <p:txBody>
          <a:bodyPr wrap="square">
            <a:spAutoFit/>
          </a:bodyPr>
          <a:lstStyle/>
          <a:p>
            <a:pPr lvl="1" fontAlgn="base"/>
            <a:r>
              <a:rPr lang="es-ES" b="1" dirty="0" err="1">
                <a:solidFill>
                  <a:srgbClr val="00AE9D"/>
                </a:solidFill>
                <a:latin typeface="Karla" pitchFamily="2" charset="77"/>
              </a:rPr>
              <a:t>www.behance.net</a:t>
            </a:r>
            <a:r>
              <a:rPr lang="es-ES" b="1" dirty="0">
                <a:solidFill>
                  <a:srgbClr val="00AE9D"/>
                </a:solidFill>
                <a:latin typeface="Karla" pitchFamily="2" charset="77"/>
              </a:rPr>
              <a:t> (</a:t>
            </a:r>
            <a:r>
              <a:rPr lang="es-ES" b="1" dirty="0" err="1">
                <a:solidFill>
                  <a:srgbClr val="00AE9D"/>
                </a:solidFill>
                <a:latin typeface="Karla" pitchFamily="2" charset="77"/>
              </a:rPr>
              <a:t>creative</a:t>
            </a:r>
            <a:r>
              <a:rPr lang="es-ES" b="1" dirty="0">
                <a:solidFill>
                  <a:srgbClr val="00AE9D"/>
                </a:solidFill>
                <a:latin typeface="Karla" pitchFamily="2" charset="77"/>
              </a:rPr>
              <a:t> portfolio)</a:t>
            </a:r>
          </a:p>
          <a:p>
            <a:pPr lvl="1" fontAlgn="base"/>
            <a:r>
              <a:rPr lang="es-ES" b="1" dirty="0" err="1">
                <a:solidFill>
                  <a:srgbClr val="00AE9D"/>
                </a:solidFill>
                <a:latin typeface="Karla" pitchFamily="2" charset="77"/>
              </a:rPr>
              <a:t>www.pinterest.com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www.instagram.com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www.youtube.com</a:t>
            </a:r>
            <a:endParaRPr lang="es-ES" b="1" dirty="0">
              <a:solidFill>
                <a:srgbClr val="00AE9D"/>
              </a:solidFill>
              <a:latin typeface="Karla" pitchFamily="2" charset="77"/>
            </a:endParaRPr>
          </a:p>
        </p:txBody>
      </p:sp>
    </p:spTree>
    <p:extLst>
      <p:ext uri="{BB962C8B-B14F-4D97-AF65-F5344CB8AC3E}">
        <p14:creationId xmlns:p14="http://schemas.microsoft.com/office/powerpoint/2010/main" val="297196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757347" y="1241977"/>
            <a:ext cx="4506216" cy="2400657"/>
          </a:xfrm>
          <a:prstGeom prst="rect">
            <a:avLst/>
          </a:prstGeom>
        </p:spPr>
        <p:txBody>
          <a:bodyPr wrap="square">
            <a:spAutoFit/>
          </a:bodyPr>
          <a:lstStyle/>
          <a:p>
            <a:pPr fontAlgn="base"/>
            <a:r>
              <a:rPr lang="es-ES" sz="2400" b="1">
                <a:solidFill>
                  <a:srgbClr val="00AE9D"/>
                </a:solidFill>
                <a:latin typeface="Karla" pitchFamily="2" charset="77"/>
              </a:rPr>
              <a:t>2.2.2. </a:t>
            </a:r>
            <a:r>
              <a:rPr lang="es-ES" sz="2400" b="1" err="1">
                <a:solidFill>
                  <a:srgbClr val="00AE9D"/>
                </a:solidFill>
                <a:latin typeface="Karla" pitchFamily="2" charset="77"/>
              </a:rPr>
              <a:t>Sounds</a:t>
            </a:r>
            <a:r>
              <a:rPr lang="es-ES" sz="2400" b="1">
                <a:solidFill>
                  <a:srgbClr val="00AE9D"/>
                </a:solidFill>
                <a:latin typeface="Karla" pitchFamily="2" charset="77"/>
              </a:rPr>
              <a:t> </a:t>
            </a:r>
            <a:r>
              <a:rPr lang="es-ES" sz="2400" b="1" err="1">
                <a:solidFill>
                  <a:srgbClr val="00AE9D"/>
                </a:solidFill>
                <a:latin typeface="Karla" pitchFamily="2" charset="77"/>
              </a:rPr>
              <a:t>inspiration</a:t>
            </a:r>
            <a:endParaRPr lang="en-GB" sz="2400">
              <a:latin typeface="Segoe UI" panose="020B0502040204020203" pitchFamily="34" charset="0"/>
            </a:endParaRPr>
          </a:p>
          <a:p>
            <a:pPr fontAlgn="base"/>
            <a:endParaRPr lang="en-GB">
              <a:solidFill>
                <a:srgbClr val="004C52"/>
              </a:solidFill>
              <a:latin typeface="Karla" pitchFamily="2" charset="77"/>
            </a:endParaRPr>
          </a:p>
          <a:p>
            <a:pPr fontAlgn="base"/>
            <a:endParaRPr lang="en-US">
              <a:latin typeface="Karla" pitchFamily="2" charset="77"/>
            </a:endParaRPr>
          </a:p>
          <a:p>
            <a:pPr fontAlgn="base"/>
            <a:endParaRPr lang="en-US">
              <a:latin typeface="Karla" pitchFamily="2" charset="77"/>
            </a:endParaRPr>
          </a:p>
          <a:p>
            <a:pPr fontAlgn="base"/>
            <a:endParaRPr lang="en-US">
              <a:latin typeface="Karla" pitchFamily="2" charset="77"/>
            </a:endParaRPr>
          </a:p>
          <a:p>
            <a:pPr fontAlgn="base"/>
            <a:endParaRPr lang="en-U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buFont typeface="Arial" panose="020B0604020202020204" pitchFamily="34" charset="0"/>
              <a:buChar char="•"/>
            </a:pPr>
            <a:endParaRPr lang="en-GB">
              <a:latin typeface="Arial" panose="020B0604020202020204" pitchFamily="34" charset="0"/>
            </a:endParaRPr>
          </a:p>
          <a:p>
            <a:pPr fontAlgn="base"/>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830997"/>
          </a:xfrm>
          <a:prstGeom prst="rect">
            <a:avLst/>
          </a:prstGeom>
        </p:spPr>
        <p:txBody>
          <a:bodyPr wrap="none">
            <a:spAutoFit/>
          </a:bodyPr>
          <a:lstStyle/>
          <a:p>
            <a:r>
              <a:rPr lang="en-GB" sz="2400" b="1">
                <a:solidFill>
                  <a:schemeClr val="bg1"/>
                </a:solidFill>
                <a:latin typeface="Raleway" pitchFamily="2" charset="77"/>
              </a:rPr>
              <a:t>Unit 2 Creativity in a Digital Era </a:t>
            </a:r>
          </a:p>
          <a:p>
            <a:endParaRPr lang="en-GB" sz="2400" b="1">
              <a:solidFill>
                <a:schemeClr val="bg1"/>
              </a:solidFill>
              <a:latin typeface="Raleway" pitchFamily="2" charset="77"/>
            </a:endParaRPr>
          </a:p>
        </p:txBody>
      </p:sp>
      <p:pic>
        <p:nvPicPr>
          <p:cNvPr id="4" name="Picture 3" descr="Graphical user interface&#10;&#10;Description automatically generated with low confidence">
            <a:extLst>
              <a:ext uri="{FF2B5EF4-FFF2-40B4-BE49-F238E27FC236}">
                <a16:creationId xmlns:a16="http://schemas.microsoft.com/office/drawing/2014/main" id="{EFF8C8B0-44CC-724F-8009-4737C0062E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586" y="1241977"/>
            <a:ext cx="1672863" cy="1672863"/>
          </a:xfrm>
          <a:prstGeom prst="rect">
            <a:avLst/>
          </a:prstGeom>
        </p:spPr>
      </p:pic>
      <p:pic>
        <p:nvPicPr>
          <p:cNvPr id="8" name="Picture 7" descr="A group of people on a stage&#10;&#10;Description automatically generated with medium confidence">
            <a:extLst>
              <a:ext uri="{FF2B5EF4-FFF2-40B4-BE49-F238E27FC236}">
                <a16:creationId xmlns:a16="http://schemas.microsoft.com/office/drawing/2014/main" id="{2F72920C-6C7F-F946-BE96-DEE063DA5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7534" y="3080315"/>
            <a:ext cx="2444915" cy="1374489"/>
          </a:xfrm>
          <a:prstGeom prst="rect">
            <a:avLst/>
          </a:prstGeom>
        </p:spPr>
      </p:pic>
      <p:sp>
        <p:nvSpPr>
          <p:cNvPr id="7" name="Rectangle 6">
            <a:extLst>
              <a:ext uri="{FF2B5EF4-FFF2-40B4-BE49-F238E27FC236}">
                <a16:creationId xmlns:a16="http://schemas.microsoft.com/office/drawing/2014/main" id="{1A20BB94-4DEF-43EE-B1FA-EAFA36D03D15}"/>
              </a:ext>
            </a:extLst>
          </p:cNvPr>
          <p:cNvSpPr/>
          <p:nvPr/>
        </p:nvSpPr>
        <p:spPr>
          <a:xfrm>
            <a:off x="1274368" y="2391611"/>
            <a:ext cx="3297632" cy="954107"/>
          </a:xfrm>
          <a:prstGeom prst="rect">
            <a:avLst/>
          </a:prstGeom>
          <a:solidFill>
            <a:schemeClr val="bg1">
              <a:lumMod val="95000"/>
            </a:schemeClr>
          </a:solidFill>
        </p:spPr>
        <p:txBody>
          <a:bodyPr wrap="square">
            <a:spAutoFit/>
          </a:bodyPr>
          <a:lstStyle/>
          <a:p>
            <a:pPr lvl="1" fontAlgn="base"/>
            <a:r>
              <a:rPr lang="es-ES" b="1" dirty="0" err="1">
                <a:solidFill>
                  <a:srgbClr val="00AE9D"/>
                </a:solidFill>
                <a:latin typeface="Karla" pitchFamily="2" charset="77"/>
              </a:rPr>
              <a:t>www.audiojack.com</a:t>
            </a:r>
            <a:r>
              <a:rPr lang="es-ES" b="1" dirty="0">
                <a:solidFill>
                  <a:srgbClr val="00AE9D"/>
                </a:solidFill>
                <a:latin typeface="Karla" pitchFamily="2" charset="77"/>
              </a:rPr>
              <a:t> (iOS </a:t>
            </a:r>
            <a:r>
              <a:rPr lang="es-ES" b="1" dirty="0" err="1">
                <a:solidFill>
                  <a:srgbClr val="00AE9D"/>
                </a:solidFill>
                <a:latin typeface="Karla" pitchFamily="2" charset="77"/>
              </a:rPr>
              <a:t>only</a:t>
            </a:r>
            <a:r>
              <a:rPr lang="es-ES" b="1" dirty="0">
                <a:solidFill>
                  <a:srgbClr val="00AE9D"/>
                </a:solidFill>
                <a:latin typeface="Karla" pitchFamily="2" charset="77"/>
              </a:rPr>
              <a:t>)</a:t>
            </a:r>
          </a:p>
          <a:p>
            <a:pPr lvl="1" fontAlgn="base"/>
            <a:r>
              <a:rPr lang="es-ES" b="1" dirty="0" err="1">
                <a:solidFill>
                  <a:srgbClr val="00AE9D"/>
                </a:solidFill>
                <a:latin typeface="Karla" pitchFamily="2" charset="77"/>
              </a:rPr>
              <a:t>www.spotify.com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www.youtube.com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www.soundcloud.com</a:t>
            </a:r>
            <a:endParaRPr lang="es-ES" b="1" dirty="0">
              <a:solidFill>
                <a:srgbClr val="00AE9D"/>
              </a:solidFill>
              <a:latin typeface="Karla" pitchFamily="2" charset="77"/>
            </a:endParaRPr>
          </a:p>
        </p:txBody>
      </p:sp>
    </p:spTree>
    <p:extLst>
      <p:ext uri="{BB962C8B-B14F-4D97-AF65-F5344CB8AC3E}">
        <p14:creationId xmlns:p14="http://schemas.microsoft.com/office/powerpoint/2010/main" val="168018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757347" y="1241977"/>
            <a:ext cx="6159984" cy="4062651"/>
          </a:xfrm>
          <a:prstGeom prst="rect">
            <a:avLst/>
          </a:prstGeom>
        </p:spPr>
        <p:txBody>
          <a:bodyPr wrap="square">
            <a:spAutoFit/>
          </a:bodyPr>
          <a:lstStyle/>
          <a:p>
            <a:pPr fontAlgn="base"/>
            <a:r>
              <a:rPr lang="es-ES" sz="2400" b="1" dirty="0">
                <a:solidFill>
                  <a:srgbClr val="00AE9D"/>
                </a:solidFill>
                <a:latin typeface="Karla" pitchFamily="2" charset="77"/>
              </a:rPr>
              <a:t>2.2.3. </a:t>
            </a:r>
            <a:r>
              <a:rPr lang="es-ES" sz="2400" b="1" dirty="0" err="1">
                <a:solidFill>
                  <a:srgbClr val="00AE9D"/>
                </a:solidFill>
                <a:latin typeface="Karla" pitchFamily="2" charset="77"/>
              </a:rPr>
              <a:t>Working</a:t>
            </a:r>
            <a:r>
              <a:rPr lang="es-ES" sz="2400" b="1" dirty="0">
                <a:solidFill>
                  <a:srgbClr val="00AE9D"/>
                </a:solidFill>
                <a:latin typeface="Karla" pitchFamily="2" charset="77"/>
              </a:rPr>
              <a:t> </a:t>
            </a:r>
            <a:r>
              <a:rPr lang="es-ES" sz="2400" b="1" dirty="0" err="1">
                <a:solidFill>
                  <a:srgbClr val="00AE9D"/>
                </a:solidFill>
                <a:latin typeface="Karla" pitchFamily="2" charset="77"/>
              </a:rPr>
              <a:t>with</a:t>
            </a:r>
            <a:r>
              <a:rPr lang="es-ES" sz="2400" b="1" dirty="0">
                <a:solidFill>
                  <a:srgbClr val="00AE9D"/>
                </a:solidFill>
                <a:latin typeface="Karla" pitchFamily="2" charset="77"/>
              </a:rPr>
              <a:t> </a:t>
            </a:r>
            <a:r>
              <a:rPr lang="es-ES" sz="2400" b="1" dirty="0" err="1">
                <a:solidFill>
                  <a:srgbClr val="00AE9D"/>
                </a:solidFill>
                <a:latin typeface="Karla" pitchFamily="2" charset="77"/>
              </a:rPr>
              <a:t>your</a:t>
            </a:r>
            <a:r>
              <a:rPr lang="es-ES" sz="2400" b="1" dirty="0">
                <a:solidFill>
                  <a:srgbClr val="00AE9D"/>
                </a:solidFill>
                <a:latin typeface="Karla" pitchFamily="2" charset="77"/>
              </a:rPr>
              <a:t> </a:t>
            </a:r>
            <a:r>
              <a:rPr lang="es-ES" sz="2400" b="1" dirty="0" err="1">
                <a:solidFill>
                  <a:srgbClr val="00AE9D"/>
                </a:solidFill>
                <a:latin typeface="Karla" pitchFamily="2" charset="77"/>
              </a:rPr>
              <a:t>thought</a:t>
            </a:r>
            <a:r>
              <a:rPr lang="es-ES" sz="2400" b="1" dirty="0">
                <a:solidFill>
                  <a:srgbClr val="00AE9D"/>
                </a:solidFill>
                <a:latin typeface="Karla" pitchFamily="2" charset="77"/>
              </a:rPr>
              <a:t> </a:t>
            </a:r>
            <a:r>
              <a:rPr lang="es-ES" sz="2400" b="1" dirty="0" err="1">
                <a:solidFill>
                  <a:srgbClr val="00AE9D"/>
                </a:solidFill>
                <a:latin typeface="Karla" pitchFamily="2" charset="77"/>
              </a:rPr>
              <a:t>processes</a:t>
            </a:r>
            <a:r>
              <a:rPr lang="en-GB" sz="2400" dirty="0">
                <a:latin typeface="Calibri" panose="020F0502020204030204" pitchFamily="34" charset="0"/>
              </a:rPr>
              <a:t>​</a:t>
            </a:r>
            <a:endParaRPr lang="en-GB" sz="2400" dirty="0">
              <a:latin typeface="Segoe UI" panose="020B0502040204020203" pitchFamily="34" charset="0"/>
            </a:endParaRPr>
          </a:p>
          <a:p>
            <a:pPr fontAlgn="base"/>
            <a:endParaRPr lang="en-GB" dirty="0">
              <a:solidFill>
                <a:srgbClr val="004C52"/>
              </a:solidFill>
              <a:latin typeface="Karla" pitchFamily="2" charset="77"/>
            </a:endParaRPr>
          </a:p>
          <a:p>
            <a:pPr fontAlgn="base"/>
            <a:endParaRPr lang="en-GB" dirty="0">
              <a:solidFill>
                <a:srgbClr val="004C52"/>
              </a:solidFill>
              <a:latin typeface="Karla" pitchFamily="2" charset="77"/>
            </a:endParaRPr>
          </a:p>
          <a:p>
            <a:pPr fontAlgn="base"/>
            <a:r>
              <a:rPr lang="en-GB" dirty="0" err="1">
                <a:solidFill>
                  <a:srgbClr val="004C52"/>
                </a:solidFill>
                <a:latin typeface="Karla" pitchFamily="2" charset="77"/>
              </a:rPr>
              <a:t>Brainsparker</a:t>
            </a:r>
            <a:r>
              <a:rPr lang="en-GB" dirty="0">
                <a:solidFill>
                  <a:srgbClr val="004C52"/>
                </a:solidFill>
                <a:latin typeface="Karla" pitchFamily="2" charset="77"/>
              </a:rPr>
              <a:t> – an app that gives creative inspiration, new ideas and fresh thinking. A mix of trigger words, quotes, images, actions and questions that </a:t>
            </a:r>
            <a:r>
              <a:rPr lang="en-GB" dirty="0" err="1">
                <a:solidFill>
                  <a:srgbClr val="004C52"/>
                </a:solidFill>
                <a:latin typeface="Karla" pitchFamily="2" charset="77"/>
              </a:rPr>
              <a:t>shouldsupport</a:t>
            </a:r>
            <a:r>
              <a:rPr lang="en-GB" dirty="0">
                <a:solidFill>
                  <a:srgbClr val="004C52"/>
                </a:solidFill>
                <a:latin typeface="Karla" pitchFamily="2" charset="77"/>
              </a:rPr>
              <a:t> creative thinking</a:t>
            </a:r>
          </a:p>
          <a:p>
            <a:pPr fontAlgn="base"/>
            <a:r>
              <a:rPr lang="en-GB" dirty="0">
                <a:solidFill>
                  <a:srgbClr val="004C52"/>
                </a:solidFill>
                <a:latin typeface="Karla" pitchFamily="2" charset="77"/>
              </a:rPr>
              <a:t>The app contains 200 cards containing thought-provoking words and phrases; you simply shake your device to shuffle the pack and produce a new card.</a:t>
            </a:r>
          </a:p>
          <a:p>
            <a:pPr fontAlgn="base"/>
            <a:endParaRPr lang="en-GB" dirty="0">
              <a:solidFill>
                <a:srgbClr val="004C52"/>
              </a:solidFill>
              <a:latin typeface="Karla" pitchFamily="2" charset="77"/>
            </a:endParaRPr>
          </a:p>
          <a:p>
            <a:pPr fontAlgn="base"/>
            <a:r>
              <a:rPr lang="en-GB" dirty="0" err="1">
                <a:solidFill>
                  <a:srgbClr val="004C52"/>
                </a:solidFill>
                <a:latin typeface="Karla" pitchFamily="2" charset="77"/>
              </a:rPr>
              <a:t>www.brainsparker.com</a:t>
            </a:r>
            <a:r>
              <a:rPr lang="en-GB" dirty="0">
                <a:solidFill>
                  <a:srgbClr val="004C52"/>
                </a:solidFill>
                <a:latin typeface="Karla" pitchFamily="2" charset="77"/>
              </a:rPr>
              <a:t> </a:t>
            </a:r>
            <a:r>
              <a:rPr lang="en-US" dirty="0">
                <a:solidFill>
                  <a:srgbClr val="004C52"/>
                </a:solidFill>
                <a:latin typeface="Karla" pitchFamily="2" charset="77"/>
              </a:rPr>
              <a:t>​</a:t>
            </a:r>
          </a:p>
          <a:p>
            <a:pPr fontAlgn="base"/>
            <a:r>
              <a:rPr lang="es-ES" dirty="0">
                <a:solidFill>
                  <a:srgbClr val="004C52"/>
                </a:solidFill>
                <a:latin typeface="Karla" pitchFamily="2" charset="77"/>
              </a:rPr>
              <a:t>​</a:t>
            </a:r>
          </a:p>
          <a:p>
            <a:pPr fontAlgn="base"/>
            <a:endParaRPr lang="en-GB" dirty="0">
              <a:latin typeface="Arial" panose="020B0604020202020204" pitchFamily="34" charset="0"/>
            </a:endParaRPr>
          </a:p>
          <a:p>
            <a:pPr fontAlgn="base"/>
            <a:r>
              <a:rPr lang="en-US" dirty="0">
                <a:latin typeface="Karla" pitchFamily="2" charset="77"/>
              </a:rPr>
              <a:t>​</a:t>
            </a: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830997"/>
          </a:xfrm>
          <a:prstGeom prst="rect">
            <a:avLst/>
          </a:prstGeom>
        </p:spPr>
        <p:txBody>
          <a:bodyPr wrap="none">
            <a:spAutoFit/>
          </a:bodyPr>
          <a:lstStyle/>
          <a:p>
            <a:r>
              <a:rPr lang="en-GB" sz="2400" b="1">
                <a:solidFill>
                  <a:schemeClr val="bg1"/>
                </a:solidFill>
                <a:latin typeface="Raleway" pitchFamily="2" charset="77"/>
              </a:rPr>
              <a:t>Unit 2 Creativity in a Digital Era </a:t>
            </a:r>
          </a:p>
          <a:p>
            <a:endParaRPr lang="en-GB" sz="2400" b="1">
              <a:solidFill>
                <a:schemeClr val="bg1"/>
              </a:solidFill>
              <a:latin typeface="Raleway" pitchFamily="2" charset="77"/>
            </a:endParaRPr>
          </a:p>
        </p:txBody>
      </p:sp>
      <p:pic>
        <p:nvPicPr>
          <p:cNvPr id="4" name="Picture 3" descr="Logo&#10;&#10;Description automatically generated with low confidence">
            <a:extLst>
              <a:ext uri="{FF2B5EF4-FFF2-40B4-BE49-F238E27FC236}">
                <a16:creationId xmlns:a16="http://schemas.microsoft.com/office/drawing/2014/main" id="{8337C44E-94F0-4F1B-8490-4961125F56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9020" y="1241977"/>
            <a:ext cx="2720039" cy="1115913"/>
          </a:xfrm>
          <a:prstGeom prst="rect">
            <a:avLst/>
          </a:prstGeom>
        </p:spPr>
      </p:pic>
    </p:spTree>
    <p:extLst>
      <p:ext uri="{BB962C8B-B14F-4D97-AF65-F5344CB8AC3E}">
        <p14:creationId xmlns:p14="http://schemas.microsoft.com/office/powerpoint/2010/main" val="98480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err="1"/>
              <a:t>Index</a:t>
            </a:r>
            <a:endParaRPr lang="es-ES"/>
          </a:p>
        </p:txBody>
      </p:sp>
      <p:graphicFrame>
        <p:nvGraphicFramePr>
          <p:cNvPr id="4" name="Diagrama 3"/>
          <p:cNvGraphicFramePr/>
          <p:nvPr>
            <p:extLst>
              <p:ext uri="{D42A27DB-BD31-4B8C-83A1-F6EECF244321}">
                <p14:modId xmlns:p14="http://schemas.microsoft.com/office/powerpoint/2010/main" val="824386575"/>
              </p:ext>
            </p:extLst>
          </p:nvPr>
        </p:nvGraphicFramePr>
        <p:xfrm>
          <a:off x="1524000" y="982132"/>
          <a:ext cx="5857875" cy="3407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757346" y="1241977"/>
            <a:ext cx="7294259" cy="2554545"/>
          </a:xfrm>
          <a:prstGeom prst="rect">
            <a:avLst/>
          </a:prstGeom>
        </p:spPr>
        <p:txBody>
          <a:bodyPr wrap="square" lIns="91440" tIns="45720" rIns="91440" bIns="45720" anchor="t">
            <a:spAutoFit/>
          </a:bodyPr>
          <a:lstStyle/>
          <a:p>
            <a:pPr fontAlgn="base"/>
            <a:r>
              <a:rPr lang="es-ES" sz="2400" b="1" dirty="0">
                <a:solidFill>
                  <a:srgbClr val="00AE9D"/>
                </a:solidFill>
                <a:latin typeface="Karla" pitchFamily="2" charset="77"/>
              </a:rPr>
              <a:t>2.2.4. </a:t>
            </a:r>
            <a:r>
              <a:rPr lang="es-ES" sz="2400" b="1" dirty="0" err="1">
                <a:solidFill>
                  <a:srgbClr val="00AE9D"/>
                </a:solidFill>
                <a:latin typeface="Karla" pitchFamily="2" charset="77"/>
              </a:rPr>
              <a:t>Information</a:t>
            </a:r>
            <a:r>
              <a:rPr lang="es-ES" sz="2400" b="1" dirty="0">
                <a:solidFill>
                  <a:srgbClr val="00AE9D"/>
                </a:solidFill>
                <a:latin typeface="Karla" pitchFamily="2" charset="77"/>
              </a:rPr>
              <a:t> and </a:t>
            </a:r>
            <a:r>
              <a:rPr lang="es-ES" sz="2400" b="1" dirty="0" err="1">
                <a:solidFill>
                  <a:srgbClr val="00AE9D"/>
                </a:solidFill>
                <a:latin typeface="Karla" pitchFamily="2" charset="77"/>
              </a:rPr>
              <a:t>inspiration</a:t>
            </a:r>
            <a:r>
              <a:rPr lang="es-ES" sz="2400" b="1" dirty="0">
                <a:solidFill>
                  <a:srgbClr val="00AE9D"/>
                </a:solidFill>
                <a:latin typeface="Karla" pitchFamily="2" charset="77"/>
              </a:rPr>
              <a:t> </a:t>
            </a:r>
            <a:r>
              <a:rPr lang="es-ES" sz="2400" b="1" dirty="0" err="1">
                <a:solidFill>
                  <a:srgbClr val="00AE9D"/>
                </a:solidFill>
                <a:latin typeface="Karla" pitchFamily="2" charset="77"/>
              </a:rPr>
              <a:t>from</a:t>
            </a:r>
            <a:r>
              <a:rPr lang="es-ES" sz="2400" b="1" dirty="0">
                <a:solidFill>
                  <a:srgbClr val="00AE9D"/>
                </a:solidFill>
                <a:latin typeface="Karla" pitchFamily="2" charset="77"/>
              </a:rPr>
              <a:t> </a:t>
            </a:r>
            <a:r>
              <a:rPr lang="es-ES" sz="2400" b="1" dirty="0" err="1">
                <a:solidFill>
                  <a:srgbClr val="00AE9D"/>
                </a:solidFill>
                <a:latin typeface="Karla" pitchFamily="2" charset="77"/>
              </a:rPr>
              <a:t>other</a:t>
            </a:r>
            <a:r>
              <a:rPr lang="es-ES" sz="2400" b="1" dirty="0">
                <a:solidFill>
                  <a:srgbClr val="00AE9D"/>
                </a:solidFill>
                <a:latin typeface="Karla" pitchFamily="2" charset="77"/>
              </a:rPr>
              <a:t> </a:t>
            </a:r>
            <a:r>
              <a:rPr lang="es-ES" sz="2400" b="1" dirty="0" err="1">
                <a:solidFill>
                  <a:srgbClr val="00AE9D"/>
                </a:solidFill>
                <a:latin typeface="Karla" pitchFamily="2" charset="77"/>
              </a:rPr>
              <a:t>people</a:t>
            </a:r>
            <a:endParaRPr lang="en-US" sz="2400" dirty="0">
              <a:latin typeface="Segoe UI" panose="020B0502040204020203" pitchFamily="34" charset="0"/>
            </a:endParaRPr>
          </a:p>
          <a:p>
            <a:pPr fontAlgn="base"/>
            <a:r>
              <a:rPr lang="en-GB" dirty="0">
                <a:latin typeface="Calibri" panose="020F0502020204030204" pitchFamily="34" charset="0"/>
              </a:rPr>
              <a:t>​</a:t>
            </a:r>
            <a:endParaRPr lang="en-GB" dirty="0">
              <a:latin typeface="Segoe UI" panose="020B0502040204020203" pitchFamily="34" charset="0"/>
            </a:endParaRPr>
          </a:p>
          <a:p>
            <a:pPr fontAlgn="base"/>
            <a:r>
              <a:rPr lang="en-GB" dirty="0">
                <a:solidFill>
                  <a:srgbClr val="004C52"/>
                </a:solidFill>
                <a:latin typeface="Karla" pitchFamily="2" charset="77"/>
              </a:rPr>
              <a:t>TED Talks - Get ideas and inspiration from the world’s leading creative minds</a:t>
            </a:r>
          </a:p>
          <a:p>
            <a:pPr fontAlgn="base"/>
            <a:r>
              <a:rPr lang="en-GB" dirty="0">
                <a:solidFill>
                  <a:srgbClr val="004C52"/>
                </a:solidFill>
                <a:latin typeface="Karla" pitchFamily="2" charset="77"/>
              </a:rPr>
              <a:t>is a global set of conferences under the slogan ‘Ideas Worth Spreading’</a:t>
            </a:r>
          </a:p>
          <a:p>
            <a:pPr fontAlgn="base"/>
            <a:r>
              <a:rPr lang="en-GB" dirty="0">
                <a:solidFill>
                  <a:srgbClr val="004C52"/>
                </a:solidFill>
                <a:latin typeface="Karla" pitchFamily="2" charset="77"/>
                <a:hlinkClick r:id="rId3"/>
              </a:rPr>
              <a:t>https://www.ted.com</a:t>
            </a:r>
            <a:endParaRPr lang="en-GB" dirty="0">
              <a:solidFill>
                <a:srgbClr val="004C52"/>
              </a:solidFill>
              <a:latin typeface="Karla" pitchFamily="2" charset="77"/>
            </a:endParaRPr>
          </a:p>
          <a:p>
            <a:pPr fontAlgn="base"/>
            <a:endParaRPr lang="en-GB" dirty="0">
              <a:solidFill>
                <a:srgbClr val="004C52"/>
              </a:solidFill>
              <a:latin typeface="Karla" pitchFamily="2" charset="77"/>
            </a:endParaRPr>
          </a:p>
          <a:p>
            <a:pPr fontAlgn="base"/>
            <a:endParaRPr lang="en-GB" dirty="0">
              <a:solidFill>
                <a:srgbClr val="004C52"/>
              </a:solidFill>
              <a:latin typeface="Karla" pitchFamily="2" charset="77"/>
            </a:endParaRPr>
          </a:p>
          <a:p>
            <a:pPr fontAlgn="base"/>
            <a:r>
              <a:rPr lang="en-US" dirty="0">
                <a:latin typeface="Karla" pitchFamily="2" charset="77"/>
              </a:rPr>
              <a:t>​Podcast are also a great source for inspiration. </a:t>
            </a:r>
          </a:p>
          <a:p>
            <a:pPr fontAlgn="base"/>
            <a:endParaRPr lang="en-US" dirty="0">
              <a:latin typeface="Karla" pitchFamily="2" charset="77"/>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830997"/>
          </a:xfrm>
          <a:prstGeom prst="rect">
            <a:avLst/>
          </a:prstGeom>
        </p:spPr>
        <p:txBody>
          <a:bodyPr wrap="none">
            <a:spAutoFit/>
          </a:bodyPr>
          <a:lstStyle/>
          <a:p>
            <a:r>
              <a:rPr lang="en-GB" sz="2400" b="1">
                <a:solidFill>
                  <a:schemeClr val="bg1"/>
                </a:solidFill>
                <a:latin typeface="Raleway" pitchFamily="2" charset="77"/>
              </a:rPr>
              <a:t>Unit 2 Creativity in a Digital Era </a:t>
            </a:r>
          </a:p>
          <a:p>
            <a:endParaRPr lang="en-GB" sz="2400" b="1">
              <a:solidFill>
                <a:schemeClr val="bg1"/>
              </a:solidFill>
              <a:latin typeface="Raleway" pitchFamily="2" charset="77"/>
            </a:endParaRPr>
          </a:p>
        </p:txBody>
      </p:sp>
    </p:spTree>
    <p:extLst>
      <p:ext uri="{BB962C8B-B14F-4D97-AF65-F5344CB8AC3E}">
        <p14:creationId xmlns:p14="http://schemas.microsoft.com/office/powerpoint/2010/main" val="2335879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909165" y="1786271"/>
            <a:ext cx="6788198" cy="2185214"/>
          </a:xfrm>
          <a:prstGeom prst="rect">
            <a:avLst/>
          </a:prstGeom>
        </p:spPr>
        <p:txBody>
          <a:bodyPr wrap="square">
            <a:spAutoFit/>
          </a:bodyPr>
          <a:lstStyle/>
          <a:p>
            <a:pPr fontAlgn="base"/>
            <a:r>
              <a:rPr lang="es-ES" sz="2400" b="1">
                <a:solidFill>
                  <a:srgbClr val="00AE9D"/>
                </a:solidFill>
                <a:latin typeface="Karla" pitchFamily="2" charset="77"/>
              </a:rPr>
              <a:t>2.2.5. </a:t>
            </a:r>
            <a:r>
              <a:rPr lang="en-US" sz="2400" b="1">
                <a:solidFill>
                  <a:srgbClr val="00AE9D"/>
                </a:solidFill>
                <a:latin typeface="Karla" pitchFamily="2" charset="77"/>
              </a:rPr>
              <a:t>Free apps for creative work</a:t>
            </a:r>
          </a:p>
          <a:p>
            <a:pPr fontAlgn="base"/>
            <a:r>
              <a:rPr lang="en-GB">
                <a:latin typeface="Calibri" panose="020F0502020204030204" pitchFamily="34" charset="0"/>
              </a:rPr>
              <a:t>​</a:t>
            </a:r>
            <a:endParaRPr lang="en-GB">
              <a:latin typeface="Segoe UI" panose="020B0502040204020203" pitchFamily="34" charset="0"/>
            </a:endParaRPr>
          </a:p>
          <a:p>
            <a:pPr lvl="1" fontAlgn="base"/>
            <a:r>
              <a:rPr lang="en-US">
                <a:latin typeface="Karla" pitchFamily="2" charset="77"/>
              </a:rPr>
              <a:t>​</a:t>
            </a:r>
          </a:p>
          <a:p>
            <a:pPr lvl="1" fontAlgn="base"/>
            <a:endParaRPr lang="en-US">
              <a:latin typeface="Karla" pitchFamily="2" charset="77"/>
            </a:endParaRPr>
          </a:p>
          <a:p>
            <a:pPr lvl="1" fontAlgn="base"/>
            <a:endParaRPr lang="en-US">
              <a:latin typeface="Karla" pitchFamily="2" charset="77"/>
            </a:endParaRPr>
          </a:p>
          <a:p>
            <a:pPr lvl="1" fontAlgn="base"/>
            <a:endParaRPr lang="en-US">
              <a:latin typeface="Karla" pitchFamily="2" charset="77"/>
            </a:endParaRPr>
          </a:p>
          <a:p>
            <a:pPr lvl="1" fontAlgn="base"/>
            <a:endParaRPr lang="en-US">
              <a:latin typeface="Karla" pitchFamily="2" charset="77"/>
            </a:endParaRPr>
          </a:p>
          <a:p>
            <a:pPr lvl="1" fontAlgn="base"/>
            <a:endParaRPr lang="en-US">
              <a:latin typeface="Karla" pitchFamily="2" charset="77"/>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4798108" cy="830997"/>
          </a:xfrm>
          <a:prstGeom prst="rect">
            <a:avLst/>
          </a:prstGeom>
        </p:spPr>
        <p:txBody>
          <a:bodyPr wrap="none">
            <a:spAutoFit/>
          </a:bodyPr>
          <a:lstStyle/>
          <a:p>
            <a:r>
              <a:rPr lang="en-GB" sz="2400" b="1">
                <a:solidFill>
                  <a:schemeClr val="bg1"/>
                </a:solidFill>
                <a:latin typeface="Raleway" pitchFamily="2" charset="77"/>
              </a:rPr>
              <a:t>Unit 2 Creativity in a Digital Era </a:t>
            </a:r>
          </a:p>
          <a:p>
            <a:endParaRPr lang="en-GB" sz="2400" b="1">
              <a:solidFill>
                <a:schemeClr val="bg1"/>
              </a:solidFill>
              <a:latin typeface="Raleway" pitchFamily="2" charset="77"/>
            </a:endParaRPr>
          </a:p>
        </p:txBody>
      </p:sp>
      <p:sp>
        <p:nvSpPr>
          <p:cNvPr id="4" name="Rectangle 3">
            <a:extLst>
              <a:ext uri="{FF2B5EF4-FFF2-40B4-BE49-F238E27FC236}">
                <a16:creationId xmlns:a16="http://schemas.microsoft.com/office/drawing/2014/main" id="{C30DF821-6B1B-4CDA-AF92-6631D28F442D}"/>
              </a:ext>
            </a:extLst>
          </p:cNvPr>
          <p:cNvSpPr/>
          <p:nvPr/>
        </p:nvSpPr>
        <p:spPr>
          <a:xfrm>
            <a:off x="909165" y="2298854"/>
            <a:ext cx="2886293" cy="1169551"/>
          </a:xfrm>
          <a:prstGeom prst="rect">
            <a:avLst/>
          </a:prstGeom>
          <a:solidFill>
            <a:schemeClr val="bg1">
              <a:lumMod val="95000"/>
            </a:schemeClr>
          </a:solidFill>
        </p:spPr>
        <p:txBody>
          <a:bodyPr wrap="square">
            <a:spAutoFit/>
          </a:bodyPr>
          <a:lstStyle/>
          <a:p>
            <a:pPr lvl="1" fontAlgn="base"/>
            <a:r>
              <a:rPr lang="es-ES" b="1" dirty="0" err="1">
                <a:solidFill>
                  <a:srgbClr val="00AE9D"/>
                </a:solidFill>
                <a:latin typeface="Karla" pitchFamily="2" charset="77"/>
              </a:rPr>
              <a:t>www.canva.com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www.crello.com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www.designwizard.com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www.wix.com</a:t>
            </a:r>
            <a:endParaRPr lang="es-ES" b="1" dirty="0">
              <a:solidFill>
                <a:srgbClr val="00AE9D"/>
              </a:solidFill>
              <a:latin typeface="Karla" pitchFamily="2" charset="77"/>
            </a:endParaRPr>
          </a:p>
          <a:p>
            <a:pPr lvl="1" fontAlgn="base"/>
            <a:r>
              <a:rPr lang="es-ES" b="1" dirty="0" err="1">
                <a:solidFill>
                  <a:srgbClr val="00AE9D"/>
                </a:solidFill>
                <a:latin typeface="Karla" pitchFamily="2" charset="77"/>
              </a:rPr>
              <a:t>www.wordpress.com</a:t>
            </a:r>
            <a:endParaRPr lang="es-ES" b="1" dirty="0">
              <a:solidFill>
                <a:srgbClr val="00AE9D"/>
              </a:solidFill>
              <a:latin typeface="Karla" pitchFamily="2" charset="77"/>
            </a:endParaRPr>
          </a:p>
        </p:txBody>
      </p:sp>
      <p:pic>
        <p:nvPicPr>
          <p:cNvPr id="5" name="Picture 4" descr="A dog sitting in a grassy area&#10;&#10;Description automatically generated with low confidence">
            <a:extLst>
              <a:ext uri="{FF2B5EF4-FFF2-40B4-BE49-F238E27FC236}">
                <a16:creationId xmlns:a16="http://schemas.microsoft.com/office/drawing/2014/main" id="{E36B0E88-1942-4781-ACE1-8D870FC2B0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0634" y="956572"/>
            <a:ext cx="2548363" cy="3604474"/>
          </a:xfrm>
          <a:prstGeom prst="rect">
            <a:avLst/>
          </a:prstGeom>
        </p:spPr>
      </p:pic>
    </p:spTree>
    <p:extLst>
      <p:ext uri="{BB962C8B-B14F-4D97-AF65-F5344CB8AC3E}">
        <p14:creationId xmlns:p14="http://schemas.microsoft.com/office/powerpoint/2010/main" val="56911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6650" y="355268"/>
            <a:ext cx="7370700" cy="857400"/>
          </a:xfrm>
        </p:spPr>
        <p:txBody>
          <a:bodyPr/>
          <a:lstStyle/>
          <a:p>
            <a:r>
              <a:rPr lang="es-ES" err="1"/>
              <a:t>Self-assessment</a:t>
            </a:r>
            <a:r>
              <a:rPr lang="es-ES"/>
              <a:t> test</a:t>
            </a:r>
          </a:p>
        </p:txBody>
      </p:sp>
      <p:sp>
        <p:nvSpPr>
          <p:cNvPr id="7" name="Marcador de texto 6"/>
          <p:cNvSpPr>
            <a:spLocks noGrp="1"/>
          </p:cNvSpPr>
          <p:nvPr>
            <p:ph type="body" idx="1"/>
          </p:nvPr>
        </p:nvSpPr>
        <p:spPr>
          <a:xfrm>
            <a:off x="870749" y="1495850"/>
            <a:ext cx="2631575" cy="3429900"/>
          </a:xfrm>
        </p:spPr>
        <p:txBody>
          <a:bodyPr/>
          <a:lstStyle/>
          <a:p>
            <a:r>
              <a:rPr lang="es-ES" b="1" dirty="0" err="1"/>
              <a:t>Methods</a:t>
            </a:r>
            <a:r>
              <a:rPr lang="es-ES" b="1" dirty="0"/>
              <a:t> </a:t>
            </a:r>
            <a:r>
              <a:rPr lang="es-ES" b="1" dirty="0" err="1"/>
              <a:t>for</a:t>
            </a:r>
            <a:r>
              <a:rPr lang="es-ES" b="1" dirty="0"/>
              <a:t> </a:t>
            </a:r>
            <a:r>
              <a:rPr lang="es-ES" b="1" dirty="0" err="1"/>
              <a:t>creative</a:t>
            </a:r>
            <a:r>
              <a:rPr lang="es-ES" b="1" dirty="0"/>
              <a:t> </a:t>
            </a:r>
            <a:r>
              <a:rPr lang="es-ES" b="1" dirty="0" err="1"/>
              <a:t>work</a:t>
            </a:r>
            <a:endParaRPr lang="es-ES" b="1" dirty="0"/>
          </a:p>
          <a:p>
            <a:pPr marL="214313" indent="-214313">
              <a:buFontTx/>
              <a:buChar char="-"/>
            </a:pPr>
            <a:r>
              <a:rPr lang="en-US" altLang="ko-KR" dirty="0">
                <a:solidFill>
                  <a:schemeClr val="tx1">
                    <a:lumMod val="75000"/>
                    <a:lumOff val="25000"/>
                  </a:schemeClr>
                </a:solidFill>
                <a:cs typeface="Arial" pitchFamily="34" charset="0"/>
              </a:rPr>
              <a:t>You have to wait for the perfect moment to create</a:t>
            </a:r>
          </a:p>
          <a:p>
            <a:pPr marL="214313" indent="-214313">
              <a:buFontTx/>
              <a:buChar char="-"/>
            </a:pPr>
            <a:r>
              <a:rPr lang="en-US" dirty="0">
                <a:solidFill>
                  <a:schemeClr val="tx1">
                    <a:lumMod val="75000"/>
                    <a:lumOff val="25000"/>
                  </a:schemeClr>
                </a:solidFill>
                <a:cs typeface="Arial" pitchFamily="34" charset="0"/>
              </a:rPr>
              <a:t>You have to dare to create even if you don´t feel inspired</a:t>
            </a:r>
          </a:p>
          <a:p>
            <a:pPr marL="214313" indent="-214313">
              <a:buFontTx/>
              <a:buChar char="-"/>
            </a:pPr>
            <a:r>
              <a:rPr lang="en-US" altLang="ko-KR" dirty="0">
                <a:solidFill>
                  <a:schemeClr val="tx1">
                    <a:lumMod val="75000"/>
                    <a:lumOff val="25000"/>
                  </a:schemeClr>
                </a:solidFill>
                <a:cs typeface="Arial" pitchFamily="34" charset="0"/>
              </a:rPr>
              <a:t>You have to come up with the perfect idea</a:t>
            </a:r>
          </a:p>
          <a:p>
            <a:pPr marL="596900" lvl="1" indent="0">
              <a:buNone/>
            </a:pPr>
            <a:endParaRPr lang="es-ES" dirty="0"/>
          </a:p>
          <a:p>
            <a:pPr lvl="1"/>
            <a:endParaRPr lang="es-ES" dirty="0"/>
          </a:p>
        </p:txBody>
      </p:sp>
      <p:sp>
        <p:nvSpPr>
          <p:cNvPr id="8" name="Marcador de texto 7"/>
          <p:cNvSpPr>
            <a:spLocks noGrp="1"/>
          </p:cNvSpPr>
          <p:nvPr>
            <p:ph type="body" idx="2"/>
          </p:nvPr>
        </p:nvSpPr>
        <p:spPr>
          <a:xfrm>
            <a:off x="3719047" y="1495850"/>
            <a:ext cx="2439705" cy="3429900"/>
          </a:xfrm>
        </p:spPr>
        <p:txBody>
          <a:bodyPr/>
          <a:lstStyle/>
          <a:p>
            <a:r>
              <a:rPr lang="es-ES" b="1" dirty="0" err="1"/>
              <a:t>You</a:t>
            </a:r>
            <a:r>
              <a:rPr lang="es-ES" b="1" dirty="0"/>
              <a:t> </a:t>
            </a:r>
            <a:r>
              <a:rPr lang="es-ES" b="1" dirty="0" err="1"/>
              <a:t>should</a:t>
            </a:r>
            <a:r>
              <a:rPr lang="es-ES" b="1" dirty="0"/>
              <a:t> use </a:t>
            </a:r>
            <a:r>
              <a:rPr lang="es-ES" b="1" dirty="0" err="1"/>
              <a:t>feedback</a:t>
            </a:r>
            <a:r>
              <a:rPr lang="es-ES" b="1" dirty="0"/>
              <a:t> </a:t>
            </a:r>
            <a:r>
              <a:rPr lang="es-ES" b="1" dirty="0" err="1"/>
              <a:t>from</a:t>
            </a:r>
            <a:r>
              <a:rPr lang="es-ES" b="1" dirty="0"/>
              <a:t> </a:t>
            </a:r>
            <a:r>
              <a:rPr lang="es-ES" b="1" dirty="0" err="1"/>
              <a:t>others</a:t>
            </a:r>
            <a:endParaRPr lang="es-ES" b="1" dirty="0"/>
          </a:p>
          <a:p>
            <a:pPr marL="214313" indent="-214313">
              <a:buFontTx/>
              <a:buChar char="-"/>
            </a:pPr>
            <a:r>
              <a:rPr lang="en-US" dirty="0">
                <a:solidFill>
                  <a:schemeClr val="tx1">
                    <a:lumMod val="75000"/>
                    <a:lumOff val="25000"/>
                  </a:schemeClr>
                </a:solidFill>
                <a:cs typeface="Arial" pitchFamily="34" charset="0"/>
              </a:rPr>
              <a:t>Listen for objections and use them to refine your   idea</a:t>
            </a:r>
          </a:p>
          <a:p>
            <a:pPr marL="214313" indent="-214313">
              <a:buFontTx/>
              <a:buChar char="-"/>
            </a:pPr>
            <a:r>
              <a:rPr lang="en-US" dirty="0">
                <a:solidFill>
                  <a:schemeClr val="tx1">
                    <a:lumMod val="75000"/>
                    <a:lumOff val="25000"/>
                  </a:schemeClr>
                </a:solidFill>
                <a:cs typeface="Arial" pitchFamily="34" charset="0"/>
              </a:rPr>
              <a:t>When they agree with you and like what you are doing</a:t>
            </a:r>
            <a:endParaRPr lang="en-US" altLang="ko-KR" sz="1400" dirty="0">
              <a:solidFill>
                <a:schemeClr val="tx1">
                  <a:lumMod val="75000"/>
                  <a:lumOff val="25000"/>
                </a:schemeClr>
              </a:solidFill>
              <a:cs typeface="Arial" pitchFamily="34" charset="0"/>
            </a:endParaRPr>
          </a:p>
          <a:p>
            <a:pPr marL="214313" indent="-214313">
              <a:buFontTx/>
              <a:buChar char="-"/>
            </a:pPr>
            <a:r>
              <a:rPr lang="en-US" altLang="ko-KR" sz="1400" dirty="0">
                <a:solidFill>
                  <a:schemeClr val="tx1">
                    <a:lumMod val="75000"/>
                    <a:lumOff val="25000"/>
                  </a:schemeClr>
                </a:solidFill>
                <a:cs typeface="Arial" pitchFamily="34" charset="0"/>
              </a:rPr>
              <a:t>If you like it</a:t>
            </a:r>
          </a:p>
          <a:p>
            <a:endParaRPr lang="es-ES" dirty="0"/>
          </a:p>
          <a:p>
            <a:pPr marL="139700" indent="0">
              <a:buNone/>
            </a:pPr>
            <a:endParaRPr lang="es-ES" dirty="0"/>
          </a:p>
        </p:txBody>
      </p:sp>
      <p:sp>
        <p:nvSpPr>
          <p:cNvPr id="9" name="Marcador de texto 8"/>
          <p:cNvSpPr>
            <a:spLocks noGrp="1"/>
          </p:cNvSpPr>
          <p:nvPr>
            <p:ph type="body" idx="3"/>
          </p:nvPr>
        </p:nvSpPr>
        <p:spPr>
          <a:xfrm>
            <a:off x="6300973" y="1495850"/>
            <a:ext cx="2365200" cy="3429900"/>
          </a:xfrm>
        </p:spPr>
        <p:txBody>
          <a:bodyPr/>
          <a:lstStyle/>
          <a:p>
            <a:r>
              <a:rPr lang="es-ES" b="1" dirty="0" err="1"/>
              <a:t>Mindmapping</a:t>
            </a:r>
            <a:r>
              <a:rPr lang="es-ES" b="1" dirty="0"/>
              <a:t> </a:t>
            </a:r>
            <a:r>
              <a:rPr lang="es-ES" b="1" dirty="0" err="1"/>
              <a:t>is</a:t>
            </a:r>
            <a:r>
              <a:rPr lang="es-ES" b="1" dirty="0"/>
              <a:t> a </a:t>
            </a:r>
            <a:r>
              <a:rPr lang="es-ES" b="1" dirty="0" err="1"/>
              <a:t>method</a:t>
            </a:r>
            <a:r>
              <a:rPr lang="es-ES" b="1" dirty="0"/>
              <a:t> to</a:t>
            </a:r>
          </a:p>
          <a:p>
            <a:pPr marL="214313" indent="-214313">
              <a:buFontTx/>
              <a:buChar char="-"/>
            </a:pPr>
            <a:r>
              <a:rPr lang="en-US" altLang="ko-KR" dirty="0">
                <a:solidFill>
                  <a:schemeClr val="tx1">
                    <a:lumMod val="75000"/>
                    <a:lumOff val="25000"/>
                  </a:schemeClr>
                </a:solidFill>
                <a:cs typeface="Arial" pitchFamily="34" charset="0"/>
              </a:rPr>
              <a:t>write a journal</a:t>
            </a:r>
          </a:p>
          <a:p>
            <a:pPr marL="214313" indent="-214313">
              <a:buFontTx/>
              <a:buChar char="-"/>
            </a:pPr>
            <a:r>
              <a:rPr lang="en-US" dirty="0">
                <a:solidFill>
                  <a:schemeClr val="tx1">
                    <a:lumMod val="75000"/>
                    <a:lumOff val="25000"/>
                  </a:schemeClr>
                </a:solidFill>
                <a:cs typeface="Arial" pitchFamily="34" charset="0"/>
              </a:rPr>
              <a:t>write messages to your co-workers</a:t>
            </a:r>
          </a:p>
          <a:p>
            <a:pPr marL="214313" indent="-214313">
              <a:buFontTx/>
              <a:buChar char="-"/>
            </a:pPr>
            <a:r>
              <a:rPr lang="en-US" dirty="0">
                <a:solidFill>
                  <a:schemeClr val="tx1">
                    <a:lumMod val="75000"/>
                    <a:lumOff val="25000"/>
                  </a:schemeClr>
                </a:solidFill>
                <a:cs typeface="Arial" pitchFamily="34" charset="0"/>
              </a:rPr>
              <a:t>organize and work with information</a:t>
            </a:r>
            <a:endParaRPr lang="es-E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46341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6650" y="355268"/>
            <a:ext cx="7370700" cy="857400"/>
          </a:xfrm>
        </p:spPr>
        <p:txBody>
          <a:bodyPr/>
          <a:lstStyle/>
          <a:p>
            <a:r>
              <a:rPr lang="es-ES" err="1"/>
              <a:t>Self-assessment</a:t>
            </a:r>
            <a:r>
              <a:rPr lang="es-ES"/>
              <a:t> test</a:t>
            </a:r>
          </a:p>
        </p:txBody>
      </p:sp>
      <p:sp>
        <p:nvSpPr>
          <p:cNvPr id="7" name="Marcador de texto 6"/>
          <p:cNvSpPr>
            <a:spLocks noGrp="1"/>
          </p:cNvSpPr>
          <p:nvPr>
            <p:ph type="body" idx="1"/>
          </p:nvPr>
        </p:nvSpPr>
        <p:spPr>
          <a:xfrm>
            <a:off x="870749" y="1495850"/>
            <a:ext cx="2631575" cy="3429900"/>
          </a:xfrm>
        </p:spPr>
        <p:txBody>
          <a:bodyPr/>
          <a:lstStyle/>
          <a:p>
            <a:r>
              <a:rPr lang="es-ES" b="1" dirty="0" err="1"/>
              <a:t>Moodboards</a:t>
            </a:r>
            <a:r>
              <a:rPr lang="es-ES" b="1" dirty="0"/>
              <a:t> are</a:t>
            </a:r>
          </a:p>
          <a:p>
            <a:pPr marL="214313" indent="-214313">
              <a:buFontTx/>
              <a:buChar char="-"/>
            </a:pPr>
            <a:r>
              <a:rPr lang="en-US" altLang="ko-KR" dirty="0">
                <a:solidFill>
                  <a:schemeClr val="tx1">
                    <a:lumMod val="75000"/>
                    <a:lumOff val="25000"/>
                  </a:schemeClr>
                </a:solidFill>
                <a:cs typeface="Arial" pitchFamily="34" charset="0"/>
              </a:rPr>
              <a:t>collection of visual material</a:t>
            </a:r>
          </a:p>
          <a:p>
            <a:pPr marL="214313" indent="-214313">
              <a:buFontTx/>
              <a:buChar char="-"/>
            </a:pPr>
            <a:r>
              <a:rPr lang="en-US" altLang="ko-KR" dirty="0">
                <a:solidFill>
                  <a:schemeClr val="tx1">
                    <a:lumMod val="75000"/>
                    <a:lumOff val="25000"/>
                  </a:schemeClr>
                </a:solidFill>
                <a:cs typeface="Arial" pitchFamily="34" charset="0"/>
              </a:rPr>
              <a:t>always useful for project work</a:t>
            </a:r>
          </a:p>
          <a:p>
            <a:pPr marL="214313" indent="-214313">
              <a:buFontTx/>
              <a:buChar char="-"/>
            </a:pPr>
            <a:r>
              <a:rPr lang="en-US" altLang="ko-KR" dirty="0">
                <a:solidFill>
                  <a:schemeClr val="tx1">
                    <a:lumMod val="75000"/>
                    <a:lumOff val="25000"/>
                  </a:schemeClr>
                </a:solidFill>
                <a:cs typeface="Arial" pitchFamily="34" charset="0"/>
              </a:rPr>
              <a:t>always used to write diaries</a:t>
            </a:r>
          </a:p>
          <a:p>
            <a:pPr marL="596900" lvl="1" indent="0">
              <a:buNone/>
            </a:pPr>
            <a:endParaRPr lang="es-ES" dirty="0"/>
          </a:p>
          <a:p>
            <a:pPr lvl="1"/>
            <a:endParaRPr lang="es-ES" dirty="0"/>
          </a:p>
        </p:txBody>
      </p:sp>
      <p:sp>
        <p:nvSpPr>
          <p:cNvPr id="8" name="Marcador de texto 7"/>
          <p:cNvSpPr>
            <a:spLocks noGrp="1"/>
          </p:cNvSpPr>
          <p:nvPr>
            <p:ph type="body" idx="2"/>
          </p:nvPr>
        </p:nvSpPr>
        <p:spPr>
          <a:xfrm>
            <a:off x="3719048" y="1495850"/>
            <a:ext cx="2365200" cy="3429900"/>
          </a:xfrm>
        </p:spPr>
        <p:txBody>
          <a:bodyPr/>
          <a:lstStyle/>
          <a:p>
            <a:r>
              <a:rPr lang="es-ES" b="1" dirty="0" err="1"/>
              <a:t>Brainsparker</a:t>
            </a:r>
            <a:r>
              <a:rPr lang="es-ES" b="1" dirty="0"/>
              <a:t> </a:t>
            </a:r>
            <a:r>
              <a:rPr lang="es-ES" b="1" dirty="0" err="1"/>
              <a:t>is</a:t>
            </a:r>
            <a:r>
              <a:rPr lang="es-ES" b="1" dirty="0"/>
              <a:t> </a:t>
            </a:r>
            <a:r>
              <a:rPr lang="es-ES" b="1" dirty="0" err="1"/>
              <a:t>an</a:t>
            </a:r>
            <a:r>
              <a:rPr lang="es-ES" b="1" dirty="0"/>
              <a:t> app</a:t>
            </a:r>
          </a:p>
          <a:p>
            <a:pPr marL="214313" indent="-214313">
              <a:buFontTx/>
              <a:buChar char="-"/>
            </a:pPr>
            <a:r>
              <a:rPr lang="en-US" altLang="ko-KR" dirty="0">
                <a:solidFill>
                  <a:schemeClr val="tx1">
                    <a:lumMod val="75000"/>
                    <a:lumOff val="25000"/>
                  </a:schemeClr>
                </a:solidFill>
                <a:cs typeface="Arial" pitchFamily="34" charset="0"/>
              </a:rPr>
              <a:t>t</a:t>
            </a:r>
            <a:r>
              <a:rPr lang="en-US" altLang="ko-KR" sz="1400" dirty="0">
                <a:solidFill>
                  <a:schemeClr val="tx1">
                    <a:lumMod val="75000"/>
                    <a:lumOff val="25000"/>
                  </a:schemeClr>
                </a:solidFill>
                <a:cs typeface="Arial" pitchFamily="34" charset="0"/>
              </a:rPr>
              <a:t>ha</a:t>
            </a:r>
            <a:r>
              <a:rPr lang="en-US" altLang="ko-KR" dirty="0">
                <a:solidFill>
                  <a:schemeClr val="tx1">
                    <a:lumMod val="75000"/>
                    <a:lumOff val="25000"/>
                  </a:schemeClr>
                </a:solidFill>
                <a:cs typeface="Arial" pitchFamily="34" charset="0"/>
              </a:rPr>
              <a:t>t is useful to make marketing material</a:t>
            </a:r>
            <a:endParaRPr lang="en-US" altLang="ko-KR" sz="1400" dirty="0">
              <a:solidFill>
                <a:schemeClr val="tx1">
                  <a:lumMod val="75000"/>
                  <a:lumOff val="25000"/>
                </a:schemeClr>
              </a:solidFill>
              <a:cs typeface="Arial" pitchFamily="34" charset="0"/>
            </a:endParaRPr>
          </a:p>
          <a:p>
            <a:pPr marL="214313" indent="-214313">
              <a:buFontTx/>
              <a:buChar char="-"/>
            </a:pPr>
            <a:r>
              <a:rPr lang="is-IS" dirty="0">
                <a:solidFill>
                  <a:schemeClr val="tx1">
                    <a:lumMod val="75000"/>
                    <a:lumOff val="25000"/>
                  </a:schemeClr>
                </a:solidFill>
                <a:cs typeface="Arial" pitchFamily="34" charset="0"/>
              </a:rPr>
              <a:t>that gives creative          inspiration</a:t>
            </a:r>
          </a:p>
          <a:p>
            <a:pPr marL="214313" indent="-214313">
              <a:buFontTx/>
              <a:buChar char="-"/>
            </a:pPr>
            <a:r>
              <a:rPr lang="en-US" altLang="ko-KR" dirty="0">
                <a:solidFill>
                  <a:schemeClr val="tx1">
                    <a:lumMod val="75000"/>
                    <a:lumOff val="25000"/>
                  </a:schemeClr>
                </a:solidFill>
                <a:cs typeface="Arial" pitchFamily="34" charset="0"/>
              </a:rPr>
              <a:t>t</a:t>
            </a:r>
            <a:r>
              <a:rPr lang="en-US" altLang="ko-KR" sz="1400" dirty="0">
                <a:solidFill>
                  <a:schemeClr val="tx1">
                    <a:lumMod val="75000"/>
                    <a:lumOff val="25000"/>
                  </a:schemeClr>
                </a:solidFill>
                <a:cs typeface="Arial" pitchFamily="34" charset="0"/>
              </a:rPr>
              <a:t>hat is used to make short videos</a:t>
            </a:r>
          </a:p>
          <a:p>
            <a:endParaRPr lang="es-ES" dirty="0"/>
          </a:p>
          <a:p>
            <a:endParaRPr lang="es-ES" dirty="0"/>
          </a:p>
        </p:txBody>
      </p:sp>
    </p:spTree>
    <p:extLst>
      <p:ext uri="{BB962C8B-B14F-4D97-AF65-F5344CB8AC3E}">
        <p14:creationId xmlns:p14="http://schemas.microsoft.com/office/powerpoint/2010/main" val="4043490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606811" y="1184966"/>
            <a:ext cx="1984296"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en-US" sz="1400" dirty="0">
                <a:solidFill>
                  <a:schemeClr val="tx1">
                    <a:lumMod val="75000"/>
                    <a:lumOff val="25000"/>
                  </a:schemeClr>
                </a:solidFill>
                <a:cs typeface="Arial" pitchFamily="34" charset="0"/>
              </a:rPr>
              <a:t>Be on the lookout for opportunities and un-expected connections</a:t>
            </a:r>
            <a:endParaRPr lang="en-IS" sz="1400" dirty="0">
              <a:solidFill>
                <a:schemeClr val="tx1">
                  <a:lumMod val="75000"/>
                  <a:lumOff val="25000"/>
                </a:schemeClr>
              </a:solidFill>
              <a:cs typeface="Arial" pitchFamily="34" charset="0"/>
            </a:endParaRPr>
          </a:p>
        </p:txBody>
      </p:sp>
      <p:sp>
        <p:nvSpPr>
          <p:cNvPr id="259" name="Google Shape;259;p28"/>
          <p:cNvSpPr txBox="1">
            <a:spLocks noGrp="1"/>
          </p:cNvSpPr>
          <p:nvPr>
            <p:ph type="body" idx="4294967295"/>
          </p:nvPr>
        </p:nvSpPr>
        <p:spPr>
          <a:xfrm>
            <a:off x="6606812" y="2652848"/>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en-US" sz="1400" dirty="0">
                <a:solidFill>
                  <a:schemeClr val="tx1">
                    <a:lumMod val="75000"/>
                    <a:lumOff val="25000"/>
                  </a:schemeClr>
                </a:solidFill>
                <a:cs typeface="Arial" pitchFamily="34" charset="0"/>
              </a:rPr>
              <a:t>Get ideas and inspiration from podcasts and TED talks</a:t>
            </a:r>
            <a:endParaRPr lang="en-GB" sz="1400" dirty="0">
              <a:solidFill>
                <a:schemeClr val="tx1">
                  <a:lumMod val="75000"/>
                  <a:lumOff val="25000"/>
                </a:schemeClr>
              </a:solidFill>
              <a:cs typeface="Arial" pitchFamily="34" charset="0"/>
            </a:endParaRPr>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389873"/>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lvl="0" indent="0">
              <a:buNone/>
            </a:pPr>
            <a:r>
              <a:rPr lang="en-US" sz="1400" dirty="0">
                <a:solidFill>
                  <a:schemeClr val="tx1">
                    <a:lumMod val="75000"/>
                    <a:lumOff val="25000"/>
                  </a:schemeClr>
                </a:solidFill>
                <a:cs typeface="Arial" pitchFamily="34" charset="0"/>
              </a:rPr>
              <a:t>Mind Maps and Flow Charts can be used to Brainstorm to write down all thoughts related to an idea</a:t>
            </a:r>
            <a:endParaRPr lang="en-GB" sz="1400" dirty="0">
              <a:solidFill>
                <a:schemeClr val="tx1">
                  <a:lumMod val="75000"/>
                  <a:lumOff val="25000"/>
                </a:schemeClr>
              </a:solidFill>
              <a:cs typeface="Arial" pitchFamily="34" charset="0"/>
            </a:endParaRPr>
          </a:p>
        </p:txBody>
      </p:sp>
      <p:sp>
        <p:nvSpPr>
          <p:cNvPr id="255" name="Google Shape;255;p28"/>
          <p:cNvSpPr txBox="1">
            <a:spLocks noGrp="1"/>
          </p:cNvSpPr>
          <p:nvPr>
            <p:ph type="body" idx="4294967295"/>
          </p:nvPr>
        </p:nvSpPr>
        <p:spPr>
          <a:xfrm>
            <a:off x="675391" y="1184964"/>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a:solidFill>
                  <a:srgbClr val="8BD64E"/>
                </a:solidFill>
              </a:rPr>
              <a:t>1</a:t>
            </a:r>
            <a:endParaRPr b="1">
              <a:solidFill>
                <a:srgbClr val="8BD64E"/>
              </a:solidFill>
            </a:endParaRPr>
          </a:p>
          <a:p>
            <a:pPr marL="214313" lvl="0" indent="-214313">
              <a:buSzPts val="1400"/>
              <a:buFontTx/>
              <a:buChar char="-"/>
            </a:pPr>
            <a:r>
              <a:rPr lang="en-US" sz="1400">
                <a:solidFill>
                  <a:schemeClr val="tx1">
                    <a:lumMod val="75000"/>
                    <a:lumOff val="25000"/>
                  </a:schemeClr>
                </a:solidFill>
                <a:cs typeface="Arial" pitchFamily="34" charset="0"/>
              </a:rPr>
              <a:t>Break your work down to manageable pieces</a:t>
            </a:r>
            <a:endParaRPr lang="en-IS" sz="1400">
              <a:solidFill>
                <a:schemeClr val="tx1">
                  <a:lumMod val="75000"/>
                  <a:lumOff val="25000"/>
                </a:schemeClr>
              </a:solidFill>
              <a:cs typeface="Arial" pitchFamily="34" charset="0"/>
            </a:endParaRPr>
          </a:p>
        </p:txBody>
      </p:sp>
      <p:sp>
        <p:nvSpPr>
          <p:cNvPr id="257" name="Google Shape;257;p28"/>
          <p:cNvSpPr txBox="1">
            <a:spLocks noGrp="1"/>
          </p:cNvSpPr>
          <p:nvPr>
            <p:ph type="body" idx="4294967295"/>
          </p:nvPr>
        </p:nvSpPr>
        <p:spPr>
          <a:xfrm>
            <a:off x="3526060" y="2320815"/>
            <a:ext cx="2937493"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lvl="0" indent="0">
              <a:buNone/>
            </a:pPr>
            <a:r>
              <a:rPr lang="en-US" sz="1400" dirty="0">
                <a:solidFill>
                  <a:schemeClr val="tx1">
                    <a:lumMod val="75000"/>
                    <a:lumOff val="25000"/>
                  </a:schemeClr>
                </a:solidFill>
                <a:cs typeface="Arial" pitchFamily="34" charset="0"/>
              </a:rPr>
              <a:t>A </a:t>
            </a:r>
            <a:r>
              <a:rPr lang="en-US" sz="1400" dirty="0" err="1">
                <a:solidFill>
                  <a:schemeClr val="tx1">
                    <a:lumMod val="75000"/>
                    <a:lumOff val="25000"/>
                  </a:schemeClr>
                </a:solidFill>
                <a:cs typeface="Arial" pitchFamily="34" charset="0"/>
              </a:rPr>
              <a:t>moodboard</a:t>
            </a:r>
            <a:r>
              <a:rPr lang="en-US" sz="1400" dirty="0">
                <a:solidFill>
                  <a:schemeClr val="tx1">
                    <a:lumMod val="75000"/>
                    <a:lumOff val="25000"/>
                  </a:schemeClr>
                </a:solidFill>
                <a:cs typeface="Arial" pitchFamily="34" charset="0"/>
              </a:rPr>
              <a:t> or inspiration board is a collection of visual material  and sometimes descriptive words to guide you in your work and to communicate a style or concept</a:t>
            </a:r>
            <a:endParaRPr lang="en-GB" sz="1400" dirty="0">
              <a:solidFill>
                <a:schemeClr val="tx1">
                  <a:lumMod val="75000"/>
                  <a:lumOff val="25000"/>
                </a:schemeClr>
              </a:solidFill>
              <a:cs typeface="Arial" pitchFamily="34" charset="0"/>
            </a:endParaRPr>
          </a:p>
        </p:txBody>
      </p:sp>
      <p:sp>
        <p:nvSpPr>
          <p:cNvPr id="254" name="Google Shape;254;p28"/>
          <p:cNvSpPr txBox="1">
            <a:spLocks noGrp="1"/>
          </p:cNvSpPr>
          <p:nvPr>
            <p:ph type="body" idx="4294967295"/>
          </p:nvPr>
        </p:nvSpPr>
        <p:spPr>
          <a:xfrm>
            <a:off x="3471058" y="118496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a:solidFill>
                  <a:srgbClr val="2ABBAD"/>
                </a:solidFill>
              </a:rPr>
              <a:t>2</a:t>
            </a:r>
            <a:endParaRPr b="1">
              <a:solidFill>
                <a:srgbClr val="2ABBAD"/>
              </a:solidFill>
            </a:endParaRPr>
          </a:p>
          <a:p>
            <a:pPr marL="0" lvl="0" indent="0">
              <a:buNone/>
            </a:pPr>
            <a:r>
              <a:rPr lang="is-IS" sz="1400">
                <a:solidFill>
                  <a:schemeClr val="tx1">
                    <a:lumMod val="75000"/>
                    <a:lumOff val="25000"/>
                  </a:schemeClr>
                </a:solidFill>
                <a:cs typeface="Arial" pitchFamily="34" charset="0"/>
              </a:rPr>
              <a:t>Keep Learning </a:t>
            </a:r>
            <a:endParaRPr lang="en-GB" sz="1400">
              <a:solidFill>
                <a:schemeClr val="tx1">
                  <a:lumMod val="75000"/>
                  <a:lumOff val="25000"/>
                </a:schemeClr>
              </a:solidFill>
              <a:cs typeface="Arial" pitchFamily="34" charset="0"/>
            </a:endParaRP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Practical Tips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BE33F"/>
                </a:solidFill>
              </a:rPr>
              <a:t>Thanks!</a:t>
            </a:r>
            <a:endParaRPr sz="600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a:t>Any questions?</a:t>
            </a:r>
            <a:endParaRPr sz="3600" b="1"/>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106226" y="1129488"/>
            <a:ext cx="8865894" cy="3421886"/>
          </a:xfrm>
          <a:prstGeom prst="rect">
            <a:avLst/>
          </a:prstGeom>
        </p:spPr>
        <p:txBody>
          <a:bodyPr spcFirstLastPara="1" wrap="square" lIns="91425" tIns="91425" rIns="91425" bIns="91425" anchor="t" anchorCtr="0">
            <a:noAutofit/>
          </a:bodyPr>
          <a:lstStyle/>
          <a:p>
            <a:pPr marL="0" indent="0">
              <a:buNone/>
            </a:pPr>
            <a:endParaRPr lang="en-GB" altLang="es-ES" sz="1200">
              <a:latin typeface="Calibri" panose="020F0502020204030204" pitchFamily="34" charset="0"/>
              <a:cs typeface="Calibri" panose="020F0502020204030204" pitchFamily="34" charset="0"/>
            </a:endParaRPr>
          </a:p>
          <a:p>
            <a:pPr marL="76200" indent="0">
              <a:buNone/>
              <a:defRPr/>
            </a:pPr>
            <a:r>
              <a:rPr lang="en-GB" altLang="es-ES" sz="1800" i="1">
                <a:latin typeface="Karla" panose="020B0604020202020204" charset="0"/>
                <a:cs typeface="Calibri" panose="020F0502020204030204" pitchFamily="34" charset="0"/>
              </a:rPr>
              <a:t>	” You can't use up creativity. The more you use the more you have." </a:t>
            </a:r>
          </a:p>
          <a:p>
            <a:pPr marL="76200" indent="0">
              <a:buNone/>
              <a:defRPr/>
            </a:pPr>
            <a:r>
              <a:rPr lang="en-GB" altLang="es-ES" sz="1800">
                <a:latin typeface="Karla" panose="020B0604020202020204" charset="0"/>
                <a:cs typeface="Calibri" panose="020F0502020204030204" pitchFamily="34" charset="0"/>
              </a:rPr>
              <a:t>                                                                                                       -- </a:t>
            </a:r>
            <a:r>
              <a:rPr lang="en-GB" altLang="es-ES" sz="1200">
                <a:latin typeface="Karla" panose="020B0604020202020204" charset="0"/>
                <a:cs typeface="Calibri" panose="020F0502020204030204" pitchFamily="34" charset="0"/>
              </a:rPr>
              <a:t>Maya Angelou </a:t>
            </a:r>
          </a:p>
          <a:p>
            <a:pPr marL="76200" indent="0">
              <a:buNone/>
              <a:defRPr/>
            </a:pPr>
            <a:endParaRPr lang="es-ES" sz="1200"/>
          </a:p>
          <a:p>
            <a:pPr>
              <a:defRPr/>
            </a:pPr>
            <a:endParaRPr lang="en-GB" altLang="es-ES" sz="1200">
              <a:latin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endParaRPr sz="1200"/>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GB"/>
              <a:t>UNIT 1 CREATIVITY</a:t>
            </a:r>
            <a:br>
              <a:rPr lang="en-GB"/>
            </a:br>
            <a:endParaRPr/>
          </a:p>
        </p:txBody>
      </p:sp>
      <p:sp>
        <p:nvSpPr>
          <p:cNvPr id="4" name="Google Shape;102;p12"/>
          <p:cNvSpPr txBox="1">
            <a:spLocks/>
          </p:cNvSpPr>
          <p:nvPr/>
        </p:nvSpPr>
        <p:spPr>
          <a:xfrm>
            <a:off x="889166" y="2048575"/>
            <a:ext cx="3149600" cy="16555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ES" sz="1200" b="1">
                <a:solidFill>
                  <a:srgbClr val="00AE9D"/>
                </a:solidFill>
              </a:rPr>
              <a:t>1.1  </a:t>
            </a:r>
            <a:r>
              <a:rPr lang="es-ES" sz="1200" b="1" err="1">
                <a:solidFill>
                  <a:srgbClr val="00AE9D"/>
                </a:solidFill>
              </a:rPr>
              <a:t>Six</a:t>
            </a:r>
            <a:r>
              <a:rPr lang="es-ES" sz="1200" b="1">
                <a:solidFill>
                  <a:srgbClr val="00AE9D"/>
                </a:solidFill>
              </a:rPr>
              <a:t> </a:t>
            </a:r>
            <a:r>
              <a:rPr lang="es-ES" sz="1200" b="1" err="1">
                <a:solidFill>
                  <a:srgbClr val="00AE9D"/>
                </a:solidFill>
              </a:rPr>
              <a:t>ways</a:t>
            </a:r>
            <a:r>
              <a:rPr lang="es-ES" sz="1200" b="1">
                <a:solidFill>
                  <a:srgbClr val="00AE9D"/>
                </a:solidFill>
              </a:rPr>
              <a:t> </a:t>
            </a:r>
            <a:r>
              <a:rPr lang="es-ES" sz="1200" b="1" err="1">
                <a:solidFill>
                  <a:srgbClr val="00AE9D"/>
                </a:solidFill>
              </a:rPr>
              <a:t>to</a:t>
            </a:r>
            <a:r>
              <a:rPr lang="es-ES" sz="1200" b="1">
                <a:solidFill>
                  <a:srgbClr val="00AE9D"/>
                </a:solidFill>
              </a:rPr>
              <a:t> </a:t>
            </a:r>
            <a:r>
              <a:rPr lang="es-ES" sz="1200" b="1" err="1">
                <a:solidFill>
                  <a:srgbClr val="00AE9D"/>
                </a:solidFill>
              </a:rPr>
              <a:t>foster</a:t>
            </a:r>
            <a:r>
              <a:rPr lang="es-ES" sz="1200" b="1">
                <a:solidFill>
                  <a:srgbClr val="00AE9D"/>
                </a:solidFill>
              </a:rPr>
              <a:t> </a:t>
            </a:r>
            <a:r>
              <a:rPr lang="es-ES" sz="1200" b="1" err="1">
                <a:solidFill>
                  <a:srgbClr val="00AE9D"/>
                </a:solidFill>
              </a:rPr>
              <a:t>creativity</a:t>
            </a:r>
            <a:endParaRPr lang="es-ES" sz="1200">
              <a:solidFill>
                <a:srgbClr val="00AE9D"/>
              </a:solidFill>
            </a:endParaRPr>
          </a:p>
          <a:p>
            <a:pPr marL="0" indent="0">
              <a:buClr>
                <a:schemeClr val="dk1"/>
              </a:buClr>
              <a:buSzPts val="1100"/>
              <a:buFont typeface="Arial"/>
              <a:buNone/>
            </a:pPr>
            <a:r>
              <a:rPr lang="is-IS" sz="1200"/>
              <a:t>1.1.1. </a:t>
            </a:r>
            <a:r>
              <a:rPr lang="is-IS" sz="1200" err="1"/>
              <a:t>Methods</a:t>
            </a:r>
            <a:r>
              <a:rPr lang="is-IS" sz="1200"/>
              <a:t> of </a:t>
            </a:r>
            <a:r>
              <a:rPr lang="is-IS" sz="1200" err="1"/>
              <a:t>work</a:t>
            </a:r>
          </a:p>
          <a:p>
            <a:pPr marL="0" indent="0">
              <a:buClr>
                <a:schemeClr val="dk1"/>
              </a:buClr>
              <a:buSzPts val="1100"/>
              <a:buFont typeface="Arial"/>
              <a:buNone/>
            </a:pPr>
            <a:r>
              <a:rPr lang="is-IS" sz="1200"/>
              <a:t>1.1.2. </a:t>
            </a:r>
            <a:r>
              <a:rPr lang="is-IS" sz="1200" err="1"/>
              <a:t>Mentality</a:t>
            </a:r>
            <a:r>
              <a:rPr lang="is-IS" sz="1200"/>
              <a:t> that </a:t>
            </a:r>
            <a:r>
              <a:rPr lang="is-IS" sz="1200" err="1"/>
              <a:t>supports</a:t>
            </a:r>
            <a:r>
              <a:rPr lang="is-IS" sz="1200"/>
              <a:t> </a:t>
            </a:r>
            <a:r>
              <a:rPr lang="is-IS" sz="1200" err="1"/>
              <a:t>creativity</a:t>
            </a:r>
          </a:p>
          <a:p>
            <a:pPr marL="0" indent="0">
              <a:buClr>
                <a:schemeClr val="dk1"/>
              </a:buClr>
              <a:buSzPts val="1100"/>
              <a:buFont typeface="Arial"/>
              <a:buNone/>
            </a:pPr>
            <a:r>
              <a:rPr lang="is-IS" sz="1200"/>
              <a:t>1.1.3. </a:t>
            </a:r>
            <a:r>
              <a:rPr lang="is-IS" sz="1200" err="1"/>
              <a:t>Take</a:t>
            </a:r>
            <a:r>
              <a:rPr lang="is-IS" sz="1200"/>
              <a:t> </a:t>
            </a:r>
            <a:r>
              <a:rPr lang="is-IS" sz="1200" err="1"/>
              <a:t>care</a:t>
            </a:r>
            <a:r>
              <a:rPr lang="is-IS" sz="1200"/>
              <a:t> of </a:t>
            </a:r>
            <a:r>
              <a:rPr lang="is-IS" sz="1200" err="1"/>
              <a:t>yourself</a:t>
            </a:r>
          </a:p>
          <a:p>
            <a:pPr marL="0" indent="0">
              <a:buClr>
                <a:schemeClr val="dk1"/>
              </a:buClr>
              <a:buSzPts val="1100"/>
              <a:buFont typeface="Arial"/>
              <a:buNone/>
            </a:pPr>
            <a:r>
              <a:rPr lang="is-IS" sz="1200">
                <a:ea typeface="+mj-lt"/>
                <a:cs typeface="+mj-lt"/>
              </a:rPr>
              <a:t>1.1.4. </a:t>
            </a:r>
            <a:r>
              <a:rPr lang="is-IS" sz="1200" err="1">
                <a:ea typeface="+mj-lt"/>
                <a:cs typeface="+mj-lt"/>
              </a:rPr>
              <a:t>Feedback</a:t>
            </a:r>
            <a:r>
              <a:rPr lang="is-IS" sz="1200">
                <a:ea typeface="+mj-lt"/>
                <a:cs typeface="+mj-lt"/>
              </a:rPr>
              <a:t> is </a:t>
            </a:r>
            <a:r>
              <a:rPr lang="is-IS" sz="1200" err="1">
                <a:ea typeface="+mj-lt"/>
                <a:cs typeface="+mj-lt"/>
              </a:rPr>
              <a:t>important</a:t>
            </a:r>
          </a:p>
          <a:p>
            <a:pPr marL="0" indent="0">
              <a:buClr>
                <a:schemeClr val="dk1"/>
              </a:buClr>
              <a:buSzPts val="1100"/>
              <a:buFont typeface="Arial"/>
              <a:buNone/>
            </a:pPr>
            <a:r>
              <a:rPr lang="is-IS" sz="1200">
                <a:ea typeface="+mj-lt"/>
                <a:cs typeface="+mj-lt"/>
              </a:rPr>
              <a:t>1.1.5. </a:t>
            </a:r>
            <a:r>
              <a:rPr lang="is-IS" sz="1200" err="1">
                <a:ea typeface="+mj-lt"/>
                <a:cs typeface="+mj-lt"/>
              </a:rPr>
              <a:t>Change</a:t>
            </a:r>
            <a:r>
              <a:rPr lang="is-IS" sz="1200">
                <a:ea typeface="+mj-lt"/>
                <a:cs typeface="+mj-lt"/>
              </a:rPr>
              <a:t> </a:t>
            </a:r>
            <a:r>
              <a:rPr lang="is-IS" sz="1200" err="1">
                <a:ea typeface="+mj-lt"/>
                <a:cs typeface="+mj-lt"/>
              </a:rPr>
              <a:t>your</a:t>
            </a:r>
            <a:r>
              <a:rPr lang="is-IS" sz="1200">
                <a:ea typeface="+mj-lt"/>
                <a:cs typeface="+mj-lt"/>
              </a:rPr>
              <a:t> </a:t>
            </a:r>
            <a:r>
              <a:rPr lang="is-IS" sz="1200" err="1">
                <a:ea typeface="+mj-lt"/>
                <a:cs typeface="+mj-lt"/>
              </a:rPr>
              <a:t>perspective</a:t>
            </a:r>
          </a:p>
          <a:p>
            <a:pPr marL="0" indent="0">
              <a:buClr>
                <a:schemeClr val="dk1"/>
              </a:buClr>
              <a:buSzPts val="1100"/>
              <a:buFont typeface="Arial"/>
              <a:buNone/>
            </a:pPr>
            <a:r>
              <a:rPr lang="is-IS" sz="1200">
                <a:ea typeface="+mj-lt"/>
                <a:cs typeface="+mj-lt"/>
              </a:rPr>
              <a:t>1.1.6. </a:t>
            </a:r>
            <a:r>
              <a:rPr lang="is-IS" sz="1200" err="1">
                <a:ea typeface="+mj-lt"/>
                <a:cs typeface="+mj-lt"/>
              </a:rPr>
              <a:t>Take</a:t>
            </a:r>
            <a:r>
              <a:rPr lang="is-IS" sz="1200">
                <a:ea typeface="+mj-lt"/>
                <a:cs typeface="+mj-lt"/>
              </a:rPr>
              <a:t> a </a:t>
            </a:r>
            <a:r>
              <a:rPr lang="is-IS" sz="1200" err="1">
                <a:ea typeface="+mj-lt"/>
                <a:cs typeface="+mj-lt"/>
              </a:rPr>
              <a:t>break</a:t>
            </a:r>
            <a:endParaRPr lang="es-ES" sz="1200" err="1"/>
          </a:p>
          <a:p>
            <a:pPr marL="0" indent="0">
              <a:buClr>
                <a:schemeClr val="dk1"/>
              </a:buClr>
              <a:buSzPts val="1100"/>
              <a:buFont typeface="Arial"/>
              <a:buNone/>
            </a:pPr>
            <a:endParaRPr lang="es-ES" sz="1200"/>
          </a:p>
          <a:p>
            <a:pPr marL="0" indent="0">
              <a:buFont typeface="Karla"/>
              <a:buNone/>
            </a:pPr>
            <a:endParaRPr lang="es-ES" sz="1200"/>
          </a:p>
        </p:txBody>
      </p:sp>
      <p:sp>
        <p:nvSpPr>
          <p:cNvPr id="5" name="Google Shape;102;p12"/>
          <p:cNvSpPr txBox="1">
            <a:spLocks/>
          </p:cNvSpPr>
          <p:nvPr/>
        </p:nvSpPr>
        <p:spPr>
          <a:xfrm>
            <a:off x="4374974" y="2840431"/>
            <a:ext cx="3338094" cy="1380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None/>
            </a:pPr>
            <a:r>
              <a:rPr lang="es-ES" sz="1200" b="1">
                <a:solidFill>
                  <a:srgbClr val="00AE9D"/>
                </a:solidFill>
              </a:rPr>
              <a:t>1.2. A </a:t>
            </a:r>
            <a:r>
              <a:rPr lang="es-ES" sz="1200" b="1" err="1">
                <a:solidFill>
                  <a:srgbClr val="00AE9D"/>
                </a:solidFill>
              </a:rPr>
              <a:t>method</a:t>
            </a:r>
            <a:r>
              <a:rPr lang="es-ES" sz="1200" b="1">
                <a:solidFill>
                  <a:srgbClr val="00AE9D"/>
                </a:solidFill>
              </a:rPr>
              <a:t> to </a:t>
            </a:r>
            <a:r>
              <a:rPr lang="es-ES" sz="1200" b="1" err="1">
                <a:solidFill>
                  <a:srgbClr val="00AE9D"/>
                </a:solidFill>
              </a:rPr>
              <a:t>think</a:t>
            </a:r>
            <a:r>
              <a:rPr lang="es-ES" sz="1200" b="1">
                <a:solidFill>
                  <a:srgbClr val="00AE9D"/>
                </a:solidFill>
              </a:rPr>
              <a:t> </a:t>
            </a:r>
            <a:r>
              <a:rPr lang="es-ES" sz="1200" b="1" err="1">
                <a:solidFill>
                  <a:srgbClr val="00AE9D"/>
                </a:solidFill>
              </a:rPr>
              <a:t>outside</a:t>
            </a:r>
            <a:r>
              <a:rPr lang="es-ES" sz="1200" b="1">
                <a:solidFill>
                  <a:srgbClr val="00AE9D"/>
                </a:solidFill>
              </a:rPr>
              <a:t> </a:t>
            </a:r>
            <a:r>
              <a:rPr lang="es-ES" sz="1200" b="1" err="1">
                <a:solidFill>
                  <a:srgbClr val="00AE9D"/>
                </a:solidFill>
              </a:rPr>
              <a:t>the</a:t>
            </a:r>
            <a:r>
              <a:rPr lang="es-ES" sz="1200" b="1">
                <a:solidFill>
                  <a:srgbClr val="00AE9D"/>
                </a:solidFill>
              </a:rPr>
              <a:t> box</a:t>
            </a:r>
            <a:endParaRPr lang="es-ES" sz="1200">
              <a:solidFill>
                <a:srgbClr val="00AE9D"/>
              </a:solidFill>
            </a:endParaRPr>
          </a:p>
          <a:p>
            <a:pPr marL="0" indent="0">
              <a:buNone/>
            </a:pPr>
            <a:r>
              <a:rPr lang="en-US" sz="1200"/>
              <a:t>1.2.1. SCAMPER technique</a:t>
            </a:r>
          </a:p>
          <a:p>
            <a:pPr marL="0" indent="0">
              <a:buClr>
                <a:schemeClr val="dk1"/>
              </a:buClr>
              <a:buSzPts val="1100"/>
              <a:buFont typeface="Arial"/>
              <a:buNone/>
            </a:pPr>
            <a:endParaRPr lang="es-ES" sz="1200"/>
          </a:p>
          <a:p>
            <a:pPr marL="0" indent="0">
              <a:buClr>
                <a:schemeClr val="dk1"/>
              </a:buClr>
              <a:buSzPts val="1100"/>
              <a:buFont typeface="Arial"/>
              <a:buNone/>
            </a:pPr>
            <a:endParaRPr lang="es-ES" sz="1200"/>
          </a:p>
          <a:p>
            <a:pPr marL="0" indent="0">
              <a:buFont typeface="Karla"/>
              <a:buNone/>
            </a:pPr>
            <a:endParaRPr lang="es-E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1092394" y="1692788"/>
            <a:ext cx="6788198" cy="3108543"/>
          </a:xfrm>
          <a:prstGeom prst="rect">
            <a:avLst/>
          </a:prstGeom>
        </p:spPr>
        <p:txBody>
          <a:bodyPr wrap="square" lIns="91440" tIns="45720" rIns="91440" bIns="45720" anchor="t">
            <a:spAutoFit/>
          </a:bodyPr>
          <a:lstStyle/>
          <a:p>
            <a:pPr fontAlgn="base"/>
            <a:r>
              <a:rPr lang="en-GB" dirty="0">
                <a:latin typeface="Calibri" panose="020F0502020204030204" pitchFamily="34" charset="0"/>
              </a:rPr>
              <a:t>​</a:t>
            </a:r>
            <a:endParaRPr lang="en-GB" dirty="0">
              <a:latin typeface="Segoe UI" panose="020B0502040204020203" pitchFamily="34" charset="0"/>
            </a:endParaRPr>
          </a:p>
          <a:p>
            <a:r>
              <a:rPr lang="en-GB" i="1" dirty="0"/>
              <a:t>"Creativity encompasses the ability to discover new and original </a:t>
            </a:r>
            <a:r>
              <a:rPr lang="en-GB" i="1" dirty="0">
                <a:solidFill>
                  <a:srgbClr val="00B050"/>
                </a:solidFill>
              </a:rPr>
              <a:t>ideas</a:t>
            </a:r>
            <a:r>
              <a:rPr lang="en-GB" i="1" dirty="0"/>
              <a:t>, </a:t>
            </a:r>
            <a:r>
              <a:rPr lang="en-GB" i="1" dirty="0">
                <a:solidFill>
                  <a:srgbClr val="00B050"/>
                </a:solidFill>
              </a:rPr>
              <a:t>connections</a:t>
            </a:r>
            <a:r>
              <a:rPr lang="en-GB" i="1" dirty="0"/>
              <a:t>, and </a:t>
            </a:r>
            <a:r>
              <a:rPr lang="en-GB" i="1" dirty="0">
                <a:solidFill>
                  <a:srgbClr val="00B050"/>
                </a:solidFill>
              </a:rPr>
              <a:t>solutions</a:t>
            </a:r>
            <a:r>
              <a:rPr lang="en-GB" i="1" dirty="0"/>
              <a:t> to problems. It’s a part of our drive as humans—fostering resilience, sparking joy, and providing opportunities for self-actualization. </a:t>
            </a:r>
            <a:endParaRPr lang="en-GB" i="1" dirty="0">
              <a:cs typeface="Calibri"/>
            </a:endParaRPr>
          </a:p>
          <a:p>
            <a:endParaRPr lang="en-GB" i="1" dirty="0">
              <a:cs typeface="Calibri"/>
            </a:endParaRPr>
          </a:p>
          <a:p>
            <a:r>
              <a:rPr lang="en-US" i="1" dirty="0"/>
              <a:t>There are many pieces to the puzzle of creativity, including a balance between </a:t>
            </a:r>
            <a:r>
              <a:rPr lang="en-US" i="1" dirty="0">
                <a:solidFill>
                  <a:srgbClr val="00B050"/>
                </a:solidFill>
              </a:rPr>
              <a:t>controlled, deliberate thought </a:t>
            </a:r>
            <a:r>
              <a:rPr lang="en-US" i="1" dirty="0"/>
              <a:t>and </a:t>
            </a:r>
            <a:r>
              <a:rPr lang="en-US" i="1" dirty="0">
                <a:solidFill>
                  <a:srgbClr val="00B050"/>
                </a:solidFill>
              </a:rPr>
              <a:t>spontaneous play </a:t>
            </a:r>
            <a:r>
              <a:rPr lang="en-US" i="1" dirty="0"/>
              <a:t>and </a:t>
            </a:r>
            <a:r>
              <a:rPr lang="en-US" i="1" dirty="0">
                <a:solidFill>
                  <a:srgbClr val="00B050"/>
                </a:solidFill>
              </a:rPr>
              <a:t>imagination</a:t>
            </a:r>
            <a:r>
              <a:rPr lang="en-US" i="1" dirty="0"/>
              <a:t>. Personality plays a role, as well as biology and life experience. "</a:t>
            </a:r>
            <a:endParaRPr lang="is-IS" i="1" dirty="0"/>
          </a:p>
          <a:p>
            <a:endParaRPr lang="en-US" i="1" dirty="0"/>
          </a:p>
          <a:p>
            <a:pPr algn="r"/>
            <a:r>
              <a:rPr lang="en-US" i="1" dirty="0">
                <a:hlinkClick r:id="rId3"/>
              </a:rPr>
              <a:t>Source</a:t>
            </a:r>
            <a:endParaRPr lang="en-US" i="1" dirty="0"/>
          </a:p>
          <a:p>
            <a:pPr fontAlgn="base"/>
            <a:r>
              <a:rPr lang="es-ES" dirty="0">
                <a:latin typeface="Karla" pitchFamily="2" charset="77"/>
              </a:rPr>
              <a:t>​</a:t>
            </a:r>
            <a:endParaRPr lang="es-ES" dirty="0">
              <a:latin typeface="Segoe UI" panose="020B0502040204020203" pitchFamily="34" charset="0"/>
            </a:endParaRPr>
          </a:p>
          <a:p>
            <a:pPr fontAlgn="base">
              <a:buFont typeface="Arial" panose="020B0604020202020204" pitchFamily="34" charset="0"/>
              <a:buChar char="•"/>
            </a:pPr>
            <a:endParaRPr lang="en-GB" dirty="0">
              <a:latin typeface="Arial" panose="020B0604020202020204" pitchFamily="34" charset="0"/>
            </a:endParaRPr>
          </a:p>
          <a:p>
            <a:pPr fontAlgn="base"/>
            <a:r>
              <a:rPr lang="en-US" dirty="0">
                <a:latin typeface="Karla" pitchFamily="2" charset="77"/>
              </a:rPr>
              <a:t>​</a:t>
            </a: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3" name="Rectangle 2">
            <a:extLst>
              <a:ext uri="{FF2B5EF4-FFF2-40B4-BE49-F238E27FC236}">
                <a16:creationId xmlns:a16="http://schemas.microsoft.com/office/drawing/2014/main" id="{5F2A92B8-2965-3F4C-8B14-4AD54A0B1804}"/>
              </a:ext>
            </a:extLst>
          </p:cNvPr>
          <p:cNvSpPr/>
          <p:nvPr/>
        </p:nvSpPr>
        <p:spPr>
          <a:xfrm>
            <a:off x="1092394" y="3542607"/>
            <a:ext cx="4572000" cy="307777"/>
          </a:xfrm>
          <a:prstGeom prst="rect">
            <a:avLst/>
          </a:prstGeom>
        </p:spPr>
        <p:txBody>
          <a:bodyPr>
            <a:spAutoFit/>
          </a:bodyPr>
          <a:lstStyle/>
          <a:p>
            <a:pPr fontAlgn="base"/>
            <a:r>
              <a:rPr lang="es-ES">
                <a:latin typeface="Karla" pitchFamily="2" charset="77"/>
              </a:rPr>
              <a:t>​</a:t>
            </a:r>
            <a:endParaRPr lang="es-ES">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4072919" y="3434885"/>
            <a:ext cx="4572000" cy="523220"/>
          </a:xfrm>
          <a:prstGeom prst="rect">
            <a:avLst/>
          </a:prstGeom>
        </p:spPr>
        <p:txBody>
          <a:bodyPr>
            <a:spAutoFit/>
          </a:bodyPr>
          <a:lstStyle/>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5" name="Rectangle 4">
            <a:extLst>
              <a:ext uri="{FF2B5EF4-FFF2-40B4-BE49-F238E27FC236}">
                <a16:creationId xmlns:a16="http://schemas.microsoft.com/office/drawing/2014/main" id="{BD47553E-DF14-D342-9D7E-C6780CD0E10C}"/>
              </a:ext>
            </a:extLst>
          </p:cNvPr>
          <p:cNvSpPr/>
          <p:nvPr/>
        </p:nvSpPr>
        <p:spPr>
          <a:xfrm>
            <a:off x="2286000" y="3696495"/>
            <a:ext cx="4572000" cy="523220"/>
          </a:xfrm>
          <a:prstGeom prst="rect">
            <a:avLst/>
          </a:prstGeom>
        </p:spPr>
        <p:txBody>
          <a:bodyPr>
            <a:spAutoFit/>
          </a:bodyPr>
          <a:lstStyle/>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pic>
        <p:nvPicPr>
          <p:cNvPr id="8" name="Graphic 7" descr="Lightbulb and gear with solid fill">
            <a:extLst>
              <a:ext uri="{FF2B5EF4-FFF2-40B4-BE49-F238E27FC236}">
                <a16:creationId xmlns:a16="http://schemas.microsoft.com/office/drawing/2014/main" id="{757A66E1-D54D-9548-8EE2-9318B01805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72443" y="1143693"/>
            <a:ext cx="914400" cy="914400"/>
          </a:xfrm>
          <a:prstGeom prst="rect">
            <a:avLst/>
          </a:prstGeom>
        </p:spPr>
      </p:pic>
    </p:spTree>
    <p:extLst>
      <p:ext uri="{BB962C8B-B14F-4D97-AF65-F5344CB8AC3E}">
        <p14:creationId xmlns:p14="http://schemas.microsoft.com/office/powerpoint/2010/main" val="56505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61315" y="1192212"/>
            <a:ext cx="5223615"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1.1  </a:t>
            </a:r>
            <a:r>
              <a:rPr lang="es-ES" b="1" err="1">
                <a:solidFill>
                  <a:srgbClr val="00AE9D"/>
                </a:solidFill>
              </a:rPr>
              <a:t>Six</a:t>
            </a:r>
            <a:r>
              <a:rPr lang="es-ES" b="1">
                <a:solidFill>
                  <a:srgbClr val="00AE9D"/>
                </a:solidFill>
              </a:rPr>
              <a:t> </a:t>
            </a:r>
            <a:r>
              <a:rPr lang="es-ES" b="1" err="1">
                <a:solidFill>
                  <a:srgbClr val="00AE9D"/>
                </a:solidFill>
              </a:rPr>
              <a:t>ways</a:t>
            </a:r>
            <a:r>
              <a:rPr lang="es-ES" b="1">
                <a:solidFill>
                  <a:srgbClr val="00AE9D"/>
                </a:solidFill>
              </a:rPr>
              <a:t> to </a:t>
            </a:r>
            <a:r>
              <a:rPr lang="es-ES" b="1" err="1">
                <a:solidFill>
                  <a:srgbClr val="00AE9D"/>
                </a:solidFill>
              </a:rPr>
              <a:t>foster</a:t>
            </a:r>
            <a:r>
              <a:rPr lang="es-ES" b="1">
                <a:solidFill>
                  <a:srgbClr val="00AE9D"/>
                </a:solidFill>
              </a:rPr>
              <a:t> </a:t>
            </a:r>
            <a:r>
              <a:rPr lang="es-ES" b="1" err="1">
                <a:solidFill>
                  <a:srgbClr val="00AE9D"/>
                </a:solidFill>
              </a:rPr>
              <a:t>creativity</a:t>
            </a:r>
            <a:endParaRPr lang="es-ES">
              <a:solidFill>
                <a:srgbClr val="00AE9D"/>
              </a:solidFill>
            </a:endParaRPr>
          </a:p>
          <a:p>
            <a:pPr marL="0" lvl="0" indent="0" algn="l" rtl="0">
              <a:spcBef>
                <a:spcPts val="600"/>
              </a:spcBef>
              <a:spcAft>
                <a:spcPts val="0"/>
              </a:spcAft>
              <a:buNone/>
            </a:pPr>
            <a:endParaRPr lang="en"/>
          </a:p>
          <a:p>
            <a:pPr marL="0" indent="0">
              <a:buNone/>
            </a:pPr>
            <a:r>
              <a:rPr lang="en-GB" sz="1800"/>
              <a:t>Entrepreneurs use many ways to spark their creativity. It is important to find whatever works for you and use it to strengthen your work.  </a:t>
            </a:r>
          </a:p>
          <a:p>
            <a:pPr marL="0" indent="0">
              <a:buNone/>
            </a:pPr>
            <a:endParaRPr lang="en-GB"/>
          </a:p>
          <a:p>
            <a:pPr marL="0" indent="0">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UNIT 1 CREATIVITY</a:t>
            </a:r>
          </a:p>
        </p:txBody>
      </p:sp>
      <p:sp>
        <p:nvSpPr>
          <p:cNvPr id="8" name="Google Shape;199;p22"/>
          <p:cNvSpPr/>
          <p:nvPr/>
        </p:nvSpPr>
        <p:spPr>
          <a:xfrm>
            <a:off x="5890815" y="2571749"/>
            <a:ext cx="3038019" cy="2082567"/>
          </a:xfrm>
          <a:prstGeom prst="flowChartPreparation">
            <a:avLst/>
          </a:prstGeom>
          <a:solidFill>
            <a:srgbClr val="FFC000">
              <a:alpha val="81150"/>
            </a:srgbClr>
          </a:solidFill>
          <a:ln>
            <a:noFill/>
          </a:ln>
        </p:spPr>
        <p:txBody>
          <a:bodyPr spcFirstLastPara="1" wrap="square" lIns="91425" tIns="91425" rIns="91425" bIns="91425" anchor="ctr" anchorCtr="0">
            <a:noAutofit/>
          </a:bodyPr>
          <a:lstStyle/>
          <a:p>
            <a:pPr lvl="0" algn="ctr"/>
            <a:endParaRPr lang="en-GB" sz="1200">
              <a:solidFill>
                <a:srgbClr val="004C52"/>
              </a:solidFill>
              <a:latin typeface="Karla"/>
              <a:ea typeface="Karla"/>
              <a:cs typeface="Karla"/>
              <a:sym typeface="Karla"/>
            </a:endParaRPr>
          </a:p>
          <a:p>
            <a:pPr lvl="0" algn="ctr"/>
            <a:r>
              <a:rPr lang="en-GB" sz="1200">
                <a:solidFill>
                  <a:srgbClr val="004C52"/>
                </a:solidFill>
                <a:latin typeface="Karla"/>
                <a:ea typeface="Karla"/>
                <a:cs typeface="Karla"/>
                <a:sym typeface="Karla"/>
              </a:rPr>
              <a:t>"Creativity doesn't wait for that perfect moment. It fashions its own perfect moments out of ordinary ones.”</a:t>
            </a:r>
          </a:p>
          <a:p>
            <a:pPr lvl="0" algn="ctr"/>
            <a:r>
              <a:rPr lang="en-GB" sz="1200">
                <a:solidFill>
                  <a:srgbClr val="004C52"/>
                </a:solidFill>
                <a:latin typeface="Karla"/>
                <a:ea typeface="Karla"/>
                <a:cs typeface="Karla"/>
                <a:sym typeface="Karla"/>
              </a:rPr>
              <a:t> -- Bruce </a:t>
            </a:r>
            <a:r>
              <a:rPr lang="en-GB" sz="1200" err="1">
                <a:solidFill>
                  <a:srgbClr val="004C52"/>
                </a:solidFill>
                <a:latin typeface="Karla"/>
                <a:ea typeface="Karla"/>
                <a:cs typeface="Karla"/>
                <a:sym typeface="Karla"/>
              </a:rPr>
              <a:t>Garrabrandt</a:t>
            </a:r>
            <a:r>
              <a:rPr lang="en-GB" sz="1200">
                <a:solidFill>
                  <a:srgbClr val="004C52"/>
                </a:solidFill>
                <a:latin typeface="Karla"/>
                <a:ea typeface="Karla"/>
                <a:cs typeface="Karla"/>
                <a:sym typeface="Karla"/>
              </a:rPr>
              <a:t> </a:t>
            </a:r>
          </a:p>
          <a:p>
            <a:pPr marL="0" lvl="0" indent="0" algn="ctr" rtl="0">
              <a:spcBef>
                <a:spcPts val="0"/>
              </a:spcBef>
              <a:spcAft>
                <a:spcPts val="0"/>
              </a:spcAft>
              <a:buNone/>
            </a:pPr>
            <a:endParaRPr>
              <a:solidFill>
                <a:srgbClr val="004C52"/>
              </a:solidFill>
              <a:latin typeface="Karla"/>
              <a:ea typeface="Karla"/>
              <a:cs typeface="Karla"/>
              <a:sym typeface="Karla"/>
            </a:endParaRPr>
          </a:p>
        </p:txBody>
      </p:sp>
      <p:pic>
        <p:nvPicPr>
          <p:cNvPr id="3" name="Picture 2" descr="Red smoke on the sky">
            <a:extLst>
              <a:ext uri="{FF2B5EF4-FFF2-40B4-BE49-F238E27FC236}">
                <a16:creationId xmlns:a16="http://schemas.microsoft.com/office/drawing/2014/main" id="{BDDA43A4-7868-1E48-9D61-9454A5868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5394" y="1055678"/>
            <a:ext cx="2558177" cy="17054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4435475" cy="2759075"/>
          </a:xfrm>
          <a:prstGeom prst="rect">
            <a:avLst/>
          </a:prstGeom>
        </p:spPr>
        <p:txBody>
          <a:bodyPr spcFirstLastPara="1" wrap="square" lIns="91425" tIns="91425" rIns="91425" bIns="91425" anchor="t" anchorCtr="0">
            <a:noAutofit/>
          </a:bodyPr>
          <a:lstStyle/>
          <a:p>
            <a:pPr marL="0" indent="0">
              <a:buNone/>
            </a:pPr>
            <a:r>
              <a:rPr lang="es-ES" b="1">
                <a:solidFill>
                  <a:srgbClr val="00AE9D"/>
                </a:solidFill>
              </a:rPr>
              <a:t>1.1.1. </a:t>
            </a:r>
            <a:r>
              <a:rPr lang="es-ES" b="1" err="1">
                <a:solidFill>
                  <a:srgbClr val="00AE9D"/>
                </a:solidFill>
              </a:rPr>
              <a:t>Methods</a:t>
            </a:r>
            <a:r>
              <a:rPr lang="es-ES" b="1">
                <a:solidFill>
                  <a:srgbClr val="00AE9D"/>
                </a:solidFill>
              </a:rPr>
              <a:t> of </a:t>
            </a:r>
            <a:r>
              <a:rPr lang="es-ES" b="1" err="1">
                <a:solidFill>
                  <a:srgbClr val="00AE9D"/>
                </a:solidFill>
              </a:rPr>
              <a:t>work</a:t>
            </a:r>
            <a:endParaRPr lang="es-ES" b="1">
              <a:solidFill>
                <a:srgbClr val="00AE9D"/>
              </a:solidFill>
            </a:endParaRPr>
          </a:p>
          <a:p>
            <a:pPr marL="0" indent="0">
              <a:buNone/>
            </a:pPr>
            <a:endParaRPr lang="es-ES">
              <a:solidFill>
                <a:srgbClr val="00AE9D"/>
              </a:solidFill>
            </a:endParaRPr>
          </a:p>
          <a:p>
            <a:pPr marL="0" indent="0">
              <a:buNone/>
            </a:pPr>
            <a:r>
              <a:rPr lang="en-GB" sz="1400"/>
              <a:t>Always make time for creativity.  For some using a </a:t>
            </a:r>
            <a:r>
              <a:rPr lang="en-GB" sz="1400" b="1"/>
              <a:t>timer</a:t>
            </a:r>
            <a:r>
              <a:rPr lang="en-GB" sz="1400"/>
              <a:t> is a good way to reserve time for their tasks.  You should aim for output and work even when you don´t feel creative or inspired. Some of the work will not be useful but quantity of output will make it more likely that some will be important.</a:t>
            </a:r>
          </a:p>
          <a:p>
            <a:pPr marL="0" indent="0">
              <a:buNone/>
            </a:pPr>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UNIT 1 CREATIVITY</a:t>
            </a:r>
          </a:p>
        </p:txBody>
      </p:sp>
      <p:sp>
        <p:nvSpPr>
          <p:cNvPr id="5" name="Google Shape;197;p22"/>
          <p:cNvSpPr/>
          <p:nvPr/>
        </p:nvSpPr>
        <p:spPr>
          <a:xfrm>
            <a:off x="4174132" y="3129252"/>
            <a:ext cx="2626196" cy="1435874"/>
          </a:xfrm>
          <a:prstGeom prst="diamond">
            <a:avLst/>
          </a:prstGeom>
          <a:solidFill>
            <a:srgbClr val="004C52"/>
          </a:solidFill>
          <a:ln>
            <a:noFill/>
          </a:ln>
        </p:spPr>
        <p:txBody>
          <a:bodyPr spcFirstLastPara="1" wrap="square" lIns="91425" tIns="91425" rIns="91425" bIns="91425" anchor="ctr" anchorCtr="0">
            <a:noAutofit/>
          </a:bodyPr>
          <a:lstStyle/>
          <a:p>
            <a:pPr lvl="0" algn="ctr"/>
            <a:endParaRPr lang="en-GB" b="1">
              <a:solidFill>
                <a:srgbClr val="FFFFFF"/>
              </a:solidFill>
              <a:latin typeface="Karla"/>
              <a:ea typeface="Karla"/>
              <a:cs typeface="Karla"/>
              <a:sym typeface="Karla"/>
            </a:endParaRPr>
          </a:p>
          <a:p>
            <a:pPr lvl="0" algn="ctr"/>
            <a:r>
              <a:rPr lang="en-GB" b="1">
                <a:solidFill>
                  <a:srgbClr val="FFFFFF"/>
                </a:solidFill>
                <a:latin typeface="Karla"/>
                <a:ea typeface="Karla"/>
                <a:cs typeface="Karla"/>
                <a:sym typeface="Karla"/>
              </a:rPr>
              <a:t>Find ways to progressively improve</a:t>
            </a:r>
          </a:p>
          <a:p>
            <a:pPr marL="0" lvl="0" indent="0" algn="ctr" rtl="0">
              <a:spcBef>
                <a:spcPts val="0"/>
              </a:spcBef>
              <a:spcAft>
                <a:spcPts val="0"/>
              </a:spcAft>
              <a:buNone/>
            </a:pPr>
            <a:endParaRPr b="1">
              <a:solidFill>
                <a:srgbClr val="FFFFFF"/>
              </a:solidFill>
              <a:latin typeface="Karla"/>
              <a:ea typeface="Karla"/>
              <a:cs typeface="Karla"/>
              <a:sym typeface="Karla"/>
            </a:endParaRPr>
          </a:p>
        </p:txBody>
      </p:sp>
      <p:sp>
        <p:nvSpPr>
          <p:cNvPr id="7" name="Google Shape;198;p22"/>
          <p:cNvSpPr/>
          <p:nvPr/>
        </p:nvSpPr>
        <p:spPr>
          <a:xfrm>
            <a:off x="4432254" y="883675"/>
            <a:ext cx="3459570" cy="1035739"/>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GB" sz="1200">
                <a:solidFill>
                  <a:srgbClr val="004C52"/>
                </a:solidFill>
                <a:latin typeface="Karla"/>
                <a:ea typeface="Karla"/>
                <a:cs typeface="Karla"/>
                <a:sym typeface="Karla"/>
              </a:rPr>
              <a:t>The way you work is important. You have to dare to create even if you don´t feel inspired </a:t>
            </a:r>
          </a:p>
          <a:p>
            <a:pPr algn="ctr"/>
            <a:endParaRPr>
              <a:solidFill>
                <a:srgbClr val="004C52"/>
              </a:solidFill>
              <a:latin typeface="Karla"/>
              <a:ea typeface="Karla"/>
              <a:cs typeface="Karla"/>
              <a:sym typeface="Karla"/>
            </a:endParaRPr>
          </a:p>
        </p:txBody>
      </p:sp>
      <p:sp>
        <p:nvSpPr>
          <p:cNvPr id="8" name="Google Shape;199;p22"/>
          <p:cNvSpPr/>
          <p:nvPr/>
        </p:nvSpPr>
        <p:spPr>
          <a:xfrm>
            <a:off x="6744951" y="3699191"/>
            <a:ext cx="1666598" cy="1035740"/>
          </a:xfrm>
          <a:prstGeom prst="flowChartPreparation">
            <a:avLst/>
          </a:prstGeom>
          <a:solidFill>
            <a:srgbClr val="2ABBAD">
              <a:alpha val="81150"/>
            </a:srgbClr>
          </a:solidFill>
          <a:ln>
            <a:noFill/>
          </a:ln>
        </p:spPr>
        <p:txBody>
          <a:bodyPr spcFirstLastPara="1" wrap="square" lIns="91425" tIns="91425" rIns="91425" bIns="91425" anchor="ctr" anchorCtr="0">
            <a:noAutofit/>
          </a:bodyPr>
          <a:lstStyle/>
          <a:p>
            <a:pPr lvl="0" algn="ctr"/>
            <a:r>
              <a:rPr lang="en-GB">
                <a:solidFill>
                  <a:srgbClr val="004C52"/>
                </a:solidFill>
                <a:latin typeface="Karla"/>
                <a:ea typeface="Karla"/>
                <a:cs typeface="Karla"/>
                <a:sym typeface="Karla"/>
              </a:rPr>
              <a:t>Practice creativity skills</a:t>
            </a:r>
          </a:p>
          <a:p>
            <a:pPr marL="0" lvl="0" indent="0" algn="ctr" rtl="0">
              <a:spcBef>
                <a:spcPts val="0"/>
              </a:spcBef>
              <a:spcAft>
                <a:spcPts val="0"/>
              </a:spcAft>
              <a:buNone/>
            </a:pPr>
            <a:endParaRPr>
              <a:solidFill>
                <a:srgbClr val="004C52"/>
              </a:solidFill>
              <a:latin typeface="Karla"/>
              <a:ea typeface="Karla"/>
              <a:cs typeface="Karla"/>
              <a:sym typeface="Karla"/>
            </a:endParaRPr>
          </a:p>
        </p:txBody>
      </p:sp>
      <p:sp>
        <p:nvSpPr>
          <p:cNvPr id="9" name="Google Shape;197;p22">
            <a:extLst>
              <a:ext uri="{FF2B5EF4-FFF2-40B4-BE49-F238E27FC236}">
                <a16:creationId xmlns:a16="http://schemas.microsoft.com/office/drawing/2014/main" id="{EFEC761C-7475-544B-BF18-8F2CF2E95843}"/>
              </a:ext>
            </a:extLst>
          </p:cNvPr>
          <p:cNvSpPr/>
          <p:nvPr/>
        </p:nvSpPr>
        <p:spPr>
          <a:xfrm>
            <a:off x="6800327" y="1062082"/>
            <a:ext cx="2813985" cy="1856720"/>
          </a:xfrm>
          <a:prstGeom prst="diamond">
            <a:avLst/>
          </a:prstGeom>
          <a:solidFill>
            <a:srgbClr val="004C52"/>
          </a:solidFill>
          <a:ln>
            <a:noFill/>
          </a:ln>
        </p:spPr>
        <p:txBody>
          <a:bodyPr spcFirstLastPara="1" wrap="square" lIns="91425" tIns="91425" rIns="91425" bIns="91425" anchor="ctr" anchorCtr="0">
            <a:noAutofit/>
          </a:bodyPr>
          <a:lstStyle/>
          <a:p>
            <a:pPr lvl="0" algn="ctr"/>
            <a:r>
              <a:rPr lang="en-GB" b="1">
                <a:solidFill>
                  <a:srgbClr val="FFFFFF"/>
                </a:solidFill>
                <a:latin typeface="Karla"/>
                <a:ea typeface="Karla"/>
                <a:cs typeface="Karla"/>
                <a:sym typeface="Karla"/>
              </a:rPr>
              <a:t>Break your work down to manageable pieces </a:t>
            </a:r>
          </a:p>
          <a:p>
            <a:pPr marL="0" lvl="0" indent="0" algn="ctr" rtl="0">
              <a:spcBef>
                <a:spcPts val="0"/>
              </a:spcBef>
              <a:spcAft>
                <a:spcPts val="0"/>
              </a:spcAft>
              <a:buNone/>
            </a:pPr>
            <a:endParaRPr b="1">
              <a:solidFill>
                <a:srgbClr val="FFFFFF"/>
              </a:solidFill>
              <a:latin typeface="Karla"/>
              <a:ea typeface="Karla"/>
              <a:cs typeface="Karla"/>
              <a:sym typeface="Karla"/>
            </a:endParaRPr>
          </a:p>
        </p:txBody>
      </p:sp>
      <p:sp>
        <p:nvSpPr>
          <p:cNvPr id="10" name="Google Shape;199;p22">
            <a:extLst>
              <a:ext uri="{FF2B5EF4-FFF2-40B4-BE49-F238E27FC236}">
                <a16:creationId xmlns:a16="http://schemas.microsoft.com/office/drawing/2014/main" id="{842B550C-09EA-194D-9E76-891A977B8833}"/>
              </a:ext>
            </a:extLst>
          </p:cNvPr>
          <p:cNvSpPr/>
          <p:nvPr/>
        </p:nvSpPr>
        <p:spPr>
          <a:xfrm>
            <a:off x="2562911" y="3771347"/>
            <a:ext cx="1878644" cy="807785"/>
          </a:xfrm>
          <a:prstGeom prst="flowChartPreparation">
            <a:avLst/>
          </a:prstGeom>
          <a:solidFill>
            <a:srgbClr val="FFC000">
              <a:alpha val="81150"/>
            </a:srgbClr>
          </a:solidFill>
          <a:ln>
            <a:noFill/>
          </a:ln>
        </p:spPr>
        <p:txBody>
          <a:bodyPr spcFirstLastPara="1" wrap="square" lIns="91425" tIns="91425" rIns="91425" bIns="91425" anchor="ctr" anchorCtr="0">
            <a:noAutofit/>
          </a:bodyPr>
          <a:lstStyle/>
          <a:p>
            <a:pPr algn="ctr"/>
            <a:endParaRPr lang="en-GB">
              <a:solidFill>
                <a:srgbClr val="004C52"/>
              </a:solidFill>
              <a:latin typeface="Karla"/>
              <a:ea typeface="Karla"/>
              <a:cs typeface="Karla"/>
              <a:sym typeface="Karla"/>
            </a:endParaRPr>
          </a:p>
          <a:p>
            <a:pPr algn="ctr"/>
            <a:r>
              <a:rPr lang="en-GB">
                <a:solidFill>
                  <a:srgbClr val="004C52"/>
                </a:solidFill>
                <a:latin typeface="Karla"/>
                <a:ea typeface="Karla"/>
                <a:cs typeface="Karla"/>
                <a:sym typeface="Karla"/>
              </a:rPr>
              <a:t>Play with prototypes </a:t>
            </a:r>
          </a:p>
          <a:p>
            <a:pPr algn="ctr"/>
            <a:endParaRPr>
              <a:solidFill>
                <a:srgbClr val="004C52"/>
              </a:solidFill>
              <a:latin typeface="Karla"/>
              <a:ea typeface="Karla"/>
              <a:cs typeface="Karla"/>
              <a:sym typeface="Karla"/>
            </a:endParaRPr>
          </a:p>
        </p:txBody>
      </p:sp>
      <p:pic>
        <p:nvPicPr>
          <p:cNvPr id="12" name="Picture 11" descr="White and one yellow paper aeroplane on a blackboard">
            <a:extLst>
              <a:ext uri="{FF2B5EF4-FFF2-40B4-BE49-F238E27FC236}">
                <a16:creationId xmlns:a16="http://schemas.microsoft.com/office/drawing/2014/main" id="{8E1BD308-64BB-814A-8B83-588FFCE8B3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6749" y="1830090"/>
            <a:ext cx="1263418" cy="842278"/>
          </a:xfrm>
          <a:prstGeom prst="rect">
            <a:avLst/>
          </a:prstGeom>
        </p:spPr>
      </p:pic>
      <p:sp>
        <p:nvSpPr>
          <p:cNvPr id="11" name="Google Shape;198;p22">
            <a:extLst>
              <a:ext uri="{FF2B5EF4-FFF2-40B4-BE49-F238E27FC236}">
                <a16:creationId xmlns:a16="http://schemas.microsoft.com/office/drawing/2014/main" id="{3AD7B59D-3C18-5743-A898-0B463D2694E9}"/>
              </a:ext>
            </a:extLst>
          </p:cNvPr>
          <p:cNvSpPr/>
          <p:nvPr/>
        </p:nvSpPr>
        <p:spPr>
          <a:xfrm>
            <a:off x="5620006" y="2417771"/>
            <a:ext cx="2777427" cy="1236319"/>
          </a:xfrm>
          <a:prstGeom prst="flowChartPreparation">
            <a:avLst/>
          </a:prstGeom>
          <a:solidFill>
            <a:srgbClr val="FFC000">
              <a:alpha val="81150"/>
            </a:srgbClr>
          </a:solidFill>
          <a:ln>
            <a:noFill/>
          </a:ln>
        </p:spPr>
        <p:txBody>
          <a:bodyPr spcFirstLastPara="1" wrap="square" lIns="91425" tIns="91425" rIns="91425" bIns="91425" anchor="ctr" anchorCtr="0">
            <a:noAutofit/>
          </a:bodyPr>
          <a:lstStyle/>
          <a:p>
            <a:pPr algn="ctr"/>
            <a:endParaRPr lang="en-GB" sz="1200">
              <a:solidFill>
                <a:srgbClr val="004C52"/>
              </a:solidFill>
              <a:latin typeface="Karla"/>
              <a:ea typeface="Karla"/>
              <a:cs typeface="Karla"/>
              <a:sym typeface="Karla"/>
            </a:endParaRPr>
          </a:p>
          <a:p>
            <a:pPr algn="ctr"/>
            <a:r>
              <a:rPr lang="en-GB" sz="1200">
                <a:solidFill>
                  <a:srgbClr val="004C52"/>
                </a:solidFill>
                <a:latin typeface="Karla"/>
                <a:ea typeface="Karla"/>
                <a:cs typeface="Karla"/>
                <a:sym typeface="Karla"/>
              </a:rPr>
              <a:t>Getting stuck is no reason to give up, try different approaches and  get going again!</a:t>
            </a:r>
          </a:p>
          <a:p>
            <a:pPr algn="ctr"/>
            <a:endParaRPr lang="en-GB" sz="1200">
              <a:solidFill>
                <a:srgbClr val="004C52"/>
              </a:solidFill>
              <a:latin typeface="Karla"/>
              <a:ea typeface="Karla"/>
              <a:cs typeface="Karla"/>
              <a:sym typeface="Karla"/>
            </a:endParaRPr>
          </a:p>
          <a:p>
            <a:pPr algn="ctr"/>
            <a:endParaRPr>
              <a:solidFill>
                <a:srgbClr val="004C52"/>
              </a:solidFill>
              <a:latin typeface="Karla"/>
              <a:ea typeface="Karla"/>
              <a:cs typeface="Karla"/>
              <a:sym typeface="Karla"/>
            </a:endParaRPr>
          </a:p>
        </p:txBody>
      </p:sp>
    </p:spTree>
    <p:extLst>
      <p:ext uri="{BB962C8B-B14F-4D97-AF65-F5344CB8AC3E}">
        <p14:creationId xmlns:p14="http://schemas.microsoft.com/office/powerpoint/2010/main" val="198369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2195459" y="1364020"/>
            <a:ext cx="6822812" cy="3477875"/>
          </a:xfrm>
          <a:prstGeom prst="rect">
            <a:avLst/>
          </a:prstGeom>
        </p:spPr>
        <p:txBody>
          <a:bodyPr wrap="square">
            <a:spAutoFit/>
          </a:bodyPr>
          <a:lstStyle/>
          <a:p>
            <a:pPr fontAlgn="base"/>
            <a:r>
              <a:rPr lang="es-ES" sz="2400" b="1">
                <a:solidFill>
                  <a:srgbClr val="00AE9D"/>
                </a:solidFill>
                <a:latin typeface="Karla" pitchFamily="2" charset="77"/>
              </a:rPr>
              <a:t>1.1.2. </a:t>
            </a:r>
            <a:r>
              <a:rPr lang="es-ES" sz="2400" b="1" err="1">
                <a:solidFill>
                  <a:srgbClr val="00AE9D"/>
                </a:solidFill>
                <a:latin typeface="Karla" pitchFamily="2" charset="77"/>
              </a:rPr>
              <a:t>Mentality</a:t>
            </a:r>
            <a:r>
              <a:rPr lang="es-ES" sz="2400" b="1">
                <a:solidFill>
                  <a:srgbClr val="00AE9D"/>
                </a:solidFill>
                <a:latin typeface="Karla" pitchFamily="2" charset="77"/>
              </a:rPr>
              <a:t> </a:t>
            </a:r>
            <a:r>
              <a:rPr lang="es-ES" sz="2400" b="1" err="1">
                <a:solidFill>
                  <a:srgbClr val="00AE9D"/>
                </a:solidFill>
                <a:latin typeface="Karla" pitchFamily="2" charset="77"/>
              </a:rPr>
              <a:t>that</a:t>
            </a:r>
            <a:r>
              <a:rPr lang="es-ES" sz="2400" b="1">
                <a:solidFill>
                  <a:srgbClr val="00AE9D"/>
                </a:solidFill>
                <a:latin typeface="Karla" pitchFamily="2" charset="77"/>
              </a:rPr>
              <a:t> </a:t>
            </a:r>
            <a:r>
              <a:rPr lang="es-ES" sz="2400" b="1" err="1">
                <a:solidFill>
                  <a:srgbClr val="00AE9D"/>
                </a:solidFill>
                <a:latin typeface="Karla" pitchFamily="2" charset="77"/>
              </a:rPr>
              <a:t>supports</a:t>
            </a:r>
            <a:r>
              <a:rPr lang="es-ES" sz="2400" b="1">
                <a:solidFill>
                  <a:srgbClr val="00AE9D"/>
                </a:solidFill>
                <a:latin typeface="Karla" pitchFamily="2" charset="77"/>
              </a:rPr>
              <a:t> </a:t>
            </a:r>
            <a:r>
              <a:rPr lang="es-ES" sz="2400" b="1" err="1">
                <a:solidFill>
                  <a:srgbClr val="00AE9D"/>
                </a:solidFill>
                <a:latin typeface="Karla" pitchFamily="2" charset="77"/>
              </a:rPr>
              <a:t>creativity</a:t>
            </a:r>
            <a:r>
              <a:rPr lang="en-US" sz="2400">
                <a:latin typeface="Karla" pitchFamily="2" charset="77"/>
              </a:rPr>
              <a:t>​</a:t>
            </a:r>
            <a:endParaRPr lang="en-US" sz="2400">
              <a:latin typeface="Segoe UI" panose="020B0502040204020203" pitchFamily="34" charset="0"/>
            </a:endParaRPr>
          </a:p>
          <a:p>
            <a:pPr fontAlgn="base"/>
            <a:r>
              <a:rPr lang="en-GB">
                <a:latin typeface="Calibri" panose="020F0502020204030204" pitchFamily="34" charset="0"/>
              </a:rPr>
              <a:t>​</a:t>
            </a:r>
            <a:endParaRPr lang="en-GB">
              <a:latin typeface="Segoe UI" panose="020B0502040204020203" pitchFamily="34" charset="0"/>
            </a:endParaRPr>
          </a:p>
          <a:p>
            <a:pPr fontAlgn="base"/>
            <a:r>
              <a:rPr lang="en-GB">
                <a:solidFill>
                  <a:srgbClr val="004C52"/>
                </a:solidFill>
                <a:latin typeface="Karla" pitchFamily="2" charset="77"/>
              </a:rPr>
              <a:t>Everyone has the ability to be creative but make your mentality towards your creative work serve you. There are many advices on how to do this, find what helps you.</a:t>
            </a:r>
          </a:p>
          <a:p>
            <a:pPr fontAlgn="base"/>
            <a:endParaRPr lang="en-GB">
              <a:solidFill>
                <a:srgbClr val="004C52"/>
              </a:solidFill>
              <a:latin typeface="Karla" pitchFamily="2" charset="77"/>
            </a:endParaRPr>
          </a:p>
          <a:p>
            <a:pPr marL="285750" lvl="3" indent="-285750" fontAlgn="base">
              <a:buFont typeface="Arial" panose="020B0604020202020204" pitchFamily="34" charset="0"/>
              <a:buChar char="•"/>
            </a:pPr>
            <a:r>
              <a:rPr lang="en-GB">
                <a:solidFill>
                  <a:srgbClr val="004C52"/>
                </a:solidFill>
                <a:latin typeface="Karla" pitchFamily="2" charset="77"/>
              </a:rPr>
              <a:t>Be open and playful, open to experience; intellectual, aesthetic, or emotional</a:t>
            </a:r>
          </a:p>
          <a:p>
            <a:pPr marL="285750" lvl="4" indent="-285750" fontAlgn="base">
              <a:buFont typeface="Arial" panose="020B0604020202020204" pitchFamily="34" charset="0"/>
              <a:buChar char="•"/>
            </a:pPr>
            <a:r>
              <a:rPr lang="en-GB">
                <a:solidFill>
                  <a:srgbClr val="004C52"/>
                </a:solidFill>
                <a:latin typeface="Karla" pitchFamily="2" charset="77"/>
              </a:rPr>
              <a:t>Realize that there are just some time in life when you won´t feel very inspired</a:t>
            </a:r>
          </a:p>
          <a:p>
            <a:pPr marL="285750" lvl="4" indent="-285750" fontAlgn="base">
              <a:buFont typeface="Arial" panose="020B0604020202020204" pitchFamily="34" charset="0"/>
              <a:buChar char="•"/>
            </a:pPr>
            <a:r>
              <a:rPr lang="en-GB">
                <a:solidFill>
                  <a:srgbClr val="004C52"/>
                </a:solidFill>
                <a:latin typeface="Karla" pitchFamily="2" charset="77"/>
              </a:rPr>
              <a:t>Take Risks  </a:t>
            </a:r>
          </a:p>
          <a:p>
            <a:pPr marL="285750" lvl="4" indent="-285750" fontAlgn="base">
              <a:buFont typeface="Arial" panose="020B0604020202020204" pitchFamily="34" charset="0"/>
              <a:buChar char="•"/>
            </a:pPr>
            <a:r>
              <a:rPr lang="en-GB">
                <a:solidFill>
                  <a:srgbClr val="004C52"/>
                </a:solidFill>
                <a:latin typeface="Karla" pitchFamily="2" charset="77"/>
              </a:rPr>
              <a:t>Do more of what you love</a:t>
            </a:r>
          </a:p>
          <a:p>
            <a:pPr marL="285750" lvl="4" indent="-285750" fontAlgn="base">
              <a:buFont typeface="Arial" panose="020B0604020202020204" pitchFamily="34" charset="0"/>
              <a:buChar char="•"/>
            </a:pPr>
            <a:r>
              <a:rPr lang="en-GB">
                <a:solidFill>
                  <a:srgbClr val="004C52"/>
                </a:solidFill>
                <a:latin typeface="Karla" pitchFamily="2" charset="77"/>
              </a:rPr>
              <a:t>Use spontaneity to your advantage </a:t>
            </a:r>
          </a:p>
          <a:p>
            <a:pPr marL="285750" lvl="4" indent="-285750" fontAlgn="base">
              <a:buFont typeface="Arial" panose="020B0604020202020204" pitchFamily="34" charset="0"/>
              <a:buChar char="•"/>
            </a:pPr>
            <a:r>
              <a:rPr lang="en-GB">
                <a:solidFill>
                  <a:srgbClr val="004C52"/>
                </a:solidFill>
                <a:latin typeface="Karla" pitchFamily="2" charset="77"/>
              </a:rPr>
              <a:t>Reward Your Curiosity  </a:t>
            </a:r>
          </a:p>
          <a:p>
            <a:pPr marL="285750" lvl="4" indent="-285750" fontAlgn="base">
              <a:buFont typeface="Arial" panose="020B0604020202020204" pitchFamily="34" charset="0"/>
              <a:buChar char="•"/>
            </a:pPr>
            <a:r>
              <a:rPr lang="en-GB">
                <a:solidFill>
                  <a:srgbClr val="004C52"/>
                </a:solidFill>
                <a:latin typeface="Karla" pitchFamily="2" charset="77"/>
              </a:rPr>
              <a:t>Keep Learning </a:t>
            </a:r>
          </a:p>
          <a:p>
            <a:pPr lvl="2" fontAlgn="base"/>
            <a:r>
              <a:rPr lang="en-GB">
                <a:solidFill>
                  <a:srgbClr val="004C52"/>
                </a:solidFill>
                <a:latin typeface="Karla" pitchFamily="2" charset="77"/>
              </a:rPr>
              <a:t>  </a:t>
            </a:r>
            <a:r>
              <a:rPr lang="en-US">
                <a:latin typeface="Karla" pitchFamily="2" charset="77"/>
              </a:rPr>
              <a:t>​</a:t>
            </a:r>
            <a:endParaRPr lang="en-US">
              <a:latin typeface="Segoe UI" panose="020B0502040204020203" pitchFamily="34" charset="0"/>
            </a:endParaRPr>
          </a:p>
          <a:p>
            <a:pPr fontAlgn="base"/>
            <a:r>
              <a:rPr lang="en-US">
                <a:latin typeface="Karla" pitchFamily="2" charset="77"/>
              </a:rPr>
              <a:t>​</a:t>
            </a:r>
            <a:endParaRPr lang="en-U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372443" y="191194"/>
            <a:ext cx="3005951" cy="461665"/>
          </a:xfrm>
          <a:prstGeom prst="rect">
            <a:avLst/>
          </a:prstGeom>
        </p:spPr>
        <p:txBody>
          <a:bodyPr wrap="none">
            <a:spAutoFit/>
          </a:bodyPr>
          <a:lstStyle/>
          <a:p>
            <a:r>
              <a:rPr lang="en-GB" sz="2400" b="1">
                <a:solidFill>
                  <a:schemeClr val="bg1"/>
                </a:solidFill>
                <a:latin typeface="Raleway" pitchFamily="2" charset="77"/>
              </a:rPr>
              <a:t>UNIT 1 CREATIVITY</a:t>
            </a:r>
          </a:p>
        </p:txBody>
      </p:sp>
      <p:pic>
        <p:nvPicPr>
          <p:cNvPr id="7" name="Picture 6" descr="Person sitting on the train">
            <a:extLst>
              <a:ext uri="{FF2B5EF4-FFF2-40B4-BE49-F238E27FC236}">
                <a16:creationId xmlns:a16="http://schemas.microsoft.com/office/drawing/2014/main" id="{61F432E1-9DBF-364C-AE6D-DF083D6BB3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853" y="1189970"/>
            <a:ext cx="1731645" cy="1154430"/>
          </a:xfrm>
          <a:prstGeom prst="rect">
            <a:avLst/>
          </a:prstGeom>
        </p:spPr>
      </p:pic>
    </p:spTree>
    <p:extLst>
      <p:ext uri="{BB962C8B-B14F-4D97-AF65-F5344CB8AC3E}">
        <p14:creationId xmlns:p14="http://schemas.microsoft.com/office/powerpoint/2010/main" val="267494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a:t>UNIT 1 CREATIVITY</a:t>
            </a:r>
          </a:p>
        </p:txBody>
      </p:sp>
      <p:sp>
        <p:nvSpPr>
          <p:cNvPr id="5" name="Google Shape;197;p22"/>
          <p:cNvSpPr/>
          <p:nvPr/>
        </p:nvSpPr>
        <p:spPr>
          <a:xfrm>
            <a:off x="1901694" y="2183132"/>
            <a:ext cx="3916663" cy="2493600"/>
          </a:xfrm>
          <a:prstGeom prst="diamond">
            <a:avLst/>
          </a:prstGeom>
          <a:solidFill>
            <a:srgbClr val="004C52"/>
          </a:solidFill>
          <a:ln>
            <a:noFill/>
          </a:ln>
        </p:spPr>
        <p:txBody>
          <a:bodyPr spcFirstLastPara="1" wrap="square" lIns="91425" tIns="91425" rIns="91425" bIns="91425" anchor="ctr" anchorCtr="0">
            <a:noAutofit/>
          </a:bodyPr>
          <a:lstStyle/>
          <a:p>
            <a:pPr algn="ctr"/>
            <a:r>
              <a:rPr lang="en-GB" b="1">
                <a:solidFill>
                  <a:srgbClr val="FFFFFF"/>
                </a:solidFill>
                <a:latin typeface="Karla"/>
                <a:ea typeface="Karla"/>
                <a:cs typeface="Karla"/>
                <a:sym typeface="Karla"/>
              </a:rPr>
              <a:t>“If you're not </a:t>
            </a:r>
          </a:p>
          <a:p>
            <a:pPr algn="ctr"/>
            <a:r>
              <a:rPr lang="en-GB" b="1">
                <a:solidFill>
                  <a:srgbClr val="FFFFFF"/>
                </a:solidFill>
                <a:latin typeface="Karla"/>
                <a:ea typeface="Karla"/>
                <a:cs typeface="Karla"/>
                <a:sym typeface="Karla"/>
              </a:rPr>
              <a:t>prepared to be </a:t>
            </a:r>
          </a:p>
          <a:p>
            <a:pPr algn="ctr"/>
            <a:r>
              <a:rPr lang="en-GB" b="1">
                <a:solidFill>
                  <a:srgbClr val="FFFFFF"/>
                </a:solidFill>
                <a:latin typeface="Karla"/>
                <a:ea typeface="Karla"/>
                <a:cs typeface="Karla"/>
                <a:sym typeface="Karla"/>
              </a:rPr>
              <a:t>wrong, you'll never </a:t>
            </a:r>
          </a:p>
          <a:p>
            <a:pPr algn="ctr"/>
            <a:r>
              <a:rPr lang="en-GB" b="1">
                <a:solidFill>
                  <a:srgbClr val="FFFFFF"/>
                </a:solidFill>
                <a:latin typeface="Karla"/>
                <a:ea typeface="Karla"/>
                <a:cs typeface="Karla"/>
                <a:sym typeface="Karla"/>
              </a:rPr>
              <a:t>come up with </a:t>
            </a:r>
          </a:p>
          <a:p>
            <a:pPr algn="ctr"/>
            <a:r>
              <a:rPr lang="en-GB" b="1">
                <a:solidFill>
                  <a:srgbClr val="FFFFFF"/>
                </a:solidFill>
                <a:latin typeface="Karla"/>
                <a:ea typeface="Karla"/>
                <a:cs typeface="Karla"/>
                <a:sym typeface="Karla"/>
              </a:rPr>
              <a:t>anything original.”  </a:t>
            </a:r>
          </a:p>
          <a:p>
            <a:pPr algn="ctr"/>
            <a:r>
              <a:rPr lang="en-GB" sz="1000" b="1">
                <a:solidFill>
                  <a:srgbClr val="FFFFFF"/>
                </a:solidFill>
                <a:latin typeface="Karla"/>
                <a:ea typeface="Karla"/>
                <a:cs typeface="Karla"/>
                <a:sym typeface="Karla"/>
              </a:rPr>
              <a:t> Ken Robinson</a:t>
            </a:r>
            <a:endParaRPr sz="1000" b="1">
              <a:solidFill>
                <a:srgbClr val="FFFFFF"/>
              </a:solidFill>
              <a:latin typeface="Karla"/>
              <a:ea typeface="Karla"/>
              <a:cs typeface="Karla"/>
              <a:sym typeface="Karla"/>
            </a:endParaRPr>
          </a:p>
        </p:txBody>
      </p:sp>
      <p:sp>
        <p:nvSpPr>
          <p:cNvPr id="7" name="Google Shape;198;p22"/>
          <p:cNvSpPr/>
          <p:nvPr/>
        </p:nvSpPr>
        <p:spPr>
          <a:xfrm>
            <a:off x="656134" y="1827144"/>
            <a:ext cx="2680379" cy="1591475"/>
          </a:xfrm>
          <a:prstGeom prst="flowChartPreparation">
            <a:avLst/>
          </a:prstGeom>
          <a:solidFill>
            <a:srgbClr val="2ABBAD">
              <a:alpha val="81150"/>
            </a:srgbClr>
          </a:solidFill>
          <a:ln>
            <a:noFill/>
          </a:ln>
        </p:spPr>
        <p:txBody>
          <a:bodyPr spcFirstLastPara="1" wrap="square" lIns="91425" tIns="91425" rIns="91425" bIns="91425" anchor="ctr" anchorCtr="0">
            <a:noAutofit/>
          </a:bodyPr>
          <a:lstStyle/>
          <a:p>
            <a:pPr lvl="0" algn="ctr"/>
            <a:endParaRPr lang="en-GB">
              <a:solidFill>
                <a:srgbClr val="004C52"/>
              </a:solidFill>
              <a:latin typeface="Karla"/>
              <a:ea typeface="Karla"/>
              <a:cs typeface="Karla"/>
              <a:sym typeface="Karla"/>
            </a:endParaRPr>
          </a:p>
          <a:p>
            <a:pPr lvl="0" algn="ctr"/>
            <a:r>
              <a:rPr lang="en-GB">
                <a:solidFill>
                  <a:srgbClr val="004C52"/>
                </a:solidFill>
                <a:latin typeface="Karla"/>
                <a:ea typeface="Karla"/>
                <a:cs typeface="Karla"/>
                <a:sym typeface="Karla"/>
              </a:rPr>
              <a:t>Fear of making mistakes is what holds creativity back, it is the number one reason for getting stuck </a:t>
            </a:r>
          </a:p>
          <a:p>
            <a:pPr marL="0" lvl="0" indent="0" algn="ctr" rtl="0">
              <a:spcBef>
                <a:spcPts val="0"/>
              </a:spcBef>
              <a:spcAft>
                <a:spcPts val="0"/>
              </a:spcAft>
              <a:buNone/>
            </a:pPr>
            <a:endParaRPr>
              <a:solidFill>
                <a:srgbClr val="004C52"/>
              </a:solidFill>
              <a:latin typeface="Karla"/>
              <a:ea typeface="Karla"/>
              <a:cs typeface="Karla"/>
              <a:sym typeface="Karla"/>
            </a:endParaRPr>
          </a:p>
        </p:txBody>
      </p:sp>
      <p:sp>
        <p:nvSpPr>
          <p:cNvPr id="8" name="Google Shape;199;p22"/>
          <p:cNvSpPr/>
          <p:nvPr/>
        </p:nvSpPr>
        <p:spPr>
          <a:xfrm>
            <a:off x="3860026" y="693698"/>
            <a:ext cx="2680379" cy="2106306"/>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endParaRPr lang="en-GB">
              <a:solidFill>
                <a:srgbClr val="004C52"/>
              </a:solidFill>
              <a:latin typeface="Karla"/>
              <a:ea typeface="Karla"/>
              <a:cs typeface="Karla"/>
              <a:sym typeface="Karla"/>
            </a:endParaRPr>
          </a:p>
          <a:p>
            <a:pPr lvl="0" algn="ctr"/>
            <a:r>
              <a:rPr lang="en-GB">
                <a:solidFill>
                  <a:srgbClr val="004C52"/>
                </a:solidFill>
                <a:latin typeface="Karla"/>
                <a:ea typeface="Karla"/>
                <a:cs typeface="Karla"/>
                <a:sym typeface="Karla"/>
              </a:rPr>
              <a:t>Signs of fear: </a:t>
            </a:r>
          </a:p>
          <a:p>
            <a:pPr lvl="0" algn="ctr"/>
            <a:r>
              <a:rPr lang="en-GB">
                <a:solidFill>
                  <a:srgbClr val="004C52"/>
                </a:solidFill>
                <a:latin typeface="Karla"/>
                <a:ea typeface="Karla"/>
                <a:cs typeface="Karla"/>
                <a:sym typeface="Karla"/>
              </a:rPr>
              <a:t>- Over planning </a:t>
            </a:r>
          </a:p>
          <a:p>
            <a:pPr lvl="0" algn="ctr"/>
            <a:r>
              <a:rPr lang="en-GB">
                <a:solidFill>
                  <a:srgbClr val="004C52"/>
                </a:solidFill>
                <a:latin typeface="Karla"/>
                <a:ea typeface="Karla"/>
                <a:cs typeface="Karla"/>
                <a:sym typeface="Karla"/>
              </a:rPr>
              <a:t>- Postponing </a:t>
            </a:r>
          </a:p>
          <a:p>
            <a:pPr lvl="0" algn="ctr"/>
            <a:r>
              <a:rPr lang="en-GB">
                <a:solidFill>
                  <a:srgbClr val="004C52"/>
                </a:solidFill>
                <a:latin typeface="Karla"/>
                <a:ea typeface="Karla"/>
                <a:cs typeface="Karla"/>
                <a:sym typeface="Karla"/>
              </a:rPr>
              <a:t>- Talking too much </a:t>
            </a:r>
          </a:p>
          <a:p>
            <a:pPr lvl="0" algn="ctr"/>
            <a:r>
              <a:rPr lang="en-GB">
                <a:solidFill>
                  <a:srgbClr val="004C52"/>
                </a:solidFill>
                <a:latin typeface="Karla"/>
                <a:ea typeface="Karla"/>
                <a:cs typeface="Karla"/>
                <a:sym typeface="Karla"/>
              </a:rPr>
              <a:t>- Trying to obtain the perfect idea</a:t>
            </a:r>
          </a:p>
          <a:p>
            <a:pPr marL="0" lvl="0" indent="0" algn="ctr" rtl="0">
              <a:spcBef>
                <a:spcPts val="0"/>
              </a:spcBef>
              <a:spcAft>
                <a:spcPts val="0"/>
              </a:spcAft>
              <a:buNone/>
            </a:pPr>
            <a:endParaRPr>
              <a:solidFill>
                <a:srgbClr val="004C52"/>
              </a:solidFill>
              <a:latin typeface="Karla"/>
              <a:ea typeface="Karla"/>
              <a:cs typeface="Karla"/>
              <a:sym typeface="Karla"/>
            </a:endParaRPr>
          </a:p>
        </p:txBody>
      </p:sp>
      <p:sp>
        <p:nvSpPr>
          <p:cNvPr id="9" name="Google Shape;197;p22">
            <a:extLst>
              <a:ext uri="{FF2B5EF4-FFF2-40B4-BE49-F238E27FC236}">
                <a16:creationId xmlns:a16="http://schemas.microsoft.com/office/drawing/2014/main" id="{441C9A06-2903-4642-8E2C-93E8D4197269}"/>
              </a:ext>
            </a:extLst>
          </p:cNvPr>
          <p:cNvSpPr/>
          <p:nvPr/>
        </p:nvSpPr>
        <p:spPr>
          <a:xfrm>
            <a:off x="5290956" y="1827144"/>
            <a:ext cx="3587797" cy="2493600"/>
          </a:xfrm>
          <a:prstGeom prst="diamond">
            <a:avLst/>
          </a:prstGeom>
          <a:solidFill>
            <a:srgbClr val="FFC000"/>
          </a:solidFill>
          <a:ln>
            <a:noFill/>
          </a:ln>
        </p:spPr>
        <p:txBody>
          <a:bodyPr spcFirstLastPara="1" wrap="square" lIns="91425" tIns="91425" rIns="91425" bIns="91425" anchor="ctr" anchorCtr="0">
            <a:noAutofit/>
          </a:bodyPr>
          <a:lstStyle/>
          <a:p>
            <a:pPr algn="ctr"/>
            <a:r>
              <a:rPr lang="en-GB" b="1">
                <a:solidFill>
                  <a:schemeClr val="tx1"/>
                </a:solidFill>
                <a:latin typeface="Karla"/>
                <a:ea typeface="Karla"/>
                <a:cs typeface="Karla"/>
                <a:sym typeface="Karla"/>
              </a:rPr>
              <a:t>“The worst enemy to creativity is </a:t>
            </a:r>
          </a:p>
          <a:p>
            <a:pPr algn="ctr"/>
            <a:r>
              <a:rPr lang="en-GB" b="1">
                <a:solidFill>
                  <a:schemeClr val="tx1"/>
                </a:solidFill>
                <a:latin typeface="Karla"/>
                <a:ea typeface="Karla"/>
                <a:cs typeface="Karla"/>
                <a:sym typeface="Karla"/>
              </a:rPr>
              <a:t>self-doubt.”  </a:t>
            </a:r>
            <a:br>
              <a:rPr lang="en-GB" b="1">
                <a:solidFill>
                  <a:schemeClr val="tx1"/>
                </a:solidFill>
                <a:latin typeface="Karla"/>
                <a:ea typeface="Karla"/>
                <a:cs typeface="Karla"/>
                <a:sym typeface="Karla"/>
              </a:rPr>
            </a:br>
            <a:r>
              <a:rPr lang="en-GB" sz="1000" b="1">
                <a:solidFill>
                  <a:schemeClr val="tx1"/>
                </a:solidFill>
                <a:latin typeface="Karla"/>
                <a:ea typeface="Karla"/>
                <a:cs typeface="Karla"/>
                <a:sym typeface="Karla"/>
              </a:rPr>
              <a:t>Sylvia Plath</a:t>
            </a:r>
          </a:p>
        </p:txBody>
      </p:sp>
    </p:spTree>
    <p:extLst>
      <p:ext uri="{BB962C8B-B14F-4D97-AF65-F5344CB8AC3E}">
        <p14:creationId xmlns:p14="http://schemas.microsoft.com/office/powerpoint/2010/main" val="2964995251"/>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42E0B-7C1B-4C37-BADC-A6DC9FE7978A}">
  <ds:schemaRefs>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55154662-676a-405c-a9b6-a5b814f17753"/>
    <ds:schemaRef ds:uri="http://schemas.microsoft.com/office/2006/documentManagement/types"/>
    <ds:schemaRef ds:uri="3c0ea9e4-dde0-4b4d-b657-195ec27ec70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8FA55F2-66C6-4733-B756-65AB16D91B83}">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DDCC08-81FC-4B75-8B54-291D25E05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1060</Words>
  <Application>Microsoft Office PowerPoint</Application>
  <PresentationFormat>Presentación en pantalla (16:9)</PresentationFormat>
  <Paragraphs>404</Paragraphs>
  <Slides>35</Slides>
  <Notes>29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Karla</vt:lpstr>
      <vt:lpstr>Calibri Light</vt:lpstr>
      <vt:lpstr>Calibri</vt:lpstr>
      <vt:lpstr>Wingdings</vt:lpstr>
      <vt:lpstr>Segoe UI</vt:lpstr>
      <vt:lpstr>Raleway</vt:lpstr>
      <vt:lpstr>Arial</vt:lpstr>
      <vt:lpstr>Escalus template</vt:lpstr>
      <vt:lpstr>Presentación de PowerPoint</vt:lpstr>
      <vt:lpstr>Presentación de PowerPoint</vt:lpstr>
      <vt:lpstr>Index</vt:lpstr>
      <vt:lpstr>UNIT 1 CREATIVITY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Self-assessment test</vt:lpstr>
      <vt:lpstr>Self-assessment test</vt:lpstr>
      <vt:lpstr>Presentación de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3</cp:revision>
  <dcterms:modified xsi:type="dcterms:W3CDTF">2022-01-31T11:44:11Z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