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34"/>
  </p:notesMasterIdLst>
  <p:handoutMasterIdLst>
    <p:handoutMasterId r:id="rId35"/>
  </p:handoutMasterIdLst>
  <p:sldIdLst>
    <p:sldId id="288" r:id="rId5"/>
    <p:sldId id="261" r:id="rId6"/>
    <p:sldId id="299" r:id="rId7"/>
    <p:sldId id="307" r:id="rId8"/>
    <p:sldId id="306" r:id="rId9"/>
    <p:sldId id="353" r:id="rId10"/>
    <p:sldId id="342" r:id="rId11"/>
    <p:sldId id="350" r:id="rId12"/>
    <p:sldId id="343" r:id="rId13"/>
    <p:sldId id="351" r:id="rId14"/>
    <p:sldId id="358" r:id="rId15"/>
    <p:sldId id="359" r:id="rId16"/>
    <p:sldId id="360" r:id="rId17"/>
    <p:sldId id="361" r:id="rId18"/>
    <p:sldId id="362" r:id="rId19"/>
    <p:sldId id="363" r:id="rId20"/>
    <p:sldId id="349" r:id="rId21"/>
    <p:sldId id="346" r:id="rId22"/>
    <p:sldId id="345" r:id="rId23"/>
    <p:sldId id="344" r:id="rId24"/>
    <p:sldId id="348" r:id="rId25"/>
    <p:sldId id="354" r:id="rId26"/>
    <p:sldId id="355" r:id="rId27"/>
    <p:sldId id="364" r:id="rId28"/>
    <p:sldId id="365" r:id="rId29"/>
    <p:sldId id="366" r:id="rId30"/>
    <p:sldId id="295" r:id="rId31"/>
    <p:sldId id="273" r:id="rId32"/>
    <p:sldId id="279" r:id="rId33"/>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Raleway" panose="020B0003030101060003" pitchFamily="34" charset="0"/>
      <p:regular r:id="rId40"/>
      <p:bold r:id="rId41"/>
      <p:italic r:id="rId42"/>
      <p:boldItalic r:id="rId43"/>
    </p:embeddedFont>
    <p:embeddedFont>
      <p:font typeface="Karla" panose="020B060402020202020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
      <p:font typeface="BUTLER-LIGHT" panose="02070803080706020303"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E7E15D"/>
    <a:srgbClr val="2ABBAD"/>
    <a:srgbClr val="8BD64E"/>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0"/>
    <p:restoredTop sz="95033" autoAdjust="0"/>
  </p:normalViewPr>
  <p:slideViewPr>
    <p:cSldViewPr snapToGrid="0">
      <p:cViewPr varScale="1">
        <p:scale>
          <a:sx n="143" d="100"/>
          <a:sy n="143" d="100"/>
        </p:scale>
        <p:origin x="83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004C52"/>
        </a:solidFill>
        <a:ln>
          <a:solidFill>
            <a:srgbClr val="004C52"/>
          </a:solidFill>
        </a:ln>
      </dgm:spPr>
      <dgm:t>
        <a:bodyPr/>
        <a:lstStyle/>
        <a:p>
          <a:r>
            <a:rPr lang="es-ES" sz="5200" dirty="0">
              <a:latin typeface="Raleway" pitchFamily="2" charset="77"/>
            </a:rPr>
            <a:t>Unidad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dgm:spPr>
      <dgm:t>
        <a:bodyPr/>
        <a:lstStyle/>
        <a:p>
          <a:r>
            <a:rPr lang="es-ES" dirty="0">
              <a:latin typeface="Raleway" pitchFamily="2" charset="77"/>
            </a:rPr>
            <a:t>Unidad 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58E81F9C-8E6E-493C-A2DC-7CBA2608379E}">
      <dgm:prSet custT="1"/>
      <dgm:spPr/>
      <dgm:t>
        <a:bodyPr/>
        <a:lstStyle/>
        <a:p>
          <a:r>
            <a:rPr lang="es-ES" sz="1800" b="1" dirty="0">
              <a:solidFill>
                <a:srgbClr val="00AE9D"/>
              </a:solidFill>
              <a:latin typeface="Karla" pitchFamily="2" charset="77"/>
            </a:rPr>
            <a:t>¿Cómo podemos pensar de forma crítica?</a:t>
          </a:r>
          <a:r>
            <a:rPr lang="es-ES" sz="1800" dirty="0">
              <a:latin typeface="Karla" pitchFamily="2" charset="77"/>
            </a:rPr>
            <a:t>​</a:t>
          </a:r>
          <a:endParaRPr lang="es-ES" sz="1800" dirty="0">
            <a:latin typeface="Raleway" pitchFamily="2" charset="77"/>
          </a:endParaRPr>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dgm:t>
        <a:bodyPr/>
        <a:lstStyle/>
        <a:p>
          <a:r>
            <a:rPr lang="es-ES" sz="1800" b="1" dirty="0">
              <a:solidFill>
                <a:srgbClr val="00AE9D"/>
              </a:solidFill>
              <a:latin typeface="Karla" pitchFamily="2" charset="77"/>
            </a:rPr>
            <a:t>Pensamiento crítico en la era digital</a:t>
          </a:r>
          <a:endParaRPr lang="es-ES" sz="1800" b="0" dirty="0">
            <a:latin typeface="Raleway" pitchFamily="2" charset="77"/>
          </a:endParaRP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089D2FE8-E1A1-4209-AD84-B93CF568D3CE}" type="pres">
      <dgm:prSet presAssocID="{BB40A7C6-6DDC-4A70-9267-2F23A33CCA80}" presName="Name0" presStyleCnt="0">
        <dgm:presLayoutVars>
          <dgm:dir/>
          <dgm:animLvl val="lvl"/>
          <dgm:resizeHandles val="exact"/>
        </dgm:presLayoutVars>
      </dgm:prSet>
      <dgm:spPr/>
      <dgm:t>
        <a:bodyPr/>
        <a:lstStyle/>
        <a:p>
          <a:endParaRPr lang="es-ES"/>
        </a:p>
      </dgm:t>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2" custScaleX="150957">
        <dgm:presLayoutVars>
          <dgm:chMax val="0"/>
          <dgm:chPref val="0"/>
          <dgm:bulletEnabled val="1"/>
        </dgm:presLayoutVars>
      </dgm:prSet>
      <dgm:spPr/>
      <dgm:t>
        <a:bodyPr/>
        <a:lstStyle/>
        <a:p>
          <a:endParaRPr lang="es-ES"/>
        </a:p>
      </dgm:t>
    </dgm:pt>
    <dgm:pt modelId="{38060F78-480C-47CF-B727-DD2DFFC99788}" type="pres">
      <dgm:prSet presAssocID="{4A161804-52B8-438E-9060-E03E4D88B262}" presName="desTx" presStyleLbl="alignAccFollowNode1" presStyleIdx="0" presStyleCnt="2" custScaleX="150957">
        <dgm:presLayoutVars>
          <dgm:bulletEnabled val="1"/>
        </dgm:presLayoutVars>
      </dgm:prSet>
      <dgm:spPr/>
      <dgm:t>
        <a:bodyPr/>
        <a:lstStyle/>
        <a:p>
          <a:endParaRPr lang="es-ES"/>
        </a:p>
      </dgm:t>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2">
        <dgm:presLayoutVars>
          <dgm:chMax val="0"/>
          <dgm:chPref val="0"/>
          <dgm:bulletEnabled val="1"/>
        </dgm:presLayoutVars>
      </dgm:prSet>
      <dgm:spPr/>
      <dgm:t>
        <a:bodyPr/>
        <a:lstStyle/>
        <a:p>
          <a:endParaRPr lang="es-ES"/>
        </a:p>
      </dgm:t>
    </dgm:pt>
    <dgm:pt modelId="{FF6C4942-EA6B-4912-A282-949924078BF9}" type="pres">
      <dgm:prSet presAssocID="{F4E4DE70-E90E-4E93-AE2D-B08AC8ABEEC6}" presName="desTx" presStyleLbl="alignAccFollowNode1" presStyleIdx="1" presStyleCnt="2">
        <dgm:presLayoutVars>
          <dgm:bulletEnabled val="1"/>
        </dgm:presLayoutVars>
      </dgm:prSet>
      <dgm:spPr/>
      <dgm:t>
        <a:bodyPr/>
        <a:lstStyle/>
        <a:p>
          <a:endParaRPr lang="es-ES"/>
        </a:p>
      </dgm:t>
    </dgm:pt>
  </dgm:ptLst>
  <dgm:cxnLst>
    <dgm:cxn modelId="{57EED7AB-6641-4DB2-9765-D8BE10ADB78D}" type="presOf" srcId="{E63DCBA2-A5A7-4765-9A2E-51B2E0B84C54}" destId="{FF6C4942-EA6B-4912-A282-949924078BF9}" srcOrd="0" destOrd="0" presId="urn:microsoft.com/office/officeart/2005/8/layout/hList1"/>
    <dgm:cxn modelId="{9BA54198-6F75-4B22-8F3A-F6A2D5F7B452}" srcId="{4A161804-52B8-438E-9060-E03E4D88B262}" destId="{58E81F9C-8E6E-493C-A2DC-7CBA2608379E}" srcOrd="0" destOrd="0" parTransId="{56273A4F-4997-47FF-8128-B83C51BFF4B4}" sibTransId="{BC82332C-29BC-43BB-81AD-FE8376DE6C8C}"/>
    <dgm:cxn modelId="{E3FB9AAB-03CD-4E11-A406-FDEEA6E06EA9}" srcId="{BB40A7C6-6DDC-4A70-9267-2F23A33CCA80}" destId="{4A161804-52B8-438E-9060-E03E4D88B262}" srcOrd="0" destOrd="0" parTransId="{10DD74E6-8C42-4A5F-83DC-AA1B34EA4B88}" sibTransId="{36DBA5EE-DF99-4102-8C4B-86857C3D6AD7}"/>
    <dgm:cxn modelId="{EFDD3BED-C64F-47D8-B0AC-0D3C42B38509}" type="presOf" srcId="{BB40A7C6-6DDC-4A70-9267-2F23A33CCA80}" destId="{089D2FE8-E1A1-4209-AD84-B93CF568D3CE}" srcOrd="0" destOrd="0" presId="urn:microsoft.com/office/officeart/2005/8/layout/hList1"/>
    <dgm:cxn modelId="{CCA64FD1-09BC-4C50-98CA-2AA9183E9C86}" type="presOf" srcId="{58E81F9C-8E6E-493C-A2DC-7CBA2608379E}" destId="{38060F78-480C-47CF-B727-DD2DFFC99788}"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3A920FF4-E865-43E5-A1DA-802BA1CBD09D}" type="presOf" srcId="{F4E4DE70-E90E-4E93-AE2D-B08AC8ABEEC6}" destId="{CA83B10C-5842-4A9F-B960-F9C3A32BB57E}" srcOrd="0" destOrd="0" presId="urn:microsoft.com/office/officeart/2005/8/layout/hList1"/>
    <dgm:cxn modelId="{D629A339-2170-4D7D-B233-3442B67519B6}" type="presOf" srcId="{4A161804-52B8-438E-9060-E03E4D88B262}" destId="{E0EB288A-4069-4A82-9AFC-B371516439A0}"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0393D-5296-9F40-9BD1-6D06E20ADFFC}" type="doc">
      <dgm:prSet loTypeId="urn:microsoft.com/office/officeart/2005/8/layout/hProcess9" loCatId="process" qsTypeId="urn:microsoft.com/office/officeart/2005/8/quickstyle/simple4" qsCatId="simple" csTypeId="urn:microsoft.com/office/officeart/2005/8/colors/accent4_1" csCatId="accent4" phldr="1"/>
      <dgm:spPr/>
      <dgm:t>
        <a:bodyPr/>
        <a:lstStyle/>
        <a:p>
          <a:endParaRPr lang="en-GB"/>
        </a:p>
      </dgm:t>
    </dgm:pt>
    <dgm:pt modelId="{1EE82902-2791-BE4B-80DB-C24FEC26BACE}">
      <dgm:prSet/>
      <dgm:spPr/>
      <dgm:t>
        <a:bodyPr/>
        <a:lstStyle/>
        <a:p>
          <a:pPr>
            <a:buAutoNum type="arabicPeriod"/>
          </a:pPr>
          <a:r>
            <a:rPr lang="en-US" dirty="0">
              <a:ea typeface="+mn-lt"/>
              <a:cs typeface="+mn-lt"/>
            </a:rPr>
            <a:t>¿</a:t>
          </a:r>
          <a:r>
            <a:rPr lang="en-US" dirty="0" err="1">
              <a:ea typeface="+mn-lt"/>
              <a:cs typeface="+mn-lt"/>
            </a:rPr>
            <a:t>Cuáles</a:t>
          </a:r>
          <a:r>
            <a:rPr lang="en-US" dirty="0">
              <a:ea typeface="+mn-lt"/>
              <a:cs typeface="+mn-lt"/>
            </a:rPr>
            <a:t> son las </a:t>
          </a:r>
          <a:r>
            <a:rPr lang="en-US" b="1" dirty="0" err="1">
              <a:ea typeface="+mn-lt"/>
              <a:cs typeface="+mn-lt"/>
            </a:rPr>
            <a:t>razones</a:t>
          </a:r>
          <a:r>
            <a:rPr lang="en-US" dirty="0">
              <a:ea typeface="+mn-lt"/>
              <a:cs typeface="+mn-lt"/>
            </a:rPr>
            <a:t>?</a:t>
          </a:r>
          <a:endParaRPr lang="en-GB" dirty="0"/>
        </a:p>
      </dgm:t>
    </dgm:pt>
    <dgm:pt modelId="{81CA43B1-C741-AE44-B727-544DA88362F9}" type="parTrans" cxnId="{A2943303-3C47-4D40-9364-19405DB48A46}">
      <dgm:prSet/>
      <dgm:spPr/>
      <dgm:t>
        <a:bodyPr/>
        <a:lstStyle/>
        <a:p>
          <a:endParaRPr lang="en-GB"/>
        </a:p>
      </dgm:t>
    </dgm:pt>
    <dgm:pt modelId="{22D31BEF-1AA6-0E46-9C44-BE9636FDC6B6}" type="sibTrans" cxnId="{A2943303-3C47-4D40-9364-19405DB48A46}">
      <dgm:prSet/>
      <dgm:spPr/>
      <dgm:t>
        <a:bodyPr/>
        <a:lstStyle/>
        <a:p>
          <a:endParaRPr lang="en-GB"/>
        </a:p>
      </dgm:t>
    </dgm:pt>
    <dgm:pt modelId="{DD517DA4-FC04-5E43-BE6B-20E8A0ACA94B}">
      <dgm:prSet/>
      <dgm:spPr/>
      <dgm:t>
        <a:bodyPr/>
        <a:lstStyle/>
        <a:p>
          <a:pPr>
            <a:buAutoNum type="arabicPeriod"/>
          </a:pPr>
          <a:r>
            <a:rPr lang="en-US" dirty="0">
              <a:ea typeface="+mn-lt"/>
              <a:cs typeface="+mn-lt"/>
            </a:rPr>
            <a:t>¿</a:t>
          </a:r>
          <a:r>
            <a:rPr lang="en-US" dirty="0" err="1">
              <a:ea typeface="+mn-lt"/>
              <a:cs typeface="+mn-lt"/>
            </a:rPr>
            <a:t>Cómo</a:t>
          </a:r>
          <a:r>
            <a:rPr lang="en-US" dirty="0">
              <a:ea typeface="+mn-lt"/>
              <a:cs typeface="+mn-lt"/>
            </a:rPr>
            <a:t> de </a:t>
          </a:r>
          <a:r>
            <a:rPr lang="en-US" dirty="0" err="1">
              <a:ea typeface="+mn-lt"/>
              <a:cs typeface="+mn-lt"/>
            </a:rPr>
            <a:t>buena</a:t>
          </a:r>
          <a:r>
            <a:rPr lang="en-US" dirty="0">
              <a:ea typeface="+mn-lt"/>
              <a:cs typeface="+mn-lt"/>
            </a:rPr>
            <a:t> es la </a:t>
          </a:r>
          <a:r>
            <a:rPr lang="en-US" b="1" dirty="0" err="1">
              <a:ea typeface="+mn-lt"/>
              <a:cs typeface="+mn-lt"/>
            </a:rPr>
            <a:t>calidad</a:t>
          </a:r>
          <a:r>
            <a:rPr lang="en-US" dirty="0">
              <a:ea typeface="+mn-lt"/>
              <a:cs typeface="+mn-lt"/>
            </a:rPr>
            <a:t> del </a:t>
          </a:r>
          <a:r>
            <a:rPr lang="en-US" dirty="0" err="1">
              <a:ea typeface="+mn-lt"/>
              <a:cs typeface="+mn-lt"/>
            </a:rPr>
            <a:t>argumento</a:t>
          </a:r>
          <a:r>
            <a:rPr lang="en-US" dirty="0">
              <a:ea typeface="+mn-lt"/>
              <a:cs typeface="+mn-lt"/>
            </a:rPr>
            <a:t>?</a:t>
          </a:r>
          <a:endParaRPr lang="en-GB" dirty="0"/>
        </a:p>
      </dgm:t>
    </dgm:pt>
    <dgm:pt modelId="{03702803-BEF5-9F41-9857-8FE6EB4F8C9C}" type="parTrans" cxnId="{741DF1B5-1A6D-CC44-91ED-23DA3DA025FF}">
      <dgm:prSet/>
      <dgm:spPr/>
      <dgm:t>
        <a:bodyPr/>
        <a:lstStyle/>
        <a:p>
          <a:endParaRPr lang="en-GB"/>
        </a:p>
      </dgm:t>
    </dgm:pt>
    <dgm:pt modelId="{8DF71BFA-4F6B-964E-B51C-7157E3713B42}" type="sibTrans" cxnId="{741DF1B5-1A6D-CC44-91ED-23DA3DA025FF}">
      <dgm:prSet/>
      <dgm:spPr/>
      <dgm:t>
        <a:bodyPr/>
        <a:lstStyle/>
        <a:p>
          <a:endParaRPr lang="en-GB"/>
        </a:p>
      </dgm:t>
    </dgm:pt>
    <dgm:pt modelId="{AC25EF08-BE72-0D43-B457-59917799E369}">
      <dgm:prSet custT="1"/>
      <dgm:spPr/>
      <dgm:t>
        <a:bodyPr/>
        <a:lstStyle/>
        <a:p>
          <a:r>
            <a:rPr lang="en-US" sz="1200" b="0" i="0" kern="1200" dirty="0"/>
            <a:t>¿</a:t>
          </a:r>
          <a:r>
            <a:rPr lang="en-US" sz="1200" b="0" i="0" kern="1200" dirty="0" err="1"/>
            <a:t>Cuáles</a:t>
          </a:r>
          <a:r>
            <a:rPr lang="en-US" sz="1200" b="0" i="0" kern="1200" dirty="0"/>
            <a:t> son los  </a:t>
          </a:r>
          <a:r>
            <a:rPr lang="en-US" sz="1200" b="1" i="0" kern="1200" dirty="0" err="1">
              <a:solidFill>
                <a:prstClr val="black">
                  <a:hueOff val="0"/>
                  <a:satOff val="0"/>
                  <a:lumOff val="0"/>
                  <a:alphaOff val="0"/>
                </a:prstClr>
              </a:solidFill>
              <a:latin typeface="Arial"/>
              <a:ea typeface="+mn-ea"/>
              <a:cs typeface="+mn-cs"/>
            </a:rPr>
            <a:t>problemas</a:t>
          </a:r>
          <a:r>
            <a:rPr lang="en-US" sz="1200" b="0" i="0" kern="1200" dirty="0"/>
            <a:t> y la  </a:t>
          </a:r>
          <a:r>
            <a:rPr lang="en-US" sz="1200" b="1" i="0" kern="1200" dirty="0" err="1"/>
            <a:t>conclusión</a:t>
          </a:r>
          <a:r>
            <a:rPr lang="en-US" sz="1200" b="0" i="0" kern="1200" dirty="0"/>
            <a:t>? </a:t>
          </a:r>
          <a:endParaRPr lang="en-IS" sz="1200" kern="1200" dirty="0"/>
        </a:p>
      </dgm:t>
    </dgm:pt>
    <dgm:pt modelId="{F404E9EA-7BE7-B443-AC8B-481890FE2DE3}" type="parTrans" cxnId="{71A5C253-AFD4-FF4A-B66E-52450693C1EA}">
      <dgm:prSet/>
      <dgm:spPr/>
      <dgm:t>
        <a:bodyPr/>
        <a:lstStyle/>
        <a:p>
          <a:endParaRPr lang="en-GB"/>
        </a:p>
      </dgm:t>
    </dgm:pt>
    <dgm:pt modelId="{D0955A99-680D-1243-B73C-FB1C8D4D8B77}" type="sibTrans" cxnId="{71A5C253-AFD4-FF4A-B66E-52450693C1EA}">
      <dgm:prSet/>
      <dgm:spPr/>
      <dgm:t>
        <a:bodyPr/>
        <a:lstStyle/>
        <a:p>
          <a:endParaRPr lang="en-GB"/>
        </a:p>
      </dgm:t>
    </dgm:pt>
    <dgm:pt modelId="{13E2F8A3-F059-E142-ABD9-5E61233D2FCF}">
      <dgm:prSet/>
      <dgm:spPr/>
      <dgm:t>
        <a:bodyPr/>
        <a:lstStyle/>
        <a:p>
          <a:r>
            <a:rPr lang="en-US" b="0" i="0" dirty="0"/>
            <a:t>¿</a:t>
          </a:r>
          <a:r>
            <a:rPr lang="en-US" b="0" i="0" dirty="0" err="1"/>
            <a:t>Cuáles</a:t>
          </a:r>
          <a:r>
            <a:rPr lang="en-US" b="0" i="0" dirty="0"/>
            <a:t> son las  </a:t>
          </a:r>
          <a:r>
            <a:rPr lang="en-US" b="1" i="0" dirty="0" err="1"/>
            <a:t>suposiciones</a:t>
          </a:r>
          <a:r>
            <a:rPr lang="en-US" b="0" i="0" dirty="0"/>
            <a:t>?</a:t>
          </a:r>
          <a:endParaRPr lang="en-IS" dirty="0"/>
        </a:p>
      </dgm:t>
    </dgm:pt>
    <dgm:pt modelId="{07DD7E94-59E4-3D43-986B-8D79BEE82F27}" type="parTrans" cxnId="{5917693B-6AFC-BD4F-8E88-FFB417A3305E}">
      <dgm:prSet/>
      <dgm:spPr/>
      <dgm:t>
        <a:bodyPr/>
        <a:lstStyle/>
        <a:p>
          <a:endParaRPr lang="en-GB"/>
        </a:p>
      </dgm:t>
    </dgm:pt>
    <dgm:pt modelId="{D8EF6009-7440-B04E-867A-25AB52123396}" type="sibTrans" cxnId="{5917693B-6AFC-BD4F-8E88-FFB417A3305E}">
      <dgm:prSet/>
      <dgm:spPr/>
      <dgm:t>
        <a:bodyPr/>
        <a:lstStyle/>
        <a:p>
          <a:endParaRPr lang="en-GB"/>
        </a:p>
      </dgm:t>
    </dgm:pt>
    <dgm:pt modelId="{8E887C14-C15D-E146-88B3-CBE1201AFABC}">
      <dgm:prSet/>
      <dgm:spPr/>
      <dgm:t>
        <a:bodyPr/>
        <a:lstStyle/>
        <a:p>
          <a:pPr>
            <a:buAutoNum type="arabicPeriod"/>
          </a:pPr>
          <a:r>
            <a:rPr lang="en-US" b="0" dirty="0">
              <a:ea typeface="+mn-lt"/>
              <a:cs typeface="+mn-lt"/>
            </a:rPr>
            <a:t>¿</a:t>
          </a:r>
          <a:r>
            <a:rPr lang="en-US" b="0" dirty="0" err="1">
              <a:ea typeface="+mn-lt"/>
              <a:cs typeface="+mn-lt"/>
            </a:rPr>
            <a:t>Cómo</a:t>
          </a:r>
          <a:r>
            <a:rPr lang="en-US" b="0" dirty="0">
              <a:ea typeface="+mn-lt"/>
              <a:cs typeface="+mn-lt"/>
            </a:rPr>
            <a:t> de </a:t>
          </a:r>
          <a:r>
            <a:rPr lang="en-US" b="0" dirty="0" err="1">
              <a:ea typeface="+mn-lt"/>
              <a:cs typeface="+mn-lt"/>
            </a:rPr>
            <a:t>buena</a:t>
          </a:r>
          <a:r>
            <a:rPr lang="en-US" b="0" dirty="0">
              <a:ea typeface="+mn-lt"/>
              <a:cs typeface="+mn-lt"/>
            </a:rPr>
            <a:t> es la  </a:t>
          </a:r>
          <a:r>
            <a:rPr lang="en-US" b="1" dirty="0" err="1">
              <a:ea typeface="+mn-lt"/>
              <a:cs typeface="+mn-lt"/>
            </a:rPr>
            <a:t>evidencia</a:t>
          </a:r>
          <a:r>
            <a:rPr lang="en-US" dirty="0">
              <a:ea typeface="+mn-lt"/>
              <a:cs typeface="+mn-lt"/>
            </a:rPr>
            <a:t>?</a:t>
          </a:r>
          <a:endParaRPr lang="en-GB" dirty="0"/>
        </a:p>
      </dgm:t>
    </dgm:pt>
    <dgm:pt modelId="{BBF6D4E8-64C6-684C-BC3E-7177DE93A0BD}" type="parTrans" cxnId="{0E930B42-EADC-2B4D-9382-D308CA5C454B}">
      <dgm:prSet/>
      <dgm:spPr/>
      <dgm:t>
        <a:bodyPr/>
        <a:lstStyle/>
        <a:p>
          <a:endParaRPr lang="en-GB"/>
        </a:p>
      </dgm:t>
    </dgm:pt>
    <dgm:pt modelId="{B90F55CF-C674-6540-BAF7-BCA693E93B21}" type="sibTrans" cxnId="{0E930B42-EADC-2B4D-9382-D308CA5C454B}">
      <dgm:prSet/>
      <dgm:spPr/>
      <dgm:t>
        <a:bodyPr/>
        <a:lstStyle/>
        <a:p>
          <a:endParaRPr lang="en-GB"/>
        </a:p>
      </dgm:t>
    </dgm:pt>
    <dgm:pt modelId="{E0450E06-F39A-0042-851A-B3EEB41E75DF}">
      <dgm:prSet/>
      <dgm:spPr/>
      <dgm:t>
        <a:bodyPr/>
        <a:lstStyle/>
        <a:p>
          <a:r>
            <a:rPr lang="en-US" dirty="0">
              <a:ea typeface="+mn-lt"/>
              <a:cs typeface="+mn-lt"/>
            </a:rPr>
            <a:t>¿Hay </a:t>
          </a:r>
          <a:r>
            <a:rPr lang="en-US" dirty="0" err="1">
              <a:ea typeface="+mn-lt"/>
              <a:cs typeface="+mn-lt"/>
            </a:rPr>
            <a:t>alguna</a:t>
          </a:r>
          <a:r>
            <a:rPr lang="en-US" dirty="0">
              <a:ea typeface="+mn-lt"/>
              <a:cs typeface="+mn-lt"/>
            </a:rPr>
            <a:t> </a:t>
          </a:r>
          <a:r>
            <a:rPr lang="en-US" b="1" dirty="0" err="1">
              <a:ea typeface="+mn-lt"/>
              <a:cs typeface="+mn-lt"/>
            </a:rPr>
            <a:t>falsedad</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razonamiento</a:t>
          </a:r>
          <a:r>
            <a:rPr lang="en-US" dirty="0">
              <a:ea typeface="+mn-lt"/>
              <a:cs typeface="+mn-lt"/>
            </a:rPr>
            <a:t>?</a:t>
          </a:r>
          <a:endParaRPr lang="en-US" dirty="0">
            <a:cs typeface="Calibri" panose="020F0502020204030204"/>
          </a:endParaRPr>
        </a:p>
      </dgm:t>
    </dgm:pt>
    <dgm:pt modelId="{ACBB0B13-1DCB-EA47-B0E9-DB21B2E3B1B3}" type="parTrans" cxnId="{02DA8B6D-0B76-9248-940F-AF25EC5B4CD5}">
      <dgm:prSet/>
      <dgm:spPr/>
      <dgm:t>
        <a:bodyPr/>
        <a:lstStyle/>
        <a:p>
          <a:endParaRPr lang="en-GB"/>
        </a:p>
      </dgm:t>
    </dgm:pt>
    <dgm:pt modelId="{7987733B-4DD0-8E45-A744-2A99BA77F35D}" type="sibTrans" cxnId="{02DA8B6D-0B76-9248-940F-AF25EC5B4CD5}">
      <dgm:prSet/>
      <dgm:spPr/>
      <dgm:t>
        <a:bodyPr/>
        <a:lstStyle/>
        <a:p>
          <a:endParaRPr lang="en-GB"/>
        </a:p>
      </dgm:t>
    </dgm:pt>
    <dgm:pt modelId="{C5445FEA-0C78-D94D-BBF1-5A746BB42377}" type="pres">
      <dgm:prSet presAssocID="{1270393D-5296-9F40-9BD1-6D06E20ADFFC}" presName="CompostProcess" presStyleCnt="0">
        <dgm:presLayoutVars>
          <dgm:dir/>
          <dgm:resizeHandles val="exact"/>
        </dgm:presLayoutVars>
      </dgm:prSet>
      <dgm:spPr/>
      <dgm:t>
        <a:bodyPr/>
        <a:lstStyle/>
        <a:p>
          <a:endParaRPr lang="es-ES"/>
        </a:p>
      </dgm:t>
    </dgm:pt>
    <dgm:pt modelId="{341CB82B-D7B4-6C40-9CB5-304BE603CED1}" type="pres">
      <dgm:prSet presAssocID="{1270393D-5296-9F40-9BD1-6D06E20ADFFC}" presName="arrow" presStyleLbl="bgShp" presStyleIdx="0" presStyleCnt="1"/>
      <dgm:spPr>
        <a:solidFill>
          <a:schemeClr val="accent6">
            <a:lumMod val="20000"/>
            <a:lumOff val="80000"/>
          </a:schemeClr>
        </a:solidFill>
      </dgm:spPr>
    </dgm:pt>
    <dgm:pt modelId="{46BC8794-6DCD-334A-B9A7-21314EA2672A}" type="pres">
      <dgm:prSet presAssocID="{1270393D-5296-9F40-9BD1-6D06E20ADFFC}" presName="linearProcess" presStyleCnt="0"/>
      <dgm:spPr/>
    </dgm:pt>
    <dgm:pt modelId="{99C09112-3790-B042-A8DC-8020F994DD5C}" type="pres">
      <dgm:prSet presAssocID="{AC25EF08-BE72-0D43-B457-59917799E369}" presName="textNode" presStyleLbl="node1" presStyleIdx="0" presStyleCnt="6">
        <dgm:presLayoutVars>
          <dgm:bulletEnabled val="1"/>
        </dgm:presLayoutVars>
      </dgm:prSet>
      <dgm:spPr/>
      <dgm:t>
        <a:bodyPr/>
        <a:lstStyle/>
        <a:p>
          <a:endParaRPr lang="es-ES"/>
        </a:p>
      </dgm:t>
    </dgm:pt>
    <dgm:pt modelId="{4CAB4C11-0A90-9043-8219-6FEA29CAA055}" type="pres">
      <dgm:prSet presAssocID="{D0955A99-680D-1243-B73C-FB1C8D4D8B77}" presName="sibTrans" presStyleCnt="0"/>
      <dgm:spPr/>
    </dgm:pt>
    <dgm:pt modelId="{F7C3905E-9433-5C4E-8C49-BDB1C147995F}" type="pres">
      <dgm:prSet presAssocID="{1EE82902-2791-BE4B-80DB-C24FEC26BACE}" presName="textNode" presStyleLbl="node1" presStyleIdx="1" presStyleCnt="6">
        <dgm:presLayoutVars>
          <dgm:bulletEnabled val="1"/>
        </dgm:presLayoutVars>
      </dgm:prSet>
      <dgm:spPr/>
      <dgm:t>
        <a:bodyPr/>
        <a:lstStyle/>
        <a:p>
          <a:endParaRPr lang="es-ES"/>
        </a:p>
      </dgm:t>
    </dgm:pt>
    <dgm:pt modelId="{B7C5DE2D-21BD-F340-8AC5-B51B05969D73}" type="pres">
      <dgm:prSet presAssocID="{22D31BEF-1AA6-0E46-9C44-BE9636FDC6B6}" presName="sibTrans" presStyleCnt="0"/>
      <dgm:spPr/>
    </dgm:pt>
    <dgm:pt modelId="{FBBE2E65-FF9D-8F46-851B-2545B34A3D47}" type="pres">
      <dgm:prSet presAssocID="{13E2F8A3-F059-E142-ABD9-5E61233D2FCF}" presName="textNode" presStyleLbl="node1" presStyleIdx="2" presStyleCnt="6">
        <dgm:presLayoutVars>
          <dgm:bulletEnabled val="1"/>
        </dgm:presLayoutVars>
      </dgm:prSet>
      <dgm:spPr/>
      <dgm:t>
        <a:bodyPr/>
        <a:lstStyle/>
        <a:p>
          <a:endParaRPr lang="es-ES"/>
        </a:p>
      </dgm:t>
    </dgm:pt>
    <dgm:pt modelId="{2C356CE1-4AC7-0045-8791-8725B0A2C77A}" type="pres">
      <dgm:prSet presAssocID="{D8EF6009-7440-B04E-867A-25AB52123396}" presName="sibTrans" presStyleCnt="0"/>
      <dgm:spPr/>
    </dgm:pt>
    <dgm:pt modelId="{4B5CA6F7-36B2-0543-9F40-C8A73BEDDA6C}" type="pres">
      <dgm:prSet presAssocID="{DD517DA4-FC04-5E43-BE6B-20E8A0ACA94B}" presName="textNode" presStyleLbl="node1" presStyleIdx="3" presStyleCnt="6">
        <dgm:presLayoutVars>
          <dgm:bulletEnabled val="1"/>
        </dgm:presLayoutVars>
      </dgm:prSet>
      <dgm:spPr/>
      <dgm:t>
        <a:bodyPr/>
        <a:lstStyle/>
        <a:p>
          <a:endParaRPr lang="es-ES"/>
        </a:p>
      </dgm:t>
    </dgm:pt>
    <dgm:pt modelId="{93A5BB5E-AFE2-D94A-924D-CEFA7A5FA360}" type="pres">
      <dgm:prSet presAssocID="{8DF71BFA-4F6B-964E-B51C-7157E3713B42}" presName="sibTrans" presStyleCnt="0"/>
      <dgm:spPr/>
    </dgm:pt>
    <dgm:pt modelId="{2A349586-22D2-6A42-8025-33DC2A24F1F8}" type="pres">
      <dgm:prSet presAssocID="{E0450E06-F39A-0042-851A-B3EEB41E75DF}" presName="textNode" presStyleLbl="node1" presStyleIdx="4" presStyleCnt="6">
        <dgm:presLayoutVars>
          <dgm:bulletEnabled val="1"/>
        </dgm:presLayoutVars>
      </dgm:prSet>
      <dgm:spPr/>
      <dgm:t>
        <a:bodyPr/>
        <a:lstStyle/>
        <a:p>
          <a:endParaRPr lang="es-ES"/>
        </a:p>
      </dgm:t>
    </dgm:pt>
    <dgm:pt modelId="{3BE2FABD-5D09-294A-86F8-D28AE7F0558B}" type="pres">
      <dgm:prSet presAssocID="{7987733B-4DD0-8E45-A744-2A99BA77F35D}" presName="sibTrans" presStyleCnt="0"/>
      <dgm:spPr/>
    </dgm:pt>
    <dgm:pt modelId="{A19CE255-B732-614F-863E-B4C36519455D}" type="pres">
      <dgm:prSet presAssocID="{8E887C14-C15D-E146-88B3-CBE1201AFABC}" presName="textNode" presStyleLbl="node1" presStyleIdx="5" presStyleCnt="6">
        <dgm:presLayoutVars>
          <dgm:bulletEnabled val="1"/>
        </dgm:presLayoutVars>
      </dgm:prSet>
      <dgm:spPr/>
      <dgm:t>
        <a:bodyPr/>
        <a:lstStyle/>
        <a:p>
          <a:endParaRPr lang="es-ES"/>
        </a:p>
      </dgm:t>
    </dgm:pt>
  </dgm:ptLst>
  <dgm:cxnLst>
    <dgm:cxn modelId="{02DA8B6D-0B76-9248-940F-AF25EC5B4CD5}" srcId="{1270393D-5296-9F40-9BD1-6D06E20ADFFC}" destId="{E0450E06-F39A-0042-851A-B3EEB41E75DF}" srcOrd="4" destOrd="0" parTransId="{ACBB0B13-1DCB-EA47-B0E9-DB21B2E3B1B3}" sibTransId="{7987733B-4DD0-8E45-A744-2A99BA77F35D}"/>
    <dgm:cxn modelId="{501221BE-4098-4D41-9245-A2E22E4D0B39}" type="presOf" srcId="{1270393D-5296-9F40-9BD1-6D06E20ADFFC}" destId="{C5445FEA-0C78-D94D-BBF1-5A746BB42377}" srcOrd="0" destOrd="0" presId="urn:microsoft.com/office/officeart/2005/8/layout/hProcess9"/>
    <dgm:cxn modelId="{DDD47C37-196B-C847-BA96-7BBFDA0261AE}" type="presOf" srcId="{13E2F8A3-F059-E142-ABD9-5E61233D2FCF}" destId="{FBBE2E65-FF9D-8F46-851B-2545B34A3D47}" srcOrd="0" destOrd="0" presId="urn:microsoft.com/office/officeart/2005/8/layout/hProcess9"/>
    <dgm:cxn modelId="{5917693B-6AFC-BD4F-8E88-FFB417A3305E}" srcId="{1270393D-5296-9F40-9BD1-6D06E20ADFFC}" destId="{13E2F8A3-F059-E142-ABD9-5E61233D2FCF}" srcOrd="2" destOrd="0" parTransId="{07DD7E94-59E4-3D43-986B-8D79BEE82F27}" sibTransId="{D8EF6009-7440-B04E-867A-25AB52123396}"/>
    <dgm:cxn modelId="{741DF1B5-1A6D-CC44-91ED-23DA3DA025FF}" srcId="{1270393D-5296-9F40-9BD1-6D06E20ADFFC}" destId="{DD517DA4-FC04-5E43-BE6B-20E8A0ACA94B}" srcOrd="3" destOrd="0" parTransId="{03702803-BEF5-9F41-9857-8FE6EB4F8C9C}" sibTransId="{8DF71BFA-4F6B-964E-B51C-7157E3713B42}"/>
    <dgm:cxn modelId="{A2943303-3C47-4D40-9364-19405DB48A46}" srcId="{1270393D-5296-9F40-9BD1-6D06E20ADFFC}" destId="{1EE82902-2791-BE4B-80DB-C24FEC26BACE}" srcOrd="1" destOrd="0" parTransId="{81CA43B1-C741-AE44-B727-544DA88362F9}" sibTransId="{22D31BEF-1AA6-0E46-9C44-BE9636FDC6B6}"/>
    <dgm:cxn modelId="{0E930B42-EADC-2B4D-9382-D308CA5C454B}" srcId="{1270393D-5296-9F40-9BD1-6D06E20ADFFC}" destId="{8E887C14-C15D-E146-88B3-CBE1201AFABC}" srcOrd="5" destOrd="0" parTransId="{BBF6D4E8-64C6-684C-BC3E-7177DE93A0BD}" sibTransId="{B90F55CF-C674-6540-BAF7-BCA693E93B21}"/>
    <dgm:cxn modelId="{4DFF11C8-5F69-174C-87C7-72A931080D83}" type="presOf" srcId="{8E887C14-C15D-E146-88B3-CBE1201AFABC}" destId="{A19CE255-B732-614F-863E-B4C36519455D}" srcOrd="0" destOrd="0" presId="urn:microsoft.com/office/officeart/2005/8/layout/hProcess9"/>
    <dgm:cxn modelId="{71A5C253-AFD4-FF4A-B66E-52450693C1EA}" srcId="{1270393D-5296-9F40-9BD1-6D06E20ADFFC}" destId="{AC25EF08-BE72-0D43-B457-59917799E369}" srcOrd="0" destOrd="0" parTransId="{F404E9EA-7BE7-B443-AC8B-481890FE2DE3}" sibTransId="{D0955A99-680D-1243-B73C-FB1C8D4D8B77}"/>
    <dgm:cxn modelId="{C0634EB6-1427-E24A-A556-837713B2A165}" type="presOf" srcId="{AC25EF08-BE72-0D43-B457-59917799E369}" destId="{99C09112-3790-B042-A8DC-8020F994DD5C}" srcOrd="0" destOrd="0" presId="urn:microsoft.com/office/officeart/2005/8/layout/hProcess9"/>
    <dgm:cxn modelId="{50ADB338-DB45-5F48-8D74-003B1D9D2FF3}" type="presOf" srcId="{DD517DA4-FC04-5E43-BE6B-20E8A0ACA94B}" destId="{4B5CA6F7-36B2-0543-9F40-C8A73BEDDA6C}" srcOrd="0" destOrd="0" presId="urn:microsoft.com/office/officeart/2005/8/layout/hProcess9"/>
    <dgm:cxn modelId="{0429DA76-5150-FE4F-85B4-9154442CD460}" type="presOf" srcId="{E0450E06-F39A-0042-851A-B3EEB41E75DF}" destId="{2A349586-22D2-6A42-8025-33DC2A24F1F8}" srcOrd="0" destOrd="0" presId="urn:microsoft.com/office/officeart/2005/8/layout/hProcess9"/>
    <dgm:cxn modelId="{403E6A4B-4CA5-2E42-8ADC-A1F594182094}" type="presOf" srcId="{1EE82902-2791-BE4B-80DB-C24FEC26BACE}" destId="{F7C3905E-9433-5C4E-8C49-BDB1C147995F}" srcOrd="0" destOrd="0" presId="urn:microsoft.com/office/officeart/2005/8/layout/hProcess9"/>
    <dgm:cxn modelId="{1A45656B-5F1A-6742-A2A7-D0BDE2B8277A}" type="presParOf" srcId="{C5445FEA-0C78-D94D-BBF1-5A746BB42377}" destId="{341CB82B-D7B4-6C40-9CB5-304BE603CED1}" srcOrd="0" destOrd="0" presId="urn:microsoft.com/office/officeart/2005/8/layout/hProcess9"/>
    <dgm:cxn modelId="{2D337410-3A96-BD46-B149-285CC91A7C3C}" type="presParOf" srcId="{C5445FEA-0C78-D94D-BBF1-5A746BB42377}" destId="{46BC8794-6DCD-334A-B9A7-21314EA2672A}" srcOrd="1" destOrd="0" presId="urn:microsoft.com/office/officeart/2005/8/layout/hProcess9"/>
    <dgm:cxn modelId="{C14CF072-E01E-C142-87E6-39482764F756}" type="presParOf" srcId="{46BC8794-6DCD-334A-B9A7-21314EA2672A}" destId="{99C09112-3790-B042-A8DC-8020F994DD5C}" srcOrd="0" destOrd="0" presId="urn:microsoft.com/office/officeart/2005/8/layout/hProcess9"/>
    <dgm:cxn modelId="{798CA2F4-EA60-184A-9770-2584F2EA9767}" type="presParOf" srcId="{46BC8794-6DCD-334A-B9A7-21314EA2672A}" destId="{4CAB4C11-0A90-9043-8219-6FEA29CAA055}" srcOrd="1" destOrd="0" presId="urn:microsoft.com/office/officeart/2005/8/layout/hProcess9"/>
    <dgm:cxn modelId="{EE300684-5836-DB43-B199-E35462B4B1A3}" type="presParOf" srcId="{46BC8794-6DCD-334A-B9A7-21314EA2672A}" destId="{F7C3905E-9433-5C4E-8C49-BDB1C147995F}" srcOrd="2" destOrd="0" presId="urn:microsoft.com/office/officeart/2005/8/layout/hProcess9"/>
    <dgm:cxn modelId="{B63072D6-6E38-B941-B2FF-F687B0265A80}" type="presParOf" srcId="{46BC8794-6DCD-334A-B9A7-21314EA2672A}" destId="{B7C5DE2D-21BD-F340-8AC5-B51B05969D73}" srcOrd="3" destOrd="0" presId="urn:microsoft.com/office/officeart/2005/8/layout/hProcess9"/>
    <dgm:cxn modelId="{ECDDD496-4571-9048-A003-46217E50E02B}" type="presParOf" srcId="{46BC8794-6DCD-334A-B9A7-21314EA2672A}" destId="{FBBE2E65-FF9D-8F46-851B-2545B34A3D47}" srcOrd="4" destOrd="0" presId="urn:microsoft.com/office/officeart/2005/8/layout/hProcess9"/>
    <dgm:cxn modelId="{8C1D46B7-C363-8E45-A874-89078731C4D3}" type="presParOf" srcId="{46BC8794-6DCD-334A-B9A7-21314EA2672A}" destId="{2C356CE1-4AC7-0045-8791-8725B0A2C77A}" srcOrd="5" destOrd="0" presId="urn:microsoft.com/office/officeart/2005/8/layout/hProcess9"/>
    <dgm:cxn modelId="{80988602-263D-3B4F-9A87-F458679F8466}" type="presParOf" srcId="{46BC8794-6DCD-334A-B9A7-21314EA2672A}" destId="{4B5CA6F7-36B2-0543-9F40-C8A73BEDDA6C}" srcOrd="6" destOrd="0" presId="urn:microsoft.com/office/officeart/2005/8/layout/hProcess9"/>
    <dgm:cxn modelId="{9C8B4AEC-174D-C14D-9176-E6829F2848F7}" type="presParOf" srcId="{46BC8794-6DCD-334A-B9A7-21314EA2672A}" destId="{93A5BB5E-AFE2-D94A-924D-CEFA7A5FA360}" srcOrd="7" destOrd="0" presId="urn:microsoft.com/office/officeart/2005/8/layout/hProcess9"/>
    <dgm:cxn modelId="{4A408C4C-F84A-4746-8480-0038532FC890}" type="presParOf" srcId="{46BC8794-6DCD-334A-B9A7-21314EA2672A}" destId="{2A349586-22D2-6A42-8025-33DC2A24F1F8}" srcOrd="8" destOrd="0" presId="urn:microsoft.com/office/officeart/2005/8/layout/hProcess9"/>
    <dgm:cxn modelId="{7236B82B-E157-5744-B6EC-E37A44028BCB}" type="presParOf" srcId="{46BC8794-6DCD-334A-B9A7-21314EA2672A}" destId="{3BE2FABD-5D09-294A-86F8-D28AE7F0558B}" srcOrd="9" destOrd="0" presId="urn:microsoft.com/office/officeart/2005/8/layout/hProcess9"/>
    <dgm:cxn modelId="{E13E5272-3BB2-704C-A176-370A97E8B1B6}" type="presParOf" srcId="{46BC8794-6DCD-334A-B9A7-21314EA2672A}" destId="{A19CE255-B732-614F-863E-B4C36519455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5FDC5-90C3-3744-A7D4-ECBD0163A68F}"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58B9D694-C282-3B4E-ADE0-89C885A4612E}">
      <dgm:prSet phldrT="[Text]" custT="1"/>
      <dgm:spPr>
        <a:solidFill>
          <a:schemeClr val="bg1">
            <a:lumMod val="85000"/>
          </a:schemeClr>
        </a:solidFill>
      </dgm:spPr>
      <dgm:t>
        <a:bodyPr/>
        <a:lstStyle/>
        <a:p>
          <a:pPr>
            <a:buFont typeface="Arial" panose="020B0604020202020204" pitchFamily="34" charset="0"/>
            <a:buChar char="•"/>
          </a:pPr>
          <a:r>
            <a:rPr lang="en-US" sz="1400" b="1" dirty="0">
              <a:solidFill>
                <a:srgbClr val="00AE9D"/>
              </a:solidFill>
              <a:latin typeface="Karla" pitchFamily="2" charset="77"/>
            </a:rPr>
            <a:t>Clickbait</a:t>
          </a:r>
          <a:r>
            <a:rPr lang="en-US" sz="1400" dirty="0">
              <a:solidFill>
                <a:srgbClr val="004C52"/>
              </a:solidFill>
              <a:latin typeface="Karla" pitchFamily="2" charset="77"/>
            </a:rPr>
            <a:t> </a:t>
          </a:r>
        </a:p>
        <a:p>
          <a:pPr>
            <a:buFont typeface="Arial" panose="020B0604020202020204" pitchFamily="34" charset="0"/>
            <a:buChar char="•"/>
          </a:pPr>
          <a:endParaRPr lang="en-US" sz="1200" dirty="0">
            <a:solidFill>
              <a:srgbClr val="004C52"/>
            </a:solidFill>
            <a:latin typeface="Karla" pitchFamily="2" charset="77"/>
          </a:endParaRPr>
        </a:p>
        <a:p>
          <a:pPr>
            <a:buFont typeface="Arial" panose="020B0604020202020204" pitchFamily="34" charset="0"/>
            <a:buChar char="•"/>
          </a:pPr>
          <a:r>
            <a:rPr lang="en-US" sz="1200" dirty="0">
              <a:solidFill>
                <a:srgbClr val="004C52"/>
              </a:solidFill>
              <a:latin typeface="Karla" pitchFamily="2" charset="77"/>
            </a:rPr>
            <a:t>– </a:t>
          </a:r>
          <a:r>
            <a:rPr lang="es-ES" sz="1200" dirty="0">
              <a:solidFill>
                <a:srgbClr val="004C52"/>
              </a:solidFill>
              <a:latin typeface="Karla" pitchFamily="2" charset="77"/>
            </a:rPr>
            <a:t>para conseguir más visitantes al sitio web y aumentar los ingresos por publicidad de los sitios web</a:t>
          </a:r>
          <a:endParaRPr lang="en-GB" sz="1200" dirty="0"/>
        </a:p>
      </dgm:t>
    </dgm:pt>
    <dgm:pt modelId="{E8DF3E61-2F63-834D-AE22-EABEA8E19E06}" type="parTrans" cxnId="{7BD86271-6BF0-0243-AA35-91F439987CB6}">
      <dgm:prSet/>
      <dgm:spPr/>
      <dgm:t>
        <a:bodyPr/>
        <a:lstStyle/>
        <a:p>
          <a:endParaRPr lang="en-GB"/>
        </a:p>
      </dgm:t>
    </dgm:pt>
    <dgm:pt modelId="{1E01F95E-4A6B-574C-A7B8-3E89FD94572D}" type="sibTrans" cxnId="{7BD86271-6BF0-0243-AA35-91F439987CB6}">
      <dgm:prSet/>
      <dgm:spPr/>
      <dgm:t>
        <a:bodyPr/>
        <a:lstStyle/>
        <a:p>
          <a:endParaRPr lang="en-GB"/>
        </a:p>
      </dgm:t>
    </dgm:pt>
    <dgm:pt modelId="{C87F8550-38D9-BD42-B97B-317C885224E7}">
      <dgm:prSet phldrT="[Text]" custT="1"/>
      <dgm:spPr>
        <a:solidFill>
          <a:schemeClr val="bg1">
            <a:lumMod val="85000"/>
          </a:schemeClr>
        </a:solidFill>
      </dgm:spPr>
      <dgm:t>
        <a:bodyPr/>
        <a:lstStyle/>
        <a:p>
          <a:pPr>
            <a:buFont typeface="Arial" panose="020B0604020202020204" pitchFamily="34" charset="0"/>
            <a:buNone/>
          </a:pPr>
          <a:r>
            <a:rPr lang="en-US" sz="1400" b="1" dirty="0">
              <a:solidFill>
                <a:srgbClr val="00AE9D"/>
              </a:solidFill>
              <a:latin typeface="Karla" pitchFamily="2" charset="77"/>
            </a:rPr>
            <a:t>Propaganda</a:t>
          </a:r>
        </a:p>
        <a:p>
          <a:pPr>
            <a:buFont typeface="Arial" panose="020B0604020202020204" pitchFamily="34" charset="0"/>
            <a:buChar char="•"/>
          </a:pPr>
          <a:endParaRPr lang="en-US" sz="1200" b="1" dirty="0">
            <a:solidFill>
              <a:srgbClr val="00AE9D"/>
            </a:solidFill>
            <a:latin typeface="Karla" pitchFamily="2" charset="77"/>
          </a:endParaRPr>
        </a:p>
        <a:p>
          <a:pPr>
            <a:buFont typeface="Arial" panose="020B0604020202020204" pitchFamily="34" charset="0"/>
            <a:buChar char="•"/>
          </a:pPr>
          <a:r>
            <a:rPr lang="en-US" sz="1200" dirty="0">
              <a:solidFill>
                <a:srgbClr val="004C52"/>
              </a:solidFill>
              <a:latin typeface="Karla" pitchFamily="2" charset="77"/>
            </a:rPr>
            <a:t> – para </a:t>
          </a:r>
          <a:r>
            <a:rPr lang="en-US" sz="1200" dirty="0" err="1">
              <a:solidFill>
                <a:srgbClr val="004C52"/>
              </a:solidFill>
              <a:latin typeface="Karla" pitchFamily="2" charset="77"/>
            </a:rPr>
            <a:t>engañar</a:t>
          </a:r>
          <a:r>
            <a:rPr lang="en-US" sz="1200" dirty="0">
              <a:solidFill>
                <a:srgbClr val="004C52"/>
              </a:solidFill>
              <a:latin typeface="Karla" pitchFamily="2" charset="77"/>
            </a:rPr>
            <a:t> al </a:t>
          </a:r>
          <a:r>
            <a:rPr lang="en-US" sz="1200" dirty="0" err="1">
              <a:solidFill>
                <a:srgbClr val="004C52"/>
              </a:solidFill>
              <a:latin typeface="Karla" pitchFamily="2" charset="77"/>
            </a:rPr>
            <a:t>público</a:t>
          </a:r>
          <a:r>
            <a:rPr lang="en-US" sz="1200" dirty="0">
              <a:solidFill>
                <a:srgbClr val="004C52"/>
              </a:solidFill>
              <a:latin typeface="Karla" pitchFamily="2" charset="77"/>
            </a:rPr>
            <a:t>, </a:t>
          </a:r>
          <a:r>
            <a:rPr lang="en-US" sz="1200" dirty="0" err="1">
              <a:solidFill>
                <a:srgbClr val="004C52"/>
              </a:solidFill>
              <a:latin typeface="Karla" pitchFamily="2" charset="77"/>
            </a:rPr>
            <a:t>promover</a:t>
          </a:r>
          <a:r>
            <a:rPr lang="en-US" sz="1200" dirty="0">
              <a:solidFill>
                <a:srgbClr val="004C52"/>
              </a:solidFill>
              <a:latin typeface="Karla" pitchFamily="2" charset="77"/>
            </a:rPr>
            <a:t> un punto de vista </a:t>
          </a:r>
          <a:r>
            <a:rPr lang="en-US" sz="1200" dirty="0" err="1">
              <a:solidFill>
                <a:srgbClr val="004C52"/>
              </a:solidFill>
              <a:latin typeface="Karla" pitchFamily="2" charset="77"/>
            </a:rPr>
            <a:t>sesgado</a:t>
          </a:r>
          <a:endParaRPr lang="en-US" sz="1200" dirty="0">
            <a:solidFill>
              <a:srgbClr val="004C52"/>
            </a:solidFill>
            <a:latin typeface="Karla" pitchFamily="2" charset="77"/>
          </a:endParaRPr>
        </a:p>
        <a:p>
          <a:pPr>
            <a:buFont typeface="Arial" panose="020B0604020202020204" pitchFamily="34" charset="0"/>
            <a:buChar char="•"/>
          </a:pPr>
          <a:endParaRPr lang="en-GB" sz="1000" dirty="0"/>
        </a:p>
      </dgm:t>
    </dgm:pt>
    <dgm:pt modelId="{A5CB97C4-BD8D-6349-9D66-DF5E237D497C}" type="parTrans" cxnId="{2FF3608B-F918-0444-95D3-857966A9C97B}">
      <dgm:prSet/>
      <dgm:spPr/>
      <dgm:t>
        <a:bodyPr/>
        <a:lstStyle/>
        <a:p>
          <a:endParaRPr lang="en-GB"/>
        </a:p>
      </dgm:t>
    </dgm:pt>
    <dgm:pt modelId="{2D5E7A67-2013-134F-97E2-607107C5382D}" type="sibTrans" cxnId="{2FF3608B-F918-0444-95D3-857966A9C97B}">
      <dgm:prSet/>
      <dgm:spPr/>
      <dgm:t>
        <a:bodyPr/>
        <a:lstStyle/>
        <a:p>
          <a:endParaRPr lang="en-GB"/>
        </a:p>
      </dgm:t>
    </dgm:pt>
    <dgm:pt modelId="{F81E4726-3251-254B-BAE2-8378CD039A67}">
      <dgm:prSet phldrT="[Text]" custT="1"/>
      <dgm:spPr>
        <a:solidFill>
          <a:schemeClr val="bg1">
            <a:lumMod val="85000"/>
          </a:schemeClr>
        </a:solidFill>
      </dgm:spPr>
      <dgm:t>
        <a:bodyPr/>
        <a:lstStyle/>
        <a:p>
          <a:pPr>
            <a:buFont typeface="Arial" panose="020B0604020202020204" pitchFamily="34" charset="0"/>
            <a:buChar char="•"/>
          </a:pPr>
          <a:r>
            <a:rPr lang="en-US" sz="1400" b="1" dirty="0" err="1">
              <a:solidFill>
                <a:srgbClr val="00AE9D"/>
              </a:solidFill>
              <a:latin typeface="Karla" pitchFamily="2" charset="77"/>
            </a:rPr>
            <a:t>Sátira</a:t>
          </a:r>
          <a:r>
            <a:rPr lang="en-US" sz="1400" b="1" dirty="0">
              <a:solidFill>
                <a:srgbClr val="00AE9D"/>
              </a:solidFill>
              <a:latin typeface="Karla" pitchFamily="2" charset="77"/>
            </a:rPr>
            <a:t>/</a:t>
          </a:r>
          <a:r>
            <a:rPr lang="en-US" sz="1400" b="1" dirty="0" err="1">
              <a:solidFill>
                <a:srgbClr val="00AE9D"/>
              </a:solidFill>
              <a:latin typeface="Karla" pitchFamily="2" charset="77"/>
            </a:rPr>
            <a:t>Parodia</a:t>
          </a:r>
          <a:endParaRPr lang="en-US" sz="1400" b="1" dirty="0">
            <a:solidFill>
              <a:srgbClr val="00AE9D"/>
            </a:solidFill>
            <a:latin typeface="Karla" pitchFamily="2" charset="77"/>
          </a:endParaRPr>
        </a:p>
        <a:p>
          <a:pPr>
            <a:buFont typeface="Arial" panose="020B0604020202020204" pitchFamily="34" charset="0"/>
            <a:buChar char="•"/>
          </a:pPr>
          <a:endParaRPr lang="en-US" sz="1200" b="1" dirty="0">
            <a:solidFill>
              <a:srgbClr val="00AE9D"/>
            </a:solidFill>
            <a:latin typeface="Karla" pitchFamily="2" charset="77"/>
          </a:endParaRPr>
        </a:p>
        <a:p>
          <a:pPr>
            <a:buFont typeface="Arial" panose="020B0604020202020204" pitchFamily="34" charset="0"/>
            <a:buChar char="•"/>
          </a:pPr>
          <a:endParaRPr lang="en-US" sz="1200" b="1" dirty="0">
            <a:solidFill>
              <a:srgbClr val="00AE9D"/>
            </a:solidFill>
            <a:latin typeface="Karla" pitchFamily="2" charset="77"/>
          </a:endParaRPr>
        </a:p>
        <a:p>
          <a:pPr>
            <a:buFont typeface="Arial" panose="020B0604020202020204" pitchFamily="34" charset="0"/>
            <a:buChar char="•"/>
          </a:pPr>
          <a:r>
            <a:rPr lang="en-US" sz="1200" b="1" dirty="0">
              <a:solidFill>
                <a:srgbClr val="00AE9D"/>
              </a:solidFill>
              <a:latin typeface="Karla" pitchFamily="2" charset="77"/>
            </a:rPr>
            <a:t> </a:t>
          </a:r>
          <a:r>
            <a:rPr lang="en-US" sz="1200" dirty="0">
              <a:solidFill>
                <a:srgbClr val="004C52"/>
              </a:solidFill>
              <a:latin typeface="Karla" pitchFamily="2" charset="77"/>
            </a:rPr>
            <a:t>- para </a:t>
          </a:r>
          <a:r>
            <a:rPr lang="en-US" sz="1200" dirty="0" err="1">
              <a:solidFill>
                <a:srgbClr val="004C52"/>
              </a:solidFill>
              <a:latin typeface="Karla" pitchFamily="2" charset="77"/>
            </a:rPr>
            <a:t>entretenimiento</a:t>
          </a:r>
          <a:r>
            <a:rPr lang="en-US" sz="1200" dirty="0">
              <a:solidFill>
                <a:srgbClr val="004C52"/>
              </a:solidFill>
              <a:latin typeface="Karla" pitchFamily="2" charset="77"/>
            </a:rPr>
            <a:t> y </a:t>
          </a:r>
          <a:r>
            <a:rPr lang="en-US" sz="1200" dirty="0" err="1">
              <a:solidFill>
                <a:srgbClr val="004C52"/>
              </a:solidFill>
              <a:latin typeface="Karla" pitchFamily="2" charset="77"/>
            </a:rPr>
            <a:t>parodia</a:t>
          </a:r>
          <a:endParaRPr lang="en-US" sz="1200" dirty="0">
            <a:solidFill>
              <a:srgbClr val="004C52"/>
            </a:solidFill>
            <a:latin typeface="Karla" pitchFamily="2" charset="77"/>
          </a:endParaRPr>
        </a:p>
        <a:p>
          <a:pPr>
            <a:buFont typeface="Arial" panose="020B0604020202020204" pitchFamily="34" charset="0"/>
            <a:buChar char="•"/>
          </a:pPr>
          <a:endParaRPr lang="en-US" sz="1200" dirty="0">
            <a:solidFill>
              <a:srgbClr val="004C52"/>
            </a:solidFill>
            <a:latin typeface="Karla" pitchFamily="2" charset="77"/>
          </a:endParaRPr>
        </a:p>
        <a:p>
          <a:pPr>
            <a:buFont typeface="Arial" panose="020B0604020202020204" pitchFamily="34" charset="0"/>
            <a:buChar char="•"/>
          </a:pPr>
          <a:endParaRPr lang="en-GB" sz="1200" dirty="0"/>
        </a:p>
      </dgm:t>
    </dgm:pt>
    <dgm:pt modelId="{59819941-DB5B-1A44-BF8B-5D2957772995}" type="parTrans" cxnId="{889022F2-0F59-1449-9BBE-A8D49539EE31}">
      <dgm:prSet/>
      <dgm:spPr/>
      <dgm:t>
        <a:bodyPr/>
        <a:lstStyle/>
        <a:p>
          <a:endParaRPr lang="en-GB"/>
        </a:p>
      </dgm:t>
    </dgm:pt>
    <dgm:pt modelId="{3D20B5B7-2C03-D043-978E-C80E2B2FD383}" type="sibTrans" cxnId="{889022F2-0F59-1449-9BBE-A8D49539EE31}">
      <dgm:prSet/>
      <dgm:spPr/>
      <dgm:t>
        <a:bodyPr/>
        <a:lstStyle/>
        <a:p>
          <a:endParaRPr lang="en-GB"/>
        </a:p>
      </dgm:t>
    </dgm:pt>
    <dgm:pt modelId="{5AF1E991-CF67-B243-A7C7-746C9F0ACD99}">
      <dgm:prSet custT="1"/>
      <dgm:spPr>
        <a:solidFill>
          <a:schemeClr val="bg1">
            <a:lumMod val="85000"/>
          </a:schemeClr>
        </a:solidFill>
      </dgm:spPr>
      <dgm:t>
        <a:bodyPr/>
        <a:lstStyle/>
        <a:p>
          <a:pPr rtl="0"/>
          <a:r>
            <a:rPr lang="en-US" sz="1400" b="1" dirty="0" err="1">
              <a:solidFill>
                <a:srgbClr val="00AE9D"/>
              </a:solidFill>
              <a:latin typeface="Karla" pitchFamily="2" charset="77"/>
            </a:rPr>
            <a:t>Periodismo</a:t>
          </a:r>
          <a:r>
            <a:rPr lang="en-US" sz="1400" b="1" dirty="0">
              <a:solidFill>
                <a:srgbClr val="00AE9D"/>
              </a:solidFill>
              <a:latin typeface="Karla" pitchFamily="2" charset="77"/>
            </a:rPr>
            <a:t> </a:t>
          </a:r>
          <a:r>
            <a:rPr lang="en-US" sz="1400" b="1" dirty="0" err="1">
              <a:solidFill>
                <a:srgbClr val="00AE9D"/>
              </a:solidFill>
              <a:latin typeface="Karla" pitchFamily="2" charset="77"/>
            </a:rPr>
            <a:t>chapucero</a:t>
          </a:r>
          <a:endParaRPr lang="en-US" sz="1400" b="1" dirty="0">
            <a:solidFill>
              <a:srgbClr val="00AE9D"/>
            </a:solidFill>
            <a:latin typeface="Karla" pitchFamily="2" charset="77"/>
          </a:endParaRPr>
        </a:p>
        <a:p>
          <a:pPr rtl="0"/>
          <a:endParaRPr lang="en-US" sz="1200" b="1" dirty="0">
            <a:solidFill>
              <a:srgbClr val="00AE9D"/>
            </a:solidFill>
            <a:latin typeface="Karla" pitchFamily="2" charset="77"/>
          </a:endParaRPr>
        </a:p>
        <a:p>
          <a:pPr rtl="0"/>
          <a:r>
            <a:rPr lang="en-US" sz="1200" dirty="0">
              <a:solidFill>
                <a:srgbClr val="004C52"/>
              </a:solidFill>
              <a:latin typeface="Karla" pitchFamily="2" charset="77"/>
            </a:rPr>
            <a:t>– </a:t>
          </a:r>
          <a:r>
            <a:rPr lang="en-US" sz="1200" dirty="0" err="1">
              <a:solidFill>
                <a:srgbClr val="004C52"/>
              </a:solidFill>
              <a:latin typeface="Karla" pitchFamily="2" charset="77"/>
            </a:rPr>
            <a:t>información</a:t>
          </a:r>
          <a:r>
            <a:rPr lang="en-US" sz="1200" dirty="0">
              <a:solidFill>
                <a:srgbClr val="004C52"/>
              </a:solidFill>
              <a:latin typeface="Karla" pitchFamily="2" charset="77"/>
            </a:rPr>
            <a:t> poco </a:t>
          </a:r>
          <a:r>
            <a:rPr lang="en-US" sz="1200" dirty="0" err="1">
              <a:solidFill>
                <a:srgbClr val="004C52"/>
              </a:solidFill>
              <a:latin typeface="Karla" pitchFamily="2" charset="77"/>
            </a:rPr>
            <a:t>fiable</a:t>
          </a:r>
          <a:r>
            <a:rPr lang="en-US" sz="1200" dirty="0">
              <a:solidFill>
                <a:srgbClr val="004C52"/>
              </a:solidFill>
              <a:latin typeface="Karla" pitchFamily="2" charset="77"/>
            </a:rPr>
            <a:t> o sin </a:t>
          </a:r>
          <a:r>
            <a:rPr lang="en-US" sz="1200" dirty="0" err="1">
              <a:solidFill>
                <a:srgbClr val="004C52"/>
              </a:solidFill>
              <a:latin typeface="Karla" pitchFamily="2" charset="77"/>
            </a:rPr>
            <a:t>comprobar</a:t>
          </a:r>
          <a:r>
            <a:rPr lang="en-US" sz="1200" dirty="0">
              <a:solidFill>
                <a:srgbClr val="004C52"/>
              </a:solidFill>
              <a:latin typeface="Karla" pitchFamily="2" charset="77"/>
            </a:rPr>
            <a:t> </a:t>
          </a:r>
          <a:r>
            <a:rPr lang="en-US" sz="1200" dirty="0" err="1">
              <a:solidFill>
                <a:srgbClr val="004C52"/>
              </a:solidFill>
              <a:latin typeface="Karla" pitchFamily="2" charset="77"/>
            </a:rPr>
            <a:t>todos</a:t>
          </a:r>
          <a:r>
            <a:rPr lang="en-US" sz="1200" dirty="0">
              <a:solidFill>
                <a:srgbClr val="004C52"/>
              </a:solidFill>
              <a:latin typeface="Karla" pitchFamily="2" charset="77"/>
            </a:rPr>
            <a:t> los </a:t>
          </a:r>
          <a:r>
            <a:rPr lang="en-US" sz="1200" dirty="0" err="1">
              <a:solidFill>
                <a:srgbClr val="004C52"/>
              </a:solidFill>
              <a:latin typeface="Karla" pitchFamily="2" charset="77"/>
            </a:rPr>
            <a:t>hechos</a:t>
          </a:r>
          <a:endParaRPr lang="en-US" sz="1200" dirty="0">
            <a:solidFill>
              <a:srgbClr val="004C52"/>
            </a:solidFill>
            <a:latin typeface="Karla" pitchFamily="2" charset="77"/>
          </a:endParaRPr>
        </a:p>
      </dgm:t>
    </dgm:pt>
    <dgm:pt modelId="{091B976B-DEFC-2C44-A9AD-F2F119C159C0}" type="parTrans" cxnId="{0756BF86-EA70-0F4B-BE8B-9E3FF247E66A}">
      <dgm:prSet/>
      <dgm:spPr/>
      <dgm:t>
        <a:bodyPr/>
        <a:lstStyle/>
        <a:p>
          <a:endParaRPr lang="en-GB"/>
        </a:p>
      </dgm:t>
    </dgm:pt>
    <dgm:pt modelId="{DD4CA59E-E3ED-314D-8423-7A15D8379301}" type="sibTrans" cxnId="{0756BF86-EA70-0F4B-BE8B-9E3FF247E66A}">
      <dgm:prSet/>
      <dgm:spPr/>
      <dgm:t>
        <a:bodyPr/>
        <a:lstStyle/>
        <a:p>
          <a:endParaRPr lang="en-GB"/>
        </a:p>
      </dgm:t>
    </dgm:pt>
    <dgm:pt modelId="{BC45B4C1-6F4D-D847-8AB8-5F5C75ABEE38}">
      <dgm:prSet custT="1"/>
      <dgm:spPr>
        <a:solidFill>
          <a:schemeClr val="bg1">
            <a:lumMod val="85000"/>
          </a:schemeClr>
        </a:solidFill>
      </dgm:spPr>
      <dgm:t>
        <a:bodyPr/>
        <a:lstStyle/>
        <a:p>
          <a:pPr rtl="0"/>
          <a:r>
            <a:rPr lang="en-US" sz="1400" b="1" dirty="0" err="1">
              <a:solidFill>
                <a:srgbClr val="00AE9D"/>
              </a:solidFill>
              <a:latin typeface="Karla" pitchFamily="2" charset="77"/>
            </a:rPr>
            <a:t>Títulos</a:t>
          </a:r>
          <a:r>
            <a:rPr lang="en-US" sz="1400" b="1" dirty="0">
              <a:solidFill>
                <a:srgbClr val="00AE9D"/>
              </a:solidFill>
              <a:latin typeface="Karla" pitchFamily="2" charset="77"/>
            </a:rPr>
            <a:t> </a:t>
          </a:r>
          <a:r>
            <a:rPr lang="en-US" sz="1400" b="1" dirty="0" err="1">
              <a:solidFill>
                <a:srgbClr val="00AE9D"/>
              </a:solidFill>
              <a:latin typeface="Karla" pitchFamily="2" charset="77"/>
            </a:rPr>
            <a:t>engañosos</a:t>
          </a:r>
          <a:endParaRPr lang="en-US" sz="1400" b="1" dirty="0">
            <a:solidFill>
              <a:srgbClr val="00AE9D"/>
            </a:solidFill>
            <a:latin typeface="Karla" pitchFamily="2" charset="77"/>
          </a:endParaRPr>
        </a:p>
        <a:p>
          <a:pPr rtl="0"/>
          <a:endParaRPr lang="en-US" sz="1200" b="1" dirty="0">
            <a:solidFill>
              <a:srgbClr val="00AE9D"/>
            </a:solidFill>
            <a:latin typeface="Karla" pitchFamily="2" charset="77"/>
          </a:endParaRPr>
        </a:p>
        <a:p>
          <a:pPr rtl="0"/>
          <a:r>
            <a:rPr lang="en-US" sz="1200" b="1" dirty="0">
              <a:solidFill>
                <a:srgbClr val="00AE9D"/>
              </a:solidFill>
              <a:latin typeface="Karla" pitchFamily="2" charset="77"/>
            </a:rPr>
            <a:t> </a:t>
          </a:r>
          <a:r>
            <a:rPr lang="en-US" sz="1200" dirty="0">
              <a:solidFill>
                <a:srgbClr val="004C52"/>
              </a:solidFill>
              <a:latin typeface="Karla" pitchFamily="2" charset="77"/>
            </a:rPr>
            <a:t>– se </a:t>
          </a:r>
          <a:r>
            <a:rPr lang="en-US" sz="1200" dirty="0" err="1">
              <a:solidFill>
                <a:srgbClr val="004C52"/>
              </a:solidFill>
              <a:latin typeface="Karla" pitchFamily="2" charset="77"/>
            </a:rPr>
            <a:t>pueden</a:t>
          </a:r>
          <a:r>
            <a:rPr lang="en-US" sz="1200" dirty="0">
              <a:solidFill>
                <a:srgbClr val="004C52"/>
              </a:solidFill>
              <a:latin typeface="Karla" pitchFamily="2" charset="77"/>
            </a:rPr>
            <a:t> </a:t>
          </a:r>
          <a:r>
            <a:rPr lang="en-US" sz="1200" dirty="0" err="1">
              <a:solidFill>
                <a:srgbClr val="004C52"/>
              </a:solidFill>
              <a:latin typeface="Karla" pitchFamily="2" charset="77"/>
            </a:rPr>
            <a:t>difundir</a:t>
          </a:r>
          <a:r>
            <a:rPr lang="en-US" sz="1200" dirty="0">
              <a:solidFill>
                <a:srgbClr val="004C52"/>
              </a:solidFill>
              <a:latin typeface="Karla" pitchFamily="2" charset="77"/>
            </a:rPr>
            <a:t> </a:t>
          </a:r>
          <a:r>
            <a:rPr lang="en-US" sz="1200" dirty="0" err="1">
              <a:solidFill>
                <a:srgbClr val="004C52"/>
              </a:solidFill>
              <a:latin typeface="Karla" pitchFamily="2" charset="77"/>
            </a:rPr>
            <a:t>rápidamente</a:t>
          </a:r>
          <a:r>
            <a:rPr lang="en-US" sz="1200" dirty="0">
              <a:solidFill>
                <a:srgbClr val="004C52"/>
              </a:solidFill>
              <a:latin typeface="Karla" pitchFamily="2" charset="77"/>
            </a:rPr>
            <a:t> </a:t>
          </a:r>
          <a:r>
            <a:rPr lang="en-US" sz="1200" dirty="0" err="1">
              <a:solidFill>
                <a:srgbClr val="004C52"/>
              </a:solidFill>
              <a:latin typeface="Karla" pitchFamily="2" charset="77"/>
            </a:rPr>
            <a:t>en</a:t>
          </a:r>
          <a:r>
            <a:rPr lang="en-US" sz="1200" dirty="0">
              <a:solidFill>
                <a:srgbClr val="004C52"/>
              </a:solidFill>
              <a:latin typeface="Karla" pitchFamily="2" charset="77"/>
            </a:rPr>
            <a:t> social media</a:t>
          </a:r>
        </a:p>
      </dgm:t>
    </dgm:pt>
    <dgm:pt modelId="{C57A4B91-5C41-C344-9EDA-185EEC55FDD4}" type="parTrans" cxnId="{D8B1C61C-9EC8-E440-9E79-13434302B33A}">
      <dgm:prSet/>
      <dgm:spPr/>
      <dgm:t>
        <a:bodyPr/>
        <a:lstStyle/>
        <a:p>
          <a:endParaRPr lang="en-GB"/>
        </a:p>
      </dgm:t>
    </dgm:pt>
    <dgm:pt modelId="{71F3720E-B959-4145-96F9-F221E13CC83B}" type="sibTrans" cxnId="{D8B1C61C-9EC8-E440-9E79-13434302B33A}">
      <dgm:prSet/>
      <dgm:spPr/>
      <dgm:t>
        <a:bodyPr/>
        <a:lstStyle/>
        <a:p>
          <a:endParaRPr lang="en-GB"/>
        </a:p>
      </dgm:t>
    </dgm:pt>
    <dgm:pt modelId="{FEFF0AF3-71DE-1C4E-896F-B5E5486E8A32}">
      <dgm:prSet custT="1"/>
      <dgm:spPr>
        <a:solidFill>
          <a:schemeClr val="bg1">
            <a:lumMod val="85000"/>
          </a:schemeClr>
        </a:solidFill>
      </dgm:spPr>
      <dgm:t>
        <a:bodyPr/>
        <a:lstStyle/>
        <a:p>
          <a:pPr rtl="0"/>
          <a:r>
            <a:rPr lang="en-US" sz="1400" b="1" dirty="0" err="1">
              <a:solidFill>
                <a:srgbClr val="00AE9D"/>
              </a:solidFill>
              <a:latin typeface="Karla" pitchFamily="2" charset="77"/>
            </a:rPr>
            <a:t>Noticias</a:t>
          </a:r>
          <a:r>
            <a:rPr lang="en-US" sz="1400" b="1" dirty="0">
              <a:solidFill>
                <a:srgbClr val="00AE9D"/>
              </a:solidFill>
              <a:latin typeface="Karla" pitchFamily="2" charset="77"/>
            </a:rPr>
            <a:t> </a:t>
          </a:r>
          <a:r>
            <a:rPr lang="en-US" sz="1400" b="1" dirty="0" err="1">
              <a:solidFill>
                <a:srgbClr val="00AE9D"/>
              </a:solidFill>
              <a:latin typeface="Karla" pitchFamily="2" charset="77"/>
            </a:rPr>
            <a:t>tendenciosas</a:t>
          </a:r>
          <a:r>
            <a:rPr lang="en-US" sz="1400" b="1" dirty="0">
              <a:solidFill>
                <a:srgbClr val="00AE9D"/>
              </a:solidFill>
              <a:latin typeface="Karla" pitchFamily="2" charset="77"/>
            </a:rPr>
            <a:t> o </a:t>
          </a:r>
          <a:r>
            <a:rPr lang="en-US" sz="1400" b="1" dirty="0" err="1">
              <a:solidFill>
                <a:srgbClr val="00AE9D"/>
              </a:solidFill>
              <a:latin typeface="Karla" pitchFamily="2" charset="77"/>
            </a:rPr>
            <a:t>sesgadas</a:t>
          </a:r>
          <a:endParaRPr lang="en-US" sz="1400" dirty="0">
            <a:solidFill>
              <a:srgbClr val="004C52"/>
            </a:solidFill>
            <a:latin typeface="Karla" pitchFamily="2" charset="77"/>
          </a:endParaRPr>
        </a:p>
        <a:p>
          <a:pPr rtl="0"/>
          <a:r>
            <a:rPr lang="en-US" sz="1200" dirty="0">
              <a:solidFill>
                <a:srgbClr val="004C52"/>
              </a:solidFill>
              <a:latin typeface="Karla" pitchFamily="2" charset="77"/>
            </a:rPr>
            <a:t>– </a:t>
          </a:r>
          <a:r>
            <a:rPr lang="es-ES" sz="1200" dirty="0">
              <a:solidFill>
                <a:srgbClr val="004C52"/>
              </a:solidFill>
              <a:latin typeface="Karla" pitchFamily="2" charset="77"/>
            </a:rPr>
            <a:t>muchas personas se sienten atraídas por noticias o historias que confirman sus propias creencias y prejuicios, y las noticias falsas pueden rezar sobre estos prejuicios</a:t>
          </a:r>
          <a:endParaRPr lang="en-US" sz="1200" dirty="0">
            <a:solidFill>
              <a:srgbClr val="004C52"/>
            </a:solidFill>
            <a:latin typeface="Karla" pitchFamily="2" charset="77"/>
          </a:endParaRPr>
        </a:p>
      </dgm:t>
    </dgm:pt>
    <dgm:pt modelId="{4558B87F-D3D4-5543-9A98-01B8500C24E3}" type="parTrans" cxnId="{746C43FF-B79C-2440-89A1-CE88588895D2}">
      <dgm:prSet/>
      <dgm:spPr/>
      <dgm:t>
        <a:bodyPr/>
        <a:lstStyle/>
        <a:p>
          <a:endParaRPr lang="en-GB"/>
        </a:p>
      </dgm:t>
    </dgm:pt>
    <dgm:pt modelId="{62E4E9C0-B712-D145-92A1-219A49005486}" type="sibTrans" cxnId="{746C43FF-B79C-2440-89A1-CE88588895D2}">
      <dgm:prSet/>
      <dgm:spPr/>
      <dgm:t>
        <a:bodyPr/>
        <a:lstStyle/>
        <a:p>
          <a:endParaRPr lang="en-GB"/>
        </a:p>
      </dgm:t>
    </dgm:pt>
    <dgm:pt modelId="{1FE324FC-B3DB-C14B-B0B9-D513ECDF19A6}" type="pres">
      <dgm:prSet presAssocID="{EEE5FDC5-90C3-3744-A7D4-ECBD0163A68F}" presName="Name0" presStyleCnt="0">
        <dgm:presLayoutVars>
          <dgm:dir/>
          <dgm:resizeHandles val="exact"/>
        </dgm:presLayoutVars>
      </dgm:prSet>
      <dgm:spPr/>
      <dgm:t>
        <a:bodyPr/>
        <a:lstStyle/>
        <a:p>
          <a:endParaRPr lang="es-ES"/>
        </a:p>
      </dgm:t>
    </dgm:pt>
    <dgm:pt modelId="{FAA53BD8-3E7D-D74C-9BDD-3A13A3C18861}" type="pres">
      <dgm:prSet presAssocID="{58B9D694-C282-3B4E-ADE0-89C885A4612E}" presName="node" presStyleLbl="node1" presStyleIdx="0" presStyleCnt="6" custLinFactX="-11017" custLinFactNeighborX="-100000" custLinFactNeighborY="0">
        <dgm:presLayoutVars>
          <dgm:bulletEnabled val="1"/>
        </dgm:presLayoutVars>
      </dgm:prSet>
      <dgm:spPr/>
      <dgm:t>
        <a:bodyPr/>
        <a:lstStyle/>
        <a:p>
          <a:endParaRPr lang="es-ES"/>
        </a:p>
      </dgm:t>
    </dgm:pt>
    <dgm:pt modelId="{D92D3637-AD21-9F47-B10C-ED951DE7B8EC}" type="pres">
      <dgm:prSet presAssocID="{1E01F95E-4A6B-574C-A7B8-3E89FD94572D}" presName="sibTrans" presStyleCnt="0"/>
      <dgm:spPr/>
    </dgm:pt>
    <dgm:pt modelId="{CDEAD63E-E0ED-B944-A0D9-0633E4E03B68}" type="pres">
      <dgm:prSet presAssocID="{C87F8550-38D9-BD42-B97B-317C885224E7}" presName="node" presStyleLbl="node1" presStyleIdx="1" presStyleCnt="6">
        <dgm:presLayoutVars>
          <dgm:bulletEnabled val="1"/>
        </dgm:presLayoutVars>
      </dgm:prSet>
      <dgm:spPr/>
      <dgm:t>
        <a:bodyPr/>
        <a:lstStyle/>
        <a:p>
          <a:endParaRPr lang="es-ES"/>
        </a:p>
      </dgm:t>
    </dgm:pt>
    <dgm:pt modelId="{0ED44FCB-040E-9344-9433-06E36154F2CA}" type="pres">
      <dgm:prSet presAssocID="{2D5E7A67-2013-134F-97E2-607107C5382D}" presName="sibTrans" presStyleCnt="0"/>
      <dgm:spPr/>
    </dgm:pt>
    <dgm:pt modelId="{8273C42C-CB09-2C49-957A-1085A200D2B8}" type="pres">
      <dgm:prSet presAssocID="{F81E4726-3251-254B-BAE2-8378CD039A67}" presName="node" presStyleLbl="node1" presStyleIdx="2" presStyleCnt="6" custScaleX="111337">
        <dgm:presLayoutVars>
          <dgm:bulletEnabled val="1"/>
        </dgm:presLayoutVars>
      </dgm:prSet>
      <dgm:spPr/>
      <dgm:t>
        <a:bodyPr/>
        <a:lstStyle/>
        <a:p>
          <a:endParaRPr lang="es-ES"/>
        </a:p>
      </dgm:t>
    </dgm:pt>
    <dgm:pt modelId="{3EE5A9D9-C9BC-434E-AC2C-A03FC8F790E5}" type="pres">
      <dgm:prSet presAssocID="{3D20B5B7-2C03-D043-978E-C80E2B2FD383}" presName="sibTrans" presStyleCnt="0"/>
      <dgm:spPr/>
    </dgm:pt>
    <dgm:pt modelId="{4DDC7883-887F-A041-B2FF-67D7FF36B1D3}" type="pres">
      <dgm:prSet presAssocID="{5AF1E991-CF67-B243-A7C7-746C9F0ACD99}" presName="node" presStyleLbl="node1" presStyleIdx="3" presStyleCnt="6">
        <dgm:presLayoutVars>
          <dgm:bulletEnabled val="1"/>
        </dgm:presLayoutVars>
      </dgm:prSet>
      <dgm:spPr/>
      <dgm:t>
        <a:bodyPr/>
        <a:lstStyle/>
        <a:p>
          <a:endParaRPr lang="es-ES"/>
        </a:p>
      </dgm:t>
    </dgm:pt>
    <dgm:pt modelId="{D5B9B2F0-695F-1A4A-8DAC-ABC460F2A015}" type="pres">
      <dgm:prSet presAssocID="{DD4CA59E-E3ED-314D-8423-7A15D8379301}" presName="sibTrans" presStyleCnt="0"/>
      <dgm:spPr/>
    </dgm:pt>
    <dgm:pt modelId="{712936F4-EBBF-8247-ABCA-AF69B626C79F}" type="pres">
      <dgm:prSet presAssocID="{BC45B4C1-6F4D-D847-8AB8-5F5C75ABEE38}" presName="node" presStyleLbl="node1" presStyleIdx="4" presStyleCnt="6">
        <dgm:presLayoutVars>
          <dgm:bulletEnabled val="1"/>
        </dgm:presLayoutVars>
      </dgm:prSet>
      <dgm:spPr/>
      <dgm:t>
        <a:bodyPr/>
        <a:lstStyle/>
        <a:p>
          <a:endParaRPr lang="es-ES"/>
        </a:p>
      </dgm:t>
    </dgm:pt>
    <dgm:pt modelId="{8A8FDE9B-CBBA-C14C-95E9-B338FB3BB293}" type="pres">
      <dgm:prSet presAssocID="{71F3720E-B959-4145-96F9-F221E13CC83B}" presName="sibTrans" presStyleCnt="0"/>
      <dgm:spPr/>
    </dgm:pt>
    <dgm:pt modelId="{CDCF5E82-9631-CC41-BA9A-719340563867}" type="pres">
      <dgm:prSet presAssocID="{FEFF0AF3-71DE-1C4E-896F-B5E5486E8A32}" presName="node" presStyleLbl="node1" presStyleIdx="5" presStyleCnt="6" custScaleX="129689">
        <dgm:presLayoutVars>
          <dgm:bulletEnabled val="1"/>
        </dgm:presLayoutVars>
      </dgm:prSet>
      <dgm:spPr/>
      <dgm:t>
        <a:bodyPr/>
        <a:lstStyle/>
        <a:p>
          <a:endParaRPr lang="es-ES"/>
        </a:p>
      </dgm:t>
    </dgm:pt>
  </dgm:ptLst>
  <dgm:cxnLst>
    <dgm:cxn modelId="{2FF3608B-F918-0444-95D3-857966A9C97B}" srcId="{EEE5FDC5-90C3-3744-A7D4-ECBD0163A68F}" destId="{C87F8550-38D9-BD42-B97B-317C885224E7}" srcOrd="1" destOrd="0" parTransId="{A5CB97C4-BD8D-6349-9D66-DF5E237D497C}" sibTransId="{2D5E7A67-2013-134F-97E2-607107C5382D}"/>
    <dgm:cxn modelId="{889022F2-0F59-1449-9BBE-A8D49539EE31}" srcId="{EEE5FDC5-90C3-3744-A7D4-ECBD0163A68F}" destId="{F81E4726-3251-254B-BAE2-8378CD039A67}" srcOrd="2" destOrd="0" parTransId="{59819941-DB5B-1A44-BF8B-5D2957772995}" sibTransId="{3D20B5B7-2C03-D043-978E-C80E2B2FD383}"/>
    <dgm:cxn modelId="{0756BF86-EA70-0F4B-BE8B-9E3FF247E66A}" srcId="{EEE5FDC5-90C3-3744-A7D4-ECBD0163A68F}" destId="{5AF1E991-CF67-B243-A7C7-746C9F0ACD99}" srcOrd="3" destOrd="0" parTransId="{091B976B-DEFC-2C44-A9AD-F2F119C159C0}" sibTransId="{DD4CA59E-E3ED-314D-8423-7A15D8379301}"/>
    <dgm:cxn modelId="{B1566341-9ADB-9144-9359-92847C722A04}" type="presOf" srcId="{58B9D694-C282-3B4E-ADE0-89C885A4612E}" destId="{FAA53BD8-3E7D-D74C-9BDD-3A13A3C18861}" srcOrd="0" destOrd="0" presId="urn:microsoft.com/office/officeart/2005/8/layout/hList6"/>
    <dgm:cxn modelId="{49B17D73-4B05-7B44-ABAA-A7ED17208EDC}" type="presOf" srcId="{5AF1E991-CF67-B243-A7C7-746C9F0ACD99}" destId="{4DDC7883-887F-A041-B2FF-67D7FF36B1D3}" srcOrd="0" destOrd="0" presId="urn:microsoft.com/office/officeart/2005/8/layout/hList6"/>
    <dgm:cxn modelId="{D8B1C61C-9EC8-E440-9E79-13434302B33A}" srcId="{EEE5FDC5-90C3-3744-A7D4-ECBD0163A68F}" destId="{BC45B4C1-6F4D-D847-8AB8-5F5C75ABEE38}" srcOrd="4" destOrd="0" parTransId="{C57A4B91-5C41-C344-9EDA-185EEC55FDD4}" sibTransId="{71F3720E-B959-4145-96F9-F221E13CC83B}"/>
    <dgm:cxn modelId="{7680BF4B-B442-AD43-A4AF-6418B48875F0}" type="presOf" srcId="{F81E4726-3251-254B-BAE2-8378CD039A67}" destId="{8273C42C-CB09-2C49-957A-1085A200D2B8}" srcOrd="0" destOrd="0" presId="urn:microsoft.com/office/officeart/2005/8/layout/hList6"/>
    <dgm:cxn modelId="{F1DB8D8F-0F4B-B942-9F9D-664DA0600ECC}" type="presOf" srcId="{FEFF0AF3-71DE-1C4E-896F-B5E5486E8A32}" destId="{CDCF5E82-9631-CC41-BA9A-719340563867}" srcOrd="0" destOrd="0" presId="urn:microsoft.com/office/officeart/2005/8/layout/hList6"/>
    <dgm:cxn modelId="{78A95C84-CDB8-5842-9E18-993B74E2461F}" type="presOf" srcId="{BC45B4C1-6F4D-D847-8AB8-5F5C75ABEE38}" destId="{712936F4-EBBF-8247-ABCA-AF69B626C79F}" srcOrd="0" destOrd="0" presId="urn:microsoft.com/office/officeart/2005/8/layout/hList6"/>
    <dgm:cxn modelId="{7BD86271-6BF0-0243-AA35-91F439987CB6}" srcId="{EEE5FDC5-90C3-3744-A7D4-ECBD0163A68F}" destId="{58B9D694-C282-3B4E-ADE0-89C885A4612E}" srcOrd="0" destOrd="0" parTransId="{E8DF3E61-2F63-834D-AE22-EABEA8E19E06}" sibTransId="{1E01F95E-4A6B-574C-A7B8-3E89FD94572D}"/>
    <dgm:cxn modelId="{CE754D55-809E-564E-B48C-E03CA7A8E51D}" type="presOf" srcId="{EEE5FDC5-90C3-3744-A7D4-ECBD0163A68F}" destId="{1FE324FC-B3DB-C14B-B0B9-D513ECDF19A6}" srcOrd="0" destOrd="0" presId="urn:microsoft.com/office/officeart/2005/8/layout/hList6"/>
    <dgm:cxn modelId="{746C43FF-B79C-2440-89A1-CE88588895D2}" srcId="{EEE5FDC5-90C3-3744-A7D4-ECBD0163A68F}" destId="{FEFF0AF3-71DE-1C4E-896F-B5E5486E8A32}" srcOrd="5" destOrd="0" parTransId="{4558B87F-D3D4-5543-9A98-01B8500C24E3}" sibTransId="{62E4E9C0-B712-D145-92A1-219A49005486}"/>
    <dgm:cxn modelId="{86F543D7-7DB5-454E-8ED5-A70640D482E2}" type="presOf" srcId="{C87F8550-38D9-BD42-B97B-317C885224E7}" destId="{CDEAD63E-E0ED-B944-A0D9-0633E4E03B68}" srcOrd="0" destOrd="0" presId="urn:microsoft.com/office/officeart/2005/8/layout/hList6"/>
    <dgm:cxn modelId="{CF4E9443-6012-064F-97C0-6A16F41DE427}" type="presParOf" srcId="{1FE324FC-B3DB-C14B-B0B9-D513ECDF19A6}" destId="{FAA53BD8-3E7D-D74C-9BDD-3A13A3C18861}" srcOrd="0" destOrd="0" presId="urn:microsoft.com/office/officeart/2005/8/layout/hList6"/>
    <dgm:cxn modelId="{C2F1365F-6EB8-D24A-B7C7-858D466A48A2}" type="presParOf" srcId="{1FE324FC-B3DB-C14B-B0B9-D513ECDF19A6}" destId="{D92D3637-AD21-9F47-B10C-ED951DE7B8EC}" srcOrd="1" destOrd="0" presId="urn:microsoft.com/office/officeart/2005/8/layout/hList6"/>
    <dgm:cxn modelId="{615F0877-E452-734E-B423-078B8D3AD3F3}" type="presParOf" srcId="{1FE324FC-B3DB-C14B-B0B9-D513ECDF19A6}" destId="{CDEAD63E-E0ED-B944-A0D9-0633E4E03B68}" srcOrd="2" destOrd="0" presId="urn:microsoft.com/office/officeart/2005/8/layout/hList6"/>
    <dgm:cxn modelId="{D7C90992-CEA8-F148-B61F-8D424858C4AE}" type="presParOf" srcId="{1FE324FC-B3DB-C14B-B0B9-D513ECDF19A6}" destId="{0ED44FCB-040E-9344-9433-06E36154F2CA}" srcOrd="3" destOrd="0" presId="urn:microsoft.com/office/officeart/2005/8/layout/hList6"/>
    <dgm:cxn modelId="{CDF608F0-2468-0D4C-99E0-02E47436B537}" type="presParOf" srcId="{1FE324FC-B3DB-C14B-B0B9-D513ECDF19A6}" destId="{8273C42C-CB09-2C49-957A-1085A200D2B8}" srcOrd="4" destOrd="0" presId="urn:microsoft.com/office/officeart/2005/8/layout/hList6"/>
    <dgm:cxn modelId="{87D94027-2946-514B-8ACF-2D8391B1CD47}" type="presParOf" srcId="{1FE324FC-B3DB-C14B-B0B9-D513ECDF19A6}" destId="{3EE5A9D9-C9BC-434E-AC2C-A03FC8F790E5}" srcOrd="5" destOrd="0" presId="urn:microsoft.com/office/officeart/2005/8/layout/hList6"/>
    <dgm:cxn modelId="{2FE81C5C-357F-3C41-A47B-7C85DE5A0631}" type="presParOf" srcId="{1FE324FC-B3DB-C14B-B0B9-D513ECDF19A6}" destId="{4DDC7883-887F-A041-B2FF-67D7FF36B1D3}" srcOrd="6" destOrd="0" presId="urn:microsoft.com/office/officeart/2005/8/layout/hList6"/>
    <dgm:cxn modelId="{4E60E349-AA9D-2E4F-8BDE-11555B308F61}" type="presParOf" srcId="{1FE324FC-B3DB-C14B-B0B9-D513ECDF19A6}" destId="{D5B9B2F0-695F-1A4A-8DAC-ABC460F2A015}" srcOrd="7" destOrd="0" presId="urn:microsoft.com/office/officeart/2005/8/layout/hList6"/>
    <dgm:cxn modelId="{13123A32-798D-4D4D-9C5D-07D0388A6F54}" type="presParOf" srcId="{1FE324FC-B3DB-C14B-B0B9-D513ECDF19A6}" destId="{712936F4-EBBF-8247-ABCA-AF69B626C79F}" srcOrd="8" destOrd="0" presId="urn:microsoft.com/office/officeart/2005/8/layout/hList6"/>
    <dgm:cxn modelId="{F8BA6852-9582-F548-9FB1-2AA466440380}" type="presParOf" srcId="{1FE324FC-B3DB-C14B-B0B9-D513ECDF19A6}" destId="{8A8FDE9B-CBBA-C14C-95E9-B338FB3BB293}" srcOrd="9" destOrd="0" presId="urn:microsoft.com/office/officeart/2005/8/layout/hList6"/>
    <dgm:cxn modelId="{56F0FA75-4B21-4943-854C-46F13F27AB29}" type="presParOf" srcId="{1FE324FC-B3DB-C14B-B0B9-D513ECDF19A6}" destId="{CDCF5E82-9631-CC41-BA9A-719340563867}"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18FF5-B269-3C47-BC83-7AD34F53362E}"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D4D2F52A-B03F-874A-9F12-5640DA9690DF}">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Considera</a:t>
          </a:r>
          <a:r>
            <a:rPr lang="en-GB" b="1" dirty="0"/>
            <a:t> la </a:t>
          </a:r>
          <a:r>
            <a:rPr lang="en-GB" b="1" dirty="0" err="1"/>
            <a:t>fuente</a:t>
          </a:r>
          <a:r>
            <a:rPr lang="en-GB" dirty="0"/>
            <a:t> </a:t>
          </a:r>
        </a:p>
      </dgm:t>
    </dgm:pt>
    <dgm:pt modelId="{4D0FD3C6-8E83-3246-84AC-E027239884AC}" type="parTrans" cxnId="{883DCD21-3EED-8849-B88E-C34BB1FFBAEB}">
      <dgm:prSet/>
      <dgm:spPr/>
      <dgm:t>
        <a:bodyPr/>
        <a:lstStyle/>
        <a:p>
          <a:endParaRPr lang="en-GB"/>
        </a:p>
      </dgm:t>
    </dgm:pt>
    <dgm:pt modelId="{5DC10012-1F7E-8A4B-8119-07FA70972D46}" type="sibTrans" cxnId="{883DCD21-3EED-8849-B88E-C34BB1FFBAEB}">
      <dgm:prSet/>
      <dgm:spPr/>
      <dgm:t>
        <a:bodyPr/>
        <a:lstStyle/>
        <a:p>
          <a:endParaRPr lang="en-GB"/>
        </a:p>
      </dgm:t>
    </dgm:pt>
    <dgm:pt modelId="{100C2A4B-72D4-644D-A24C-B998F2D40FD8}">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Comprobación</a:t>
          </a:r>
          <a:r>
            <a:rPr lang="en-GB" b="1" dirty="0"/>
            <a:t> triple de la </a:t>
          </a:r>
          <a:r>
            <a:rPr lang="en-GB" b="1" dirty="0" err="1"/>
            <a:t>fuente</a:t>
          </a:r>
          <a:r>
            <a:rPr lang="en-GB" dirty="0"/>
            <a:t> </a:t>
          </a:r>
        </a:p>
      </dgm:t>
    </dgm:pt>
    <dgm:pt modelId="{6228011D-47EF-C14D-A215-B717D07E3E84}" type="parTrans" cxnId="{27EC15B2-7DAE-B84A-9834-6F672D1458D9}">
      <dgm:prSet/>
      <dgm:spPr/>
      <dgm:t>
        <a:bodyPr/>
        <a:lstStyle/>
        <a:p>
          <a:endParaRPr lang="en-GB"/>
        </a:p>
      </dgm:t>
    </dgm:pt>
    <dgm:pt modelId="{4D006A13-E6F1-9A4A-B188-9DD810349043}" type="sibTrans" cxnId="{27EC15B2-7DAE-B84A-9834-6F672D1458D9}">
      <dgm:prSet/>
      <dgm:spPr/>
      <dgm:t>
        <a:bodyPr/>
        <a:lstStyle/>
        <a:p>
          <a:endParaRPr lang="en-GB"/>
        </a:p>
      </dgm:t>
    </dgm:pt>
    <dgm:pt modelId="{191CA94E-BD32-C54B-AED6-804C5F370262}">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Identifica</a:t>
          </a:r>
          <a:r>
            <a:rPr lang="en-GB" b="1" dirty="0"/>
            <a:t> </a:t>
          </a:r>
          <a:r>
            <a:rPr lang="en-GB" b="1" dirty="0" err="1"/>
            <a:t>el</a:t>
          </a:r>
          <a:r>
            <a:rPr lang="en-GB" b="1" dirty="0"/>
            <a:t> </a:t>
          </a:r>
          <a:r>
            <a:rPr lang="en-GB" b="1" dirty="0" err="1"/>
            <a:t>autor</a:t>
          </a:r>
          <a:r>
            <a:rPr lang="en-GB" dirty="0"/>
            <a:t> </a:t>
          </a:r>
        </a:p>
      </dgm:t>
    </dgm:pt>
    <dgm:pt modelId="{9BF2AAA0-E9FE-774E-963D-866380BFE39B}" type="parTrans" cxnId="{528FA12F-9B26-504B-8DE4-7C9C981212D6}">
      <dgm:prSet/>
      <dgm:spPr/>
      <dgm:t>
        <a:bodyPr/>
        <a:lstStyle/>
        <a:p>
          <a:endParaRPr lang="en-GB"/>
        </a:p>
      </dgm:t>
    </dgm:pt>
    <dgm:pt modelId="{596FEE34-90B7-EE42-975E-C8A2DC062DFD}" type="sibTrans" cxnId="{528FA12F-9B26-504B-8DE4-7C9C981212D6}">
      <dgm:prSet/>
      <dgm:spPr/>
      <dgm:t>
        <a:bodyPr/>
        <a:lstStyle/>
        <a:p>
          <a:endParaRPr lang="en-GB"/>
        </a:p>
      </dgm:t>
    </dgm:pt>
    <dgm:pt modelId="{0DA3A7D1-30FB-4449-A225-345A4E97E8A4}">
      <dgm:prSet/>
      <dgm:spPr>
        <a:ln>
          <a:solidFill>
            <a:schemeClr val="accent2">
              <a:lumMod val="75000"/>
            </a:schemeClr>
          </a:solidFill>
        </a:ln>
      </dgm:spPr>
      <dgm:t>
        <a:bodyPr/>
        <a:lstStyle/>
        <a:p>
          <a:pPr>
            <a:buFont typeface="Arial" panose="020B0604020202020204" pitchFamily="34" charset="0"/>
            <a:buChar char="•"/>
          </a:pPr>
          <a:r>
            <a:rPr lang="es-ES" dirty="0"/>
            <a:t>Los sitios diseñados para difundir información falsa suelen tratar de imitar a las fuentes de noticias legítimas. Puedes comprobar el nombre, el logotipo y la sección "Acerca de" para verificarlo.</a:t>
          </a:r>
          <a:endParaRPr lang="en-GB" dirty="0"/>
        </a:p>
      </dgm:t>
    </dgm:pt>
    <dgm:pt modelId="{128FC0BB-3B5D-0942-B2D5-3CBED276BBA7}" type="parTrans" cxnId="{7450584E-9DDC-124F-972A-6956CF087CB5}">
      <dgm:prSet/>
      <dgm:spPr/>
      <dgm:t>
        <a:bodyPr/>
        <a:lstStyle/>
        <a:p>
          <a:endParaRPr lang="en-GB"/>
        </a:p>
      </dgm:t>
    </dgm:pt>
    <dgm:pt modelId="{1B34FDBB-61F2-2642-B0E0-DA41DA7F0278}" type="sibTrans" cxnId="{7450584E-9DDC-124F-972A-6956CF087CB5}">
      <dgm:prSet/>
      <dgm:spPr/>
      <dgm:t>
        <a:bodyPr/>
        <a:lstStyle/>
        <a:p>
          <a:endParaRPr lang="en-GB"/>
        </a:p>
      </dgm:t>
    </dgm:pt>
    <dgm:pt modelId="{233D6515-6E42-CD48-BF93-6B58EBF6C932}">
      <dgm:prSet/>
      <dgm:spPr>
        <a:ln>
          <a:solidFill>
            <a:schemeClr val="accent2">
              <a:lumMod val="75000"/>
            </a:schemeClr>
          </a:solidFill>
        </a:ln>
      </dgm:spPr>
      <dgm:t>
        <a:bodyPr/>
        <a:lstStyle/>
        <a:p>
          <a:pPr>
            <a:buFont typeface="Arial" panose="020B0604020202020204" pitchFamily="34" charset="0"/>
            <a:buChar char="•"/>
          </a:pPr>
          <a:r>
            <a:rPr lang="es-ES" dirty="0"/>
            <a:t>Los artículos engañosos y falsos no suelen incluir autores. Si los autores aparecen en la lista, haz una búsqueda rápida para ver si son fuentes de confianza.</a:t>
          </a:r>
          <a:endParaRPr lang="en-GB" dirty="0"/>
        </a:p>
      </dgm:t>
    </dgm:pt>
    <dgm:pt modelId="{D82FD432-7175-1E4D-91A5-F1204451437E}" type="parTrans" cxnId="{4AE208E5-4FFB-5C42-AF5C-D27B49662F97}">
      <dgm:prSet/>
      <dgm:spPr/>
      <dgm:t>
        <a:bodyPr/>
        <a:lstStyle/>
        <a:p>
          <a:endParaRPr lang="en-GB"/>
        </a:p>
      </dgm:t>
    </dgm:pt>
    <dgm:pt modelId="{B2A98E18-332F-6C4D-ACA6-644A1AAB995A}" type="sibTrans" cxnId="{4AE208E5-4FFB-5C42-AF5C-D27B49662F97}">
      <dgm:prSet/>
      <dgm:spPr/>
      <dgm:t>
        <a:bodyPr/>
        <a:lstStyle/>
        <a:p>
          <a:endParaRPr lang="en-GB"/>
        </a:p>
      </dgm:t>
    </dgm:pt>
    <dgm:pt modelId="{50A24159-0A14-C042-801E-1A1FF8079C5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Inspecciona</a:t>
          </a:r>
          <a:r>
            <a:rPr lang="en-GB" b="1" dirty="0"/>
            <a:t> la URL</a:t>
          </a:r>
          <a:r>
            <a:rPr lang="en-GB" dirty="0"/>
            <a:t> </a:t>
          </a:r>
        </a:p>
      </dgm:t>
    </dgm:pt>
    <dgm:pt modelId="{73CD1F6C-DC19-5545-92C9-91F5E80E1C13}" type="parTrans" cxnId="{BC3832AB-E2F5-CE43-8F8F-2D327680403D}">
      <dgm:prSet/>
      <dgm:spPr/>
      <dgm:t>
        <a:bodyPr/>
        <a:lstStyle/>
        <a:p>
          <a:endParaRPr lang="en-GB"/>
        </a:p>
      </dgm:t>
    </dgm:pt>
    <dgm:pt modelId="{E32D8697-35C1-F646-A01E-1C2223E80FE4}" type="sibTrans" cxnId="{BC3832AB-E2F5-CE43-8F8F-2D327680403D}">
      <dgm:prSet/>
      <dgm:spPr/>
      <dgm:t>
        <a:bodyPr/>
        <a:lstStyle/>
        <a:p>
          <a:endParaRPr lang="en-GB"/>
        </a:p>
      </dgm:t>
    </dgm:pt>
    <dgm:pt modelId="{CA28242E-5CB0-2445-A87A-969D9316847A}">
      <dgm:prSet/>
      <dgm:spPr>
        <a:ln>
          <a:solidFill>
            <a:schemeClr val="accent2">
              <a:lumMod val="75000"/>
            </a:schemeClr>
          </a:solidFill>
        </a:ln>
      </dgm:spPr>
      <dgm:t>
        <a:bodyPr/>
        <a:lstStyle/>
        <a:p>
          <a:r>
            <a:rPr lang="es-ES" dirty="0"/>
            <a:t>Las páginas web que difunden notoriamente la desinformación suelen tener nombres de dominio extraños que tratan de imitar a las fuentes reales</a:t>
          </a:r>
          <a:r>
            <a:rPr lang="en-GB" dirty="0"/>
            <a:t>.</a:t>
          </a:r>
        </a:p>
      </dgm:t>
    </dgm:pt>
    <dgm:pt modelId="{44172430-2E63-5348-BE99-DE2656735CAF}" type="parTrans" cxnId="{7678FC13-2BDC-2C43-A8C5-94F21F74B7CC}">
      <dgm:prSet/>
      <dgm:spPr/>
      <dgm:t>
        <a:bodyPr/>
        <a:lstStyle/>
        <a:p>
          <a:endParaRPr lang="en-GB"/>
        </a:p>
      </dgm:t>
    </dgm:pt>
    <dgm:pt modelId="{30EF4044-CA12-E043-9767-E57454A50431}" type="sibTrans" cxnId="{7678FC13-2BDC-2C43-A8C5-94F21F74B7CC}">
      <dgm:prSet/>
      <dgm:spPr/>
      <dgm:t>
        <a:bodyPr/>
        <a:lstStyle/>
        <a:p>
          <a:endParaRPr lang="en-GB"/>
        </a:p>
      </dgm:t>
    </dgm:pt>
    <dgm:pt modelId="{07B0BE43-24E5-2249-A24A-41E0735746F9}">
      <dgm:prSet/>
      <dgm:spPr>
        <a:ln>
          <a:solidFill>
            <a:schemeClr val="accent2">
              <a:lumMod val="75000"/>
            </a:schemeClr>
          </a:solidFill>
        </a:ln>
      </dgm:spPr>
      <dgm:t>
        <a:bodyPr/>
        <a:lstStyle/>
        <a:p>
          <a:r>
            <a:rPr lang="es-ES" dirty="0"/>
            <a:t>¿Es una fuente conocida o de </a:t>
          </a:r>
          <a:r>
            <a:rPr lang="es-ES"/>
            <a:t>confianza?</a:t>
          </a:r>
          <a:endParaRPr lang="en-GB" dirty="0"/>
        </a:p>
      </dgm:t>
    </dgm:pt>
    <dgm:pt modelId="{3E190CC5-B3F5-7B48-B015-0D56027578FD}" type="sibTrans" cxnId="{3AFAECB5-91EF-7C4C-9A74-2CDAD6AB53B5}">
      <dgm:prSet/>
      <dgm:spPr/>
      <dgm:t>
        <a:bodyPr/>
        <a:lstStyle/>
        <a:p>
          <a:endParaRPr lang="en-GB"/>
        </a:p>
      </dgm:t>
    </dgm:pt>
    <dgm:pt modelId="{E15E438D-BC3D-2547-964D-E0F2E428F09E}" type="parTrans" cxnId="{3AFAECB5-91EF-7C4C-9A74-2CDAD6AB53B5}">
      <dgm:prSet/>
      <dgm:spPr/>
      <dgm:t>
        <a:bodyPr/>
        <a:lstStyle/>
        <a:p>
          <a:endParaRPr lang="en-GB"/>
        </a:p>
      </dgm:t>
    </dgm:pt>
    <dgm:pt modelId="{81A58D2C-2D20-0C47-BA68-18B7514B73C2}" type="pres">
      <dgm:prSet presAssocID="{6D918FF5-B269-3C47-BC83-7AD34F53362E}" presName="linear" presStyleCnt="0">
        <dgm:presLayoutVars>
          <dgm:dir/>
          <dgm:animLvl val="lvl"/>
          <dgm:resizeHandles val="exact"/>
        </dgm:presLayoutVars>
      </dgm:prSet>
      <dgm:spPr/>
      <dgm:t>
        <a:bodyPr/>
        <a:lstStyle/>
        <a:p>
          <a:endParaRPr lang="es-ES"/>
        </a:p>
      </dgm:t>
    </dgm:pt>
    <dgm:pt modelId="{19A11BF6-7A44-124E-90E2-CAD584CA63D4}" type="pres">
      <dgm:prSet presAssocID="{D4D2F52A-B03F-874A-9F12-5640DA9690DF}" presName="parentLin" presStyleCnt="0"/>
      <dgm:spPr/>
    </dgm:pt>
    <dgm:pt modelId="{B3CD6B01-CFFD-CA4C-A474-9121B796F545}" type="pres">
      <dgm:prSet presAssocID="{D4D2F52A-B03F-874A-9F12-5640DA9690DF}" presName="parentLeftMargin" presStyleLbl="node1" presStyleIdx="0" presStyleCnt="4"/>
      <dgm:spPr/>
      <dgm:t>
        <a:bodyPr/>
        <a:lstStyle/>
        <a:p>
          <a:endParaRPr lang="es-ES"/>
        </a:p>
      </dgm:t>
    </dgm:pt>
    <dgm:pt modelId="{678CE7FB-DE64-E64D-B45C-E54D27FAF7FE}" type="pres">
      <dgm:prSet presAssocID="{D4D2F52A-B03F-874A-9F12-5640DA9690DF}" presName="parentText" presStyleLbl="node1" presStyleIdx="0" presStyleCnt="4" custLinFactNeighborX="-11679" custLinFactNeighborY="-38723">
        <dgm:presLayoutVars>
          <dgm:chMax val="0"/>
          <dgm:bulletEnabled val="1"/>
        </dgm:presLayoutVars>
      </dgm:prSet>
      <dgm:spPr/>
      <dgm:t>
        <a:bodyPr/>
        <a:lstStyle/>
        <a:p>
          <a:endParaRPr lang="es-ES"/>
        </a:p>
      </dgm:t>
    </dgm:pt>
    <dgm:pt modelId="{6FE79850-41CC-B844-94C5-792769B85BE5}" type="pres">
      <dgm:prSet presAssocID="{D4D2F52A-B03F-874A-9F12-5640DA9690DF}" presName="negativeSpace" presStyleCnt="0"/>
      <dgm:spPr/>
    </dgm:pt>
    <dgm:pt modelId="{78D26CD8-8D21-1244-A954-8C0D96083BB2}" type="pres">
      <dgm:prSet presAssocID="{D4D2F52A-B03F-874A-9F12-5640DA9690DF}" presName="childText" presStyleLbl="conFgAcc1" presStyleIdx="0" presStyleCnt="4" custLinFactNeighborX="-5038" custLinFactNeighborY="-69603">
        <dgm:presLayoutVars>
          <dgm:bulletEnabled val="1"/>
        </dgm:presLayoutVars>
      </dgm:prSet>
      <dgm:spPr/>
      <dgm:t>
        <a:bodyPr/>
        <a:lstStyle/>
        <a:p>
          <a:endParaRPr lang="es-ES"/>
        </a:p>
      </dgm:t>
    </dgm:pt>
    <dgm:pt modelId="{38394DE3-67DF-034A-ADBA-30573DBADDC6}" type="pres">
      <dgm:prSet presAssocID="{5DC10012-1F7E-8A4B-8119-07FA70972D46}" presName="spaceBetweenRectangles" presStyleCnt="0"/>
      <dgm:spPr/>
    </dgm:pt>
    <dgm:pt modelId="{C660925E-97F3-B445-8F33-9E93C463B130}" type="pres">
      <dgm:prSet presAssocID="{100C2A4B-72D4-644D-A24C-B998F2D40FD8}" presName="parentLin" presStyleCnt="0"/>
      <dgm:spPr/>
    </dgm:pt>
    <dgm:pt modelId="{9CB51874-EEF6-7746-B44B-957F66E9E193}" type="pres">
      <dgm:prSet presAssocID="{100C2A4B-72D4-644D-A24C-B998F2D40FD8}" presName="parentLeftMargin" presStyleLbl="node1" presStyleIdx="0" presStyleCnt="4"/>
      <dgm:spPr/>
      <dgm:t>
        <a:bodyPr/>
        <a:lstStyle/>
        <a:p>
          <a:endParaRPr lang="es-ES"/>
        </a:p>
      </dgm:t>
    </dgm:pt>
    <dgm:pt modelId="{212C1276-13E0-054E-A046-407A497A9B01}" type="pres">
      <dgm:prSet presAssocID="{100C2A4B-72D4-644D-A24C-B998F2D40FD8}" presName="parentText" presStyleLbl="node1" presStyleIdx="1" presStyleCnt="4">
        <dgm:presLayoutVars>
          <dgm:chMax val="0"/>
          <dgm:bulletEnabled val="1"/>
        </dgm:presLayoutVars>
      </dgm:prSet>
      <dgm:spPr/>
      <dgm:t>
        <a:bodyPr/>
        <a:lstStyle/>
        <a:p>
          <a:endParaRPr lang="es-ES"/>
        </a:p>
      </dgm:t>
    </dgm:pt>
    <dgm:pt modelId="{015E92B3-E6CB-DA40-A308-1C2550A58AA0}" type="pres">
      <dgm:prSet presAssocID="{100C2A4B-72D4-644D-A24C-B998F2D40FD8}" presName="negativeSpace" presStyleCnt="0"/>
      <dgm:spPr/>
    </dgm:pt>
    <dgm:pt modelId="{AA1F2186-21A0-F841-9A3D-2AFA2BEE17F9}" type="pres">
      <dgm:prSet presAssocID="{100C2A4B-72D4-644D-A24C-B998F2D40FD8}" presName="childText" presStyleLbl="conFgAcc1" presStyleIdx="1" presStyleCnt="4">
        <dgm:presLayoutVars>
          <dgm:bulletEnabled val="1"/>
        </dgm:presLayoutVars>
      </dgm:prSet>
      <dgm:spPr/>
      <dgm:t>
        <a:bodyPr/>
        <a:lstStyle/>
        <a:p>
          <a:endParaRPr lang="es-ES"/>
        </a:p>
      </dgm:t>
    </dgm:pt>
    <dgm:pt modelId="{B82E6F99-06F5-2244-9821-0F1BD2F491F6}" type="pres">
      <dgm:prSet presAssocID="{4D006A13-E6F1-9A4A-B188-9DD810349043}" presName="spaceBetweenRectangles" presStyleCnt="0"/>
      <dgm:spPr/>
    </dgm:pt>
    <dgm:pt modelId="{E83FB06B-9C31-A04A-8700-3B7B33BB1741}" type="pres">
      <dgm:prSet presAssocID="{191CA94E-BD32-C54B-AED6-804C5F370262}" presName="parentLin" presStyleCnt="0"/>
      <dgm:spPr/>
    </dgm:pt>
    <dgm:pt modelId="{53284C29-2EC1-2D40-BFE8-D5991E8B9798}" type="pres">
      <dgm:prSet presAssocID="{191CA94E-BD32-C54B-AED6-804C5F370262}" presName="parentLeftMargin" presStyleLbl="node1" presStyleIdx="1" presStyleCnt="4"/>
      <dgm:spPr/>
      <dgm:t>
        <a:bodyPr/>
        <a:lstStyle/>
        <a:p>
          <a:endParaRPr lang="es-ES"/>
        </a:p>
      </dgm:t>
    </dgm:pt>
    <dgm:pt modelId="{71537EF4-93CF-774C-80DE-43C8F4088F19}" type="pres">
      <dgm:prSet presAssocID="{191CA94E-BD32-C54B-AED6-804C5F370262}" presName="parentText" presStyleLbl="node1" presStyleIdx="2" presStyleCnt="4">
        <dgm:presLayoutVars>
          <dgm:chMax val="0"/>
          <dgm:bulletEnabled val="1"/>
        </dgm:presLayoutVars>
      </dgm:prSet>
      <dgm:spPr/>
      <dgm:t>
        <a:bodyPr/>
        <a:lstStyle/>
        <a:p>
          <a:endParaRPr lang="es-ES"/>
        </a:p>
      </dgm:t>
    </dgm:pt>
    <dgm:pt modelId="{5D9B796A-BBBB-E049-A272-C4F53239C3B2}" type="pres">
      <dgm:prSet presAssocID="{191CA94E-BD32-C54B-AED6-804C5F370262}" presName="negativeSpace" presStyleCnt="0"/>
      <dgm:spPr/>
    </dgm:pt>
    <dgm:pt modelId="{40822219-C68F-C74E-9E79-6D41E155793B}" type="pres">
      <dgm:prSet presAssocID="{191CA94E-BD32-C54B-AED6-804C5F370262}" presName="childText" presStyleLbl="conFgAcc1" presStyleIdx="2" presStyleCnt="4">
        <dgm:presLayoutVars>
          <dgm:bulletEnabled val="1"/>
        </dgm:presLayoutVars>
      </dgm:prSet>
      <dgm:spPr/>
      <dgm:t>
        <a:bodyPr/>
        <a:lstStyle/>
        <a:p>
          <a:endParaRPr lang="es-ES"/>
        </a:p>
      </dgm:t>
    </dgm:pt>
    <dgm:pt modelId="{D1BA7216-8853-5744-8A62-BE00DF7339B9}" type="pres">
      <dgm:prSet presAssocID="{596FEE34-90B7-EE42-975E-C8A2DC062DFD}" presName="spaceBetweenRectangles" presStyleCnt="0"/>
      <dgm:spPr/>
    </dgm:pt>
    <dgm:pt modelId="{F061EDB1-0C10-E64D-8EB7-E108D14F7664}" type="pres">
      <dgm:prSet presAssocID="{50A24159-0A14-C042-801E-1A1FF8079C52}" presName="parentLin" presStyleCnt="0"/>
      <dgm:spPr/>
    </dgm:pt>
    <dgm:pt modelId="{9D1EC792-7C7F-E442-A08F-D1969AA98E7F}" type="pres">
      <dgm:prSet presAssocID="{50A24159-0A14-C042-801E-1A1FF8079C52}" presName="parentLeftMargin" presStyleLbl="node1" presStyleIdx="2" presStyleCnt="4"/>
      <dgm:spPr/>
      <dgm:t>
        <a:bodyPr/>
        <a:lstStyle/>
        <a:p>
          <a:endParaRPr lang="es-ES"/>
        </a:p>
      </dgm:t>
    </dgm:pt>
    <dgm:pt modelId="{D3F85AF6-3B0F-EA45-93B1-57EA291A040C}" type="pres">
      <dgm:prSet presAssocID="{50A24159-0A14-C042-801E-1A1FF8079C52}" presName="parentText" presStyleLbl="node1" presStyleIdx="3" presStyleCnt="4">
        <dgm:presLayoutVars>
          <dgm:chMax val="0"/>
          <dgm:bulletEnabled val="1"/>
        </dgm:presLayoutVars>
      </dgm:prSet>
      <dgm:spPr/>
      <dgm:t>
        <a:bodyPr/>
        <a:lstStyle/>
        <a:p>
          <a:endParaRPr lang="es-ES"/>
        </a:p>
      </dgm:t>
    </dgm:pt>
    <dgm:pt modelId="{FCCF5490-9103-124F-AA2F-15FBE0EB0A77}" type="pres">
      <dgm:prSet presAssocID="{50A24159-0A14-C042-801E-1A1FF8079C52}" presName="negativeSpace" presStyleCnt="0"/>
      <dgm:spPr/>
    </dgm:pt>
    <dgm:pt modelId="{04C6B4F6-12F9-AD42-BE74-C36A65CF382F}" type="pres">
      <dgm:prSet presAssocID="{50A24159-0A14-C042-801E-1A1FF8079C52}" presName="childText" presStyleLbl="conFgAcc1" presStyleIdx="3" presStyleCnt="4">
        <dgm:presLayoutVars>
          <dgm:bulletEnabled val="1"/>
        </dgm:presLayoutVars>
      </dgm:prSet>
      <dgm:spPr/>
      <dgm:t>
        <a:bodyPr/>
        <a:lstStyle/>
        <a:p>
          <a:endParaRPr lang="es-ES"/>
        </a:p>
      </dgm:t>
    </dgm:pt>
  </dgm:ptLst>
  <dgm:cxnLst>
    <dgm:cxn modelId="{AD243125-9AFE-E541-882A-33D7241BC2C2}" type="presOf" srcId="{50A24159-0A14-C042-801E-1A1FF8079C52}" destId="{D3F85AF6-3B0F-EA45-93B1-57EA291A040C}" srcOrd="1" destOrd="0" presId="urn:microsoft.com/office/officeart/2005/8/layout/list1"/>
    <dgm:cxn modelId="{27EC15B2-7DAE-B84A-9834-6F672D1458D9}" srcId="{6D918FF5-B269-3C47-BC83-7AD34F53362E}" destId="{100C2A4B-72D4-644D-A24C-B998F2D40FD8}" srcOrd="1" destOrd="0" parTransId="{6228011D-47EF-C14D-A215-B717D07E3E84}" sibTransId="{4D006A13-E6F1-9A4A-B188-9DD810349043}"/>
    <dgm:cxn modelId="{96C6D9C2-1E58-C344-9FDF-2EDCAB9F98BA}" type="presOf" srcId="{100C2A4B-72D4-644D-A24C-B998F2D40FD8}" destId="{212C1276-13E0-054E-A046-407A497A9B01}" srcOrd="1" destOrd="0" presId="urn:microsoft.com/office/officeart/2005/8/layout/list1"/>
    <dgm:cxn modelId="{4AE208E5-4FFB-5C42-AF5C-D27B49662F97}" srcId="{191CA94E-BD32-C54B-AED6-804C5F370262}" destId="{233D6515-6E42-CD48-BF93-6B58EBF6C932}" srcOrd="0" destOrd="0" parTransId="{D82FD432-7175-1E4D-91A5-F1204451437E}" sibTransId="{B2A98E18-332F-6C4D-ACA6-644A1AAB995A}"/>
    <dgm:cxn modelId="{7E8257DA-207F-074A-85B2-ECBA16D85744}" type="presOf" srcId="{6D918FF5-B269-3C47-BC83-7AD34F53362E}" destId="{81A58D2C-2D20-0C47-BA68-18B7514B73C2}" srcOrd="0" destOrd="0" presId="urn:microsoft.com/office/officeart/2005/8/layout/list1"/>
    <dgm:cxn modelId="{528FA12F-9B26-504B-8DE4-7C9C981212D6}" srcId="{6D918FF5-B269-3C47-BC83-7AD34F53362E}" destId="{191CA94E-BD32-C54B-AED6-804C5F370262}" srcOrd="2" destOrd="0" parTransId="{9BF2AAA0-E9FE-774E-963D-866380BFE39B}" sibTransId="{596FEE34-90B7-EE42-975E-C8A2DC062DFD}"/>
    <dgm:cxn modelId="{D324A1CB-31E6-D546-9167-70760FB5D757}" type="presOf" srcId="{D4D2F52A-B03F-874A-9F12-5640DA9690DF}" destId="{B3CD6B01-CFFD-CA4C-A474-9121B796F545}" srcOrd="0" destOrd="0" presId="urn:microsoft.com/office/officeart/2005/8/layout/list1"/>
    <dgm:cxn modelId="{883DCD21-3EED-8849-B88E-C34BB1FFBAEB}" srcId="{6D918FF5-B269-3C47-BC83-7AD34F53362E}" destId="{D4D2F52A-B03F-874A-9F12-5640DA9690DF}" srcOrd="0" destOrd="0" parTransId="{4D0FD3C6-8E83-3246-84AC-E027239884AC}" sibTransId="{5DC10012-1F7E-8A4B-8119-07FA70972D46}"/>
    <dgm:cxn modelId="{234F126A-6743-6E4C-B947-971308DABD90}" type="presOf" srcId="{191CA94E-BD32-C54B-AED6-804C5F370262}" destId="{53284C29-2EC1-2D40-BFE8-D5991E8B9798}" srcOrd="0" destOrd="0" presId="urn:microsoft.com/office/officeart/2005/8/layout/list1"/>
    <dgm:cxn modelId="{7678FC13-2BDC-2C43-A8C5-94F21F74B7CC}" srcId="{50A24159-0A14-C042-801E-1A1FF8079C52}" destId="{CA28242E-5CB0-2445-A87A-969D9316847A}" srcOrd="0" destOrd="0" parTransId="{44172430-2E63-5348-BE99-DE2656735CAF}" sibTransId="{30EF4044-CA12-E043-9767-E57454A50431}"/>
    <dgm:cxn modelId="{2B4402E1-7283-6F48-8DEC-0B7B58B91EB2}" type="presOf" srcId="{0DA3A7D1-30FB-4449-A225-345A4E97E8A4}" destId="{AA1F2186-21A0-F841-9A3D-2AFA2BEE17F9}" srcOrd="0" destOrd="0" presId="urn:microsoft.com/office/officeart/2005/8/layout/list1"/>
    <dgm:cxn modelId="{DEADE3A0-A498-1C43-82E1-A30094AEFDD5}" type="presOf" srcId="{CA28242E-5CB0-2445-A87A-969D9316847A}" destId="{04C6B4F6-12F9-AD42-BE74-C36A65CF382F}" srcOrd="0" destOrd="0" presId="urn:microsoft.com/office/officeart/2005/8/layout/list1"/>
    <dgm:cxn modelId="{3AFAECB5-91EF-7C4C-9A74-2CDAD6AB53B5}" srcId="{D4D2F52A-B03F-874A-9F12-5640DA9690DF}" destId="{07B0BE43-24E5-2249-A24A-41E0735746F9}" srcOrd="0" destOrd="0" parTransId="{E15E438D-BC3D-2547-964D-E0F2E428F09E}" sibTransId="{3E190CC5-B3F5-7B48-B015-0D56027578FD}"/>
    <dgm:cxn modelId="{A0BFEF46-74D5-A045-85EC-1379CBCA763E}" type="presOf" srcId="{233D6515-6E42-CD48-BF93-6B58EBF6C932}" destId="{40822219-C68F-C74E-9E79-6D41E155793B}" srcOrd="0" destOrd="0" presId="urn:microsoft.com/office/officeart/2005/8/layout/list1"/>
    <dgm:cxn modelId="{7450584E-9DDC-124F-972A-6956CF087CB5}" srcId="{100C2A4B-72D4-644D-A24C-B998F2D40FD8}" destId="{0DA3A7D1-30FB-4449-A225-345A4E97E8A4}" srcOrd="0" destOrd="0" parTransId="{128FC0BB-3B5D-0942-B2D5-3CBED276BBA7}" sibTransId="{1B34FDBB-61F2-2642-B0E0-DA41DA7F0278}"/>
    <dgm:cxn modelId="{D98B1DCA-3ACD-BB44-BB9F-E52D9DF271C3}" type="presOf" srcId="{D4D2F52A-B03F-874A-9F12-5640DA9690DF}" destId="{678CE7FB-DE64-E64D-B45C-E54D27FAF7FE}" srcOrd="1" destOrd="0" presId="urn:microsoft.com/office/officeart/2005/8/layout/list1"/>
    <dgm:cxn modelId="{5B8027E8-DB30-9B46-BC41-3BA089FDA428}" type="presOf" srcId="{191CA94E-BD32-C54B-AED6-804C5F370262}" destId="{71537EF4-93CF-774C-80DE-43C8F4088F19}" srcOrd="1" destOrd="0" presId="urn:microsoft.com/office/officeart/2005/8/layout/list1"/>
    <dgm:cxn modelId="{BC3832AB-E2F5-CE43-8F8F-2D327680403D}" srcId="{6D918FF5-B269-3C47-BC83-7AD34F53362E}" destId="{50A24159-0A14-C042-801E-1A1FF8079C52}" srcOrd="3" destOrd="0" parTransId="{73CD1F6C-DC19-5545-92C9-91F5E80E1C13}" sibTransId="{E32D8697-35C1-F646-A01E-1C2223E80FE4}"/>
    <dgm:cxn modelId="{D48B4F36-CD64-8A41-A876-681A11344644}" type="presOf" srcId="{100C2A4B-72D4-644D-A24C-B998F2D40FD8}" destId="{9CB51874-EEF6-7746-B44B-957F66E9E193}" srcOrd="0" destOrd="0" presId="urn:microsoft.com/office/officeart/2005/8/layout/list1"/>
    <dgm:cxn modelId="{15968FB6-55B4-1944-8663-DF57505345CF}" type="presOf" srcId="{50A24159-0A14-C042-801E-1A1FF8079C52}" destId="{9D1EC792-7C7F-E442-A08F-D1969AA98E7F}" srcOrd="0" destOrd="0" presId="urn:microsoft.com/office/officeart/2005/8/layout/list1"/>
    <dgm:cxn modelId="{3D7CA045-EF43-0642-80D2-AFC33C852054}" type="presOf" srcId="{07B0BE43-24E5-2249-A24A-41E0735746F9}" destId="{78D26CD8-8D21-1244-A954-8C0D96083BB2}" srcOrd="0" destOrd="0" presId="urn:microsoft.com/office/officeart/2005/8/layout/list1"/>
    <dgm:cxn modelId="{45C7E316-EEB0-D141-B201-8D7CD45A5EA4}" type="presParOf" srcId="{81A58D2C-2D20-0C47-BA68-18B7514B73C2}" destId="{19A11BF6-7A44-124E-90E2-CAD584CA63D4}" srcOrd="0" destOrd="0" presId="urn:microsoft.com/office/officeart/2005/8/layout/list1"/>
    <dgm:cxn modelId="{12A1630E-C7D2-3D42-B6B8-6F693B0D98C4}" type="presParOf" srcId="{19A11BF6-7A44-124E-90E2-CAD584CA63D4}" destId="{B3CD6B01-CFFD-CA4C-A474-9121B796F545}" srcOrd="0" destOrd="0" presId="urn:microsoft.com/office/officeart/2005/8/layout/list1"/>
    <dgm:cxn modelId="{CCEA5FE6-996E-3A4A-B21F-36E646F682F1}" type="presParOf" srcId="{19A11BF6-7A44-124E-90E2-CAD584CA63D4}" destId="{678CE7FB-DE64-E64D-B45C-E54D27FAF7FE}" srcOrd="1" destOrd="0" presId="urn:microsoft.com/office/officeart/2005/8/layout/list1"/>
    <dgm:cxn modelId="{A0A7C2C4-9E69-174B-8E2A-45AF96FD461E}" type="presParOf" srcId="{81A58D2C-2D20-0C47-BA68-18B7514B73C2}" destId="{6FE79850-41CC-B844-94C5-792769B85BE5}" srcOrd="1" destOrd="0" presId="urn:microsoft.com/office/officeart/2005/8/layout/list1"/>
    <dgm:cxn modelId="{55B377B4-9657-D449-BDE2-5326C3849A9D}" type="presParOf" srcId="{81A58D2C-2D20-0C47-BA68-18B7514B73C2}" destId="{78D26CD8-8D21-1244-A954-8C0D96083BB2}" srcOrd="2" destOrd="0" presId="urn:microsoft.com/office/officeart/2005/8/layout/list1"/>
    <dgm:cxn modelId="{B3320B04-729E-D344-B9F3-1A7C9CDABE48}" type="presParOf" srcId="{81A58D2C-2D20-0C47-BA68-18B7514B73C2}" destId="{38394DE3-67DF-034A-ADBA-30573DBADDC6}" srcOrd="3" destOrd="0" presId="urn:microsoft.com/office/officeart/2005/8/layout/list1"/>
    <dgm:cxn modelId="{6E05B57E-7490-BA40-B9A6-E3F3A501A0E3}" type="presParOf" srcId="{81A58D2C-2D20-0C47-BA68-18B7514B73C2}" destId="{C660925E-97F3-B445-8F33-9E93C463B130}" srcOrd="4" destOrd="0" presId="urn:microsoft.com/office/officeart/2005/8/layout/list1"/>
    <dgm:cxn modelId="{4CC9AB28-485E-144C-8A8B-5A851CB304C2}" type="presParOf" srcId="{C660925E-97F3-B445-8F33-9E93C463B130}" destId="{9CB51874-EEF6-7746-B44B-957F66E9E193}" srcOrd="0" destOrd="0" presId="urn:microsoft.com/office/officeart/2005/8/layout/list1"/>
    <dgm:cxn modelId="{D368D3B9-5AA2-DC4E-A6D5-966917FE8F96}" type="presParOf" srcId="{C660925E-97F3-B445-8F33-9E93C463B130}" destId="{212C1276-13E0-054E-A046-407A497A9B01}" srcOrd="1" destOrd="0" presId="urn:microsoft.com/office/officeart/2005/8/layout/list1"/>
    <dgm:cxn modelId="{9A25C43D-D648-904A-B7A0-1679E4D27D16}" type="presParOf" srcId="{81A58D2C-2D20-0C47-BA68-18B7514B73C2}" destId="{015E92B3-E6CB-DA40-A308-1C2550A58AA0}" srcOrd="5" destOrd="0" presId="urn:microsoft.com/office/officeart/2005/8/layout/list1"/>
    <dgm:cxn modelId="{D10DF3CA-E13D-8B47-BC75-83E44948187E}" type="presParOf" srcId="{81A58D2C-2D20-0C47-BA68-18B7514B73C2}" destId="{AA1F2186-21A0-F841-9A3D-2AFA2BEE17F9}" srcOrd="6" destOrd="0" presId="urn:microsoft.com/office/officeart/2005/8/layout/list1"/>
    <dgm:cxn modelId="{1E4950D0-89D3-DE45-B50E-F6D789DBCD01}" type="presParOf" srcId="{81A58D2C-2D20-0C47-BA68-18B7514B73C2}" destId="{B82E6F99-06F5-2244-9821-0F1BD2F491F6}" srcOrd="7" destOrd="0" presId="urn:microsoft.com/office/officeart/2005/8/layout/list1"/>
    <dgm:cxn modelId="{45E2754D-31B4-DD4F-A264-5F20C2BB79D7}" type="presParOf" srcId="{81A58D2C-2D20-0C47-BA68-18B7514B73C2}" destId="{E83FB06B-9C31-A04A-8700-3B7B33BB1741}" srcOrd="8" destOrd="0" presId="urn:microsoft.com/office/officeart/2005/8/layout/list1"/>
    <dgm:cxn modelId="{37FA345E-BC93-F94F-815B-C74561ED13B6}" type="presParOf" srcId="{E83FB06B-9C31-A04A-8700-3B7B33BB1741}" destId="{53284C29-2EC1-2D40-BFE8-D5991E8B9798}" srcOrd="0" destOrd="0" presId="urn:microsoft.com/office/officeart/2005/8/layout/list1"/>
    <dgm:cxn modelId="{9FDE8C12-E4F5-DB43-B00F-589D5A6AAE5B}" type="presParOf" srcId="{E83FB06B-9C31-A04A-8700-3B7B33BB1741}" destId="{71537EF4-93CF-774C-80DE-43C8F4088F19}" srcOrd="1" destOrd="0" presId="urn:microsoft.com/office/officeart/2005/8/layout/list1"/>
    <dgm:cxn modelId="{FB5C777B-F8AE-7144-BA02-921EFF8B46D0}" type="presParOf" srcId="{81A58D2C-2D20-0C47-BA68-18B7514B73C2}" destId="{5D9B796A-BBBB-E049-A272-C4F53239C3B2}" srcOrd="9" destOrd="0" presId="urn:microsoft.com/office/officeart/2005/8/layout/list1"/>
    <dgm:cxn modelId="{2F7DFFA1-206B-7D45-92A5-54123B979ED1}" type="presParOf" srcId="{81A58D2C-2D20-0C47-BA68-18B7514B73C2}" destId="{40822219-C68F-C74E-9E79-6D41E155793B}" srcOrd="10" destOrd="0" presId="urn:microsoft.com/office/officeart/2005/8/layout/list1"/>
    <dgm:cxn modelId="{37612684-9537-4346-8764-70392B847F4C}" type="presParOf" srcId="{81A58D2C-2D20-0C47-BA68-18B7514B73C2}" destId="{D1BA7216-8853-5744-8A62-BE00DF7339B9}" srcOrd="11" destOrd="0" presId="urn:microsoft.com/office/officeart/2005/8/layout/list1"/>
    <dgm:cxn modelId="{2596588A-7909-C149-8E6C-29BB3C9A1FBA}" type="presParOf" srcId="{81A58D2C-2D20-0C47-BA68-18B7514B73C2}" destId="{F061EDB1-0C10-E64D-8EB7-E108D14F7664}" srcOrd="12" destOrd="0" presId="urn:microsoft.com/office/officeart/2005/8/layout/list1"/>
    <dgm:cxn modelId="{1A46A563-B60F-0C47-9349-9047310AC66A}" type="presParOf" srcId="{F061EDB1-0C10-E64D-8EB7-E108D14F7664}" destId="{9D1EC792-7C7F-E442-A08F-D1969AA98E7F}" srcOrd="0" destOrd="0" presId="urn:microsoft.com/office/officeart/2005/8/layout/list1"/>
    <dgm:cxn modelId="{87411BA5-E3BB-6F4F-AD6E-9A725D5DA1CD}" type="presParOf" srcId="{F061EDB1-0C10-E64D-8EB7-E108D14F7664}" destId="{D3F85AF6-3B0F-EA45-93B1-57EA291A040C}" srcOrd="1" destOrd="0" presId="urn:microsoft.com/office/officeart/2005/8/layout/list1"/>
    <dgm:cxn modelId="{F39197F3-E4F9-E64D-8CA7-E99D1011BDB5}" type="presParOf" srcId="{81A58D2C-2D20-0C47-BA68-18B7514B73C2}" destId="{FCCF5490-9103-124F-AA2F-15FBE0EB0A77}" srcOrd="13" destOrd="0" presId="urn:microsoft.com/office/officeart/2005/8/layout/list1"/>
    <dgm:cxn modelId="{C6A11BC9-6A37-B34F-9664-8AD3C4E51166}" type="presParOf" srcId="{81A58D2C-2D20-0C47-BA68-18B7514B73C2}" destId="{04C6B4F6-12F9-AD42-BE74-C36A65CF38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18FF5-B269-3C47-BC83-7AD34F53362E}"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D4D2F52A-B03F-874A-9F12-5640DA9690DF}">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Examina</a:t>
          </a:r>
          <a:r>
            <a:rPr lang="en-GB" b="1" dirty="0"/>
            <a:t> la </a:t>
          </a:r>
          <a:r>
            <a:rPr lang="en-GB" b="1" dirty="0" err="1"/>
            <a:t>ortografía</a:t>
          </a:r>
          <a:r>
            <a:rPr lang="en-GB" b="1" dirty="0"/>
            <a:t> y la </a:t>
          </a:r>
          <a:r>
            <a:rPr lang="en-GB" b="1" dirty="0" err="1"/>
            <a:t>puntuación</a:t>
          </a:r>
          <a:endParaRPr lang="en-GB" dirty="0"/>
        </a:p>
      </dgm:t>
    </dgm:pt>
    <dgm:pt modelId="{4D0FD3C6-8E83-3246-84AC-E027239884AC}" type="parTrans" cxnId="{883DCD21-3EED-8849-B88E-C34BB1FFBAEB}">
      <dgm:prSet/>
      <dgm:spPr/>
      <dgm:t>
        <a:bodyPr/>
        <a:lstStyle/>
        <a:p>
          <a:endParaRPr lang="en-GB"/>
        </a:p>
      </dgm:t>
    </dgm:pt>
    <dgm:pt modelId="{5DC10012-1F7E-8A4B-8119-07FA70972D46}" type="sibTrans" cxnId="{883DCD21-3EED-8849-B88E-C34BB1FFBAEB}">
      <dgm:prSet/>
      <dgm:spPr/>
      <dgm:t>
        <a:bodyPr/>
        <a:lstStyle/>
        <a:p>
          <a:endParaRPr lang="en-GB"/>
        </a:p>
      </dgm:t>
    </dgm:pt>
    <dgm:pt modelId="{100C2A4B-72D4-644D-A24C-B998F2D40FD8}">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Buscar</a:t>
          </a:r>
          <a:r>
            <a:rPr lang="en-GB" b="1" dirty="0"/>
            <a:t> puntos de vista alternativos</a:t>
          </a:r>
          <a:endParaRPr lang="en-GB" dirty="0"/>
        </a:p>
      </dgm:t>
    </dgm:pt>
    <dgm:pt modelId="{6228011D-47EF-C14D-A215-B717D07E3E84}" type="parTrans" cxnId="{27EC15B2-7DAE-B84A-9834-6F672D1458D9}">
      <dgm:prSet/>
      <dgm:spPr/>
      <dgm:t>
        <a:bodyPr/>
        <a:lstStyle/>
        <a:p>
          <a:endParaRPr lang="en-GB"/>
        </a:p>
      </dgm:t>
    </dgm:pt>
    <dgm:pt modelId="{4D006A13-E6F1-9A4A-B188-9DD810349043}" type="sibTrans" cxnId="{27EC15B2-7DAE-B84A-9834-6F672D1458D9}">
      <dgm:prSet/>
      <dgm:spPr/>
      <dgm:t>
        <a:bodyPr/>
        <a:lstStyle/>
        <a:p>
          <a:endParaRPr lang="en-GB"/>
        </a:p>
      </dgm:t>
    </dgm:pt>
    <dgm:pt modelId="{07B0BE43-24E5-2249-A24A-41E0735746F9}">
      <dgm:prSet/>
      <dgm:spPr>
        <a:ln>
          <a:solidFill>
            <a:schemeClr val="accent2">
              <a:lumMod val="75000"/>
            </a:schemeClr>
          </a:solidFill>
        </a:ln>
      </dgm:spPr>
      <dgm:t>
        <a:bodyPr/>
        <a:lstStyle/>
        <a:p>
          <a:pPr>
            <a:buFont typeface="Arial" panose="020B0604020202020204" pitchFamily="34" charset="0"/>
            <a:buChar char="•"/>
          </a:pPr>
          <a:r>
            <a:rPr lang="es-ES" dirty="0"/>
            <a:t>Las páginas web con palabras mal escritas, mayúsculas innecesarias, mala gramática y excesiva puntuación suelen ser poco fiables</a:t>
          </a:r>
          <a:r>
            <a:rPr lang="en-GB" dirty="0"/>
            <a:t>.</a:t>
          </a:r>
        </a:p>
      </dgm:t>
    </dgm:pt>
    <dgm:pt modelId="{E15E438D-BC3D-2547-964D-E0F2E428F09E}" type="parTrans" cxnId="{3AFAECB5-91EF-7C4C-9A74-2CDAD6AB53B5}">
      <dgm:prSet/>
      <dgm:spPr/>
      <dgm:t>
        <a:bodyPr/>
        <a:lstStyle/>
        <a:p>
          <a:endParaRPr lang="en-GB"/>
        </a:p>
      </dgm:t>
    </dgm:pt>
    <dgm:pt modelId="{3E190CC5-B3F5-7B48-B015-0D56027578FD}" type="sibTrans" cxnId="{3AFAECB5-91EF-7C4C-9A74-2CDAD6AB53B5}">
      <dgm:prSet/>
      <dgm:spPr/>
      <dgm:t>
        <a:bodyPr/>
        <a:lstStyle/>
        <a:p>
          <a:endParaRPr lang="en-GB"/>
        </a:p>
      </dgm:t>
    </dgm:pt>
    <dgm:pt modelId="{2B389393-1380-2F4F-AC79-38838DD91209}">
      <dgm:prSet/>
      <dgm:spPr>
        <a:ln>
          <a:solidFill>
            <a:schemeClr val="accent2">
              <a:lumMod val="75000"/>
            </a:schemeClr>
          </a:solidFill>
        </a:ln>
      </dgm:spPr>
      <dgm:t>
        <a:bodyPr/>
        <a:lstStyle/>
        <a:p>
          <a:pPr>
            <a:buFont typeface="Arial" panose="020B0604020202020204" pitchFamily="34" charset="0"/>
            <a:buChar char="•"/>
          </a:pPr>
          <a:r>
            <a:rPr lang="es-ES" dirty="0"/>
            <a:t>Busca otros artículos y fuentes sobre el mismo tema. Si los resultados son limitados o inexistentes, o si encuentra información contradictoria, es posible que quiera investigar más y comprobar los hechos</a:t>
          </a:r>
          <a:r>
            <a:rPr lang="en-GB" dirty="0"/>
            <a:t>. </a:t>
          </a:r>
        </a:p>
      </dgm:t>
    </dgm:pt>
    <dgm:pt modelId="{AC3E3BD2-DCC4-674A-A46E-E1C53C19E1C4}" type="parTrans" cxnId="{05132545-AE18-8042-81EB-CA4AC7C53935}">
      <dgm:prSet/>
      <dgm:spPr/>
      <dgm:t>
        <a:bodyPr/>
        <a:lstStyle/>
        <a:p>
          <a:endParaRPr lang="en-GB"/>
        </a:p>
      </dgm:t>
    </dgm:pt>
    <dgm:pt modelId="{702ACE7F-9AE4-7546-93A1-F2284DDE99C4}" type="sibTrans" cxnId="{05132545-AE18-8042-81EB-CA4AC7C53935}">
      <dgm:prSet/>
      <dgm:spPr/>
      <dgm:t>
        <a:bodyPr/>
        <a:lstStyle/>
        <a:p>
          <a:endParaRPr lang="en-GB"/>
        </a:p>
      </dgm:t>
    </dgm:pt>
    <dgm:pt modelId="{0336BB81-7DC9-5F49-985E-C10D10659E4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Piensa</a:t>
          </a:r>
          <a:r>
            <a:rPr lang="en-GB" b="1" dirty="0"/>
            <a:t> antes de </a:t>
          </a:r>
          <a:r>
            <a:rPr lang="en-GB" b="1" dirty="0" err="1"/>
            <a:t>compartir</a:t>
          </a:r>
          <a:endParaRPr lang="en-GB" dirty="0"/>
        </a:p>
      </dgm:t>
    </dgm:pt>
    <dgm:pt modelId="{ADDD2CFB-2A75-104B-AF88-FAE2DC536433}" type="parTrans" cxnId="{75FCB8B9-57B2-1545-9F27-2B7F43A37550}">
      <dgm:prSet/>
      <dgm:spPr/>
      <dgm:t>
        <a:bodyPr/>
        <a:lstStyle/>
        <a:p>
          <a:endParaRPr lang="en-GB"/>
        </a:p>
      </dgm:t>
    </dgm:pt>
    <dgm:pt modelId="{8A8761D5-FEF9-BC46-91E1-3A8DCEB661B8}" type="sibTrans" cxnId="{75FCB8B9-57B2-1545-9F27-2B7F43A37550}">
      <dgm:prSet/>
      <dgm:spPr/>
      <dgm:t>
        <a:bodyPr/>
        <a:lstStyle/>
        <a:p>
          <a:endParaRPr lang="en-GB"/>
        </a:p>
      </dgm:t>
    </dgm:pt>
    <dgm:pt modelId="{153AB5A3-0378-BA4E-A408-2E0E1598D1A7}">
      <dgm:prSet/>
      <dgm:spPr>
        <a:ln>
          <a:solidFill>
            <a:schemeClr val="accent2">
              <a:lumMod val="75000"/>
            </a:schemeClr>
          </a:solidFill>
        </a:ln>
      </dgm:spPr>
      <dgm:t>
        <a:bodyPr/>
        <a:lstStyle/>
        <a:p>
          <a:pPr>
            <a:buFont typeface="Arial" panose="020B0604020202020204" pitchFamily="34" charset="0"/>
            <a:buChar char="•"/>
          </a:pPr>
          <a:r>
            <a:rPr lang="es-ES" dirty="0"/>
            <a:t>La desinformación perjudicial se propaga rápidamente a través de las publicaciones compartidas. Los temas emocionales y sensibles se utilizan a menudo para manipular a los lectores para que los compartan sin pensar. Repasa los pasos anteriores y desconfía de los contenidos que buscan sembrar la discordia y provocar al público. </a:t>
          </a:r>
          <a:endParaRPr lang="en-GB" dirty="0"/>
        </a:p>
      </dgm:t>
    </dgm:pt>
    <dgm:pt modelId="{86CEEC27-FDE6-0245-86A5-776429D23F73}" type="parTrans" cxnId="{6B2A13B2-3B38-4443-9D7D-E7B569C98344}">
      <dgm:prSet/>
      <dgm:spPr/>
      <dgm:t>
        <a:bodyPr/>
        <a:lstStyle/>
        <a:p>
          <a:endParaRPr lang="en-GB"/>
        </a:p>
      </dgm:t>
    </dgm:pt>
    <dgm:pt modelId="{92680FAB-32FA-954C-9932-A2BBC310EED1}" type="sibTrans" cxnId="{6B2A13B2-3B38-4443-9D7D-E7B569C98344}">
      <dgm:prSet/>
      <dgm:spPr/>
      <dgm:t>
        <a:bodyPr/>
        <a:lstStyle/>
        <a:p>
          <a:endParaRPr lang="en-GB"/>
        </a:p>
      </dgm:t>
    </dgm:pt>
    <dgm:pt modelId="{E60F5B9E-66FA-BF4F-86AA-FF9C3B7126DC}">
      <dgm:prSet/>
      <dgm:spPr>
        <a:ln>
          <a:solidFill>
            <a:schemeClr val="accent2">
              <a:lumMod val="75000"/>
            </a:schemeClr>
          </a:solidFill>
        </a:ln>
      </dgm:spPr>
      <dgm:t>
        <a:bodyPr/>
        <a:lstStyle/>
        <a:p>
          <a:pPr rtl="0"/>
          <a:endParaRPr lang="en-IS"/>
        </a:p>
      </dgm:t>
    </dgm:pt>
    <dgm:pt modelId="{52CB6754-B7BB-9147-B74D-06A0A15D8240}" type="parTrans" cxnId="{1E43B469-C72A-9A43-821F-A7BE8BE1CD83}">
      <dgm:prSet/>
      <dgm:spPr/>
      <dgm:t>
        <a:bodyPr/>
        <a:lstStyle/>
        <a:p>
          <a:endParaRPr lang="en-GB"/>
        </a:p>
      </dgm:t>
    </dgm:pt>
    <dgm:pt modelId="{DDA73B59-4512-0342-9EB8-6FDE81B690AF}" type="sibTrans" cxnId="{1E43B469-C72A-9A43-821F-A7BE8BE1CD83}">
      <dgm:prSet/>
      <dgm:spPr/>
      <dgm:t>
        <a:bodyPr/>
        <a:lstStyle/>
        <a:p>
          <a:endParaRPr lang="en-GB"/>
        </a:p>
      </dgm:t>
    </dgm:pt>
    <dgm:pt modelId="{81A58D2C-2D20-0C47-BA68-18B7514B73C2}" type="pres">
      <dgm:prSet presAssocID="{6D918FF5-B269-3C47-BC83-7AD34F53362E}" presName="linear" presStyleCnt="0">
        <dgm:presLayoutVars>
          <dgm:dir/>
          <dgm:animLvl val="lvl"/>
          <dgm:resizeHandles val="exact"/>
        </dgm:presLayoutVars>
      </dgm:prSet>
      <dgm:spPr/>
      <dgm:t>
        <a:bodyPr/>
        <a:lstStyle/>
        <a:p>
          <a:endParaRPr lang="es-ES"/>
        </a:p>
      </dgm:t>
    </dgm:pt>
    <dgm:pt modelId="{19A11BF6-7A44-124E-90E2-CAD584CA63D4}" type="pres">
      <dgm:prSet presAssocID="{D4D2F52A-B03F-874A-9F12-5640DA9690DF}" presName="parentLin" presStyleCnt="0"/>
      <dgm:spPr/>
    </dgm:pt>
    <dgm:pt modelId="{B3CD6B01-CFFD-CA4C-A474-9121B796F545}" type="pres">
      <dgm:prSet presAssocID="{D4D2F52A-B03F-874A-9F12-5640DA9690DF}" presName="parentLeftMargin" presStyleLbl="node1" presStyleIdx="0" presStyleCnt="3"/>
      <dgm:spPr/>
      <dgm:t>
        <a:bodyPr/>
        <a:lstStyle/>
        <a:p>
          <a:endParaRPr lang="es-ES"/>
        </a:p>
      </dgm:t>
    </dgm:pt>
    <dgm:pt modelId="{678CE7FB-DE64-E64D-B45C-E54D27FAF7FE}" type="pres">
      <dgm:prSet presAssocID="{D4D2F52A-B03F-874A-9F12-5640DA9690DF}" presName="parentText" presStyleLbl="node1" presStyleIdx="0" presStyleCnt="3">
        <dgm:presLayoutVars>
          <dgm:chMax val="0"/>
          <dgm:bulletEnabled val="1"/>
        </dgm:presLayoutVars>
      </dgm:prSet>
      <dgm:spPr/>
      <dgm:t>
        <a:bodyPr/>
        <a:lstStyle/>
        <a:p>
          <a:endParaRPr lang="es-ES"/>
        </a:p>
      </dgm:t>
    </dgm:pt>
    <dgm:pt modelId="{6FE79850-41CC-B844-94C5-792769B85BE5}" type="pres">
      <dgm:prSet presAssocID="{D4D2F52A-B03F-874A-9F12-5640DA9690DF}" presName="negativeSpace" presStyleCnt="0"/>
      <dgm:spPr/>
    </dgm:pt>
    <dgm:pt modelId="{78D26CD8-8D21-1244-A954-8C0D96083BB2}" type="pres">
      <dgm:prSet presAssocID="{D4D2F52A-B03F-874A-9F12-5640DA9690DF}" presName="childText" presStyleLbl="conFgAcc1" presStyleIdx="0" presStyleCnt="3" custLinFactNeighborX="-5038" custLinFactNeighborY="-69603">
        <dgm:presLayoutVars>
          <dgm:bulletEnabled val="1"/>
        </dgm:presLayoutVars>
      </dgm:prSet>
      <dgm:spPr/>
      <dgm:t>
        <a:bodyPr/>
        <a:lstStyle/>
        <a:p>
          <a:endParaRPr lang="es-ES"/>
        </a:p>
      </dgm:t>
    </dgm:pt>
    <dgm:pt modelId="{38394DE3-67DF-034A-ADBA-30573DBADDC6}" type="pres">
      <dgm:prSet presAssocID="{5DC10012-1F7E-8A4B-8119-07FA70972D46}" presName="spaceBetweenRectangles" presStyleCnt="0"/>
      <dgm:spPr/>
    </dgm:pt>
    <dgm:pt modelId="{C660925E-97F3-B445-8F33-9E93C463B130}" type="pres">
      <dgm:prSet presAssocID="{100C2A4B-72D4-644D-A24C-B998F2D40FD8}" presName="parentLin" presStyleCnt="0"/>
      <dgm:spPr/>
    </dgm:pt>
    <dgm:pt modelId="{9CB51874-EEF6-7746-B44B-957F66E9E193}" type="pres">
      <dgm:prSet presAssocID="{100C2A4B-72D4-644D-A24C-B998F2D40FD8}" presName="parentLeftMargin" presStyleLbl="node1" presStyleIdx="0" presStyleCnt="3"/>
      <dgm:spPr/>
      <dgm:t>
        <a:bodyPr/>
        <a:lstStyle/>
        <a:p>
          <a:endParaRPr lang="es-ES"/>
        </a:p>
      </dgm:t>
    </dgm:pt>
    <dgm:pt modelId="{212C1276-13E0-054E-A046-407A497A9B01}" type="pres">
      <dgm:prSet presAssocID="{100C2A4B-72D4-644D-A24C-B998F2D40FD8}" presName="parentText" presStyleLbl="node1" presStyleIdx="1" presStyleCnt="3">
        <dgm:presLayoutVars>
          <dgm:chMax val="0"/>
          <dgm:bulletEnabled val="1"/>
        </dgm:presLayoutVars>
      </dgm:prSet>
      <dgm:spPr/>
      <dgm:t>
        <a:bodyPr/>
        <a:lstStyle/>
        <a:p>
          <a:endParaRPr lang="es-ES"/>
        </a:p>
      </dgm:t>
    </dgm:pt>
    <dgm:pt modelId="{015E92B3-E6CB-DA40-A308-1C2550A58AA0}" type="pres">
      <dgm:prSet presAssocID="{100C2A4B-72D4-644D-A24C-B998F2D40FD8}" presName="negativeSpace" presStyleCnt="0"/>
      <dgm:spPr/>
    </dgm:pt>
    <dgm:pt modelId="{AA1F2186-21A0-F841-9A3D-2AFA2BEE17F9}" type="pres">
      <dgm:prSet presAssocID="{100C2A4B-72D4-644D-A24C-B998F2D40FD8}" presName="childText" presStyleLbl="conFgAcc1" presStyleIdx="1" presStyleCnt="3">
        <dgm:presLayoutVars>
          <dgm:bulletEnabled val="1"/>
        </dgm:presLayoutVars>
      </dgm:prSet>
      <dgm:spPr/>
      <dgm:t>
        <a:bodyPr/>
        <a:lstStyle/>
        <a:p>
          <a:endParaRPr lang="es-ES"/>
        </a:p>
      </dgm:t>
    </dgm:pt>
    <dgm:pt modelId="{019D2081-6B89-EB47-BD17-1A08BD349869}" type="pres">
      <dgm:prSet presAssocID="{4D006A13-E6F1-9A4A-B188-9DD810349043}" presName="spaceBetweenRectangles" presStyleCnt="0"/>
      <dgm:spPr/>
    </dgm:pt>
    <dgm:pt modelId="{AE933C49-3D50-8241-81A8-2124C98E3FBC}" type="pres">
      <dgm:prSet presAssocID="{0336BB81-7DC9-5F49-985E-C10D10659E42}" presName="parentLin" presStyleCnt="0"/>
      <dgm:spPr/>
    </dgm:pt>
    <dgm:pt modelId="{22E4F6F3-0B27-E041-9EBB-1A756C4334FD}" type="pres">
      <dgm:prSet presAssocID="{0336BB81-7DC9-5F49-985E-C10D10659E42}" presName="parentLeftMargin" presStyleLbl="node1" presStyleIdx="1" presStyleCnt="3"/>
      <dgm:spPr/>
      <dgm:t>
        <a:bodyPr/>
        <a:lstStyle/>
        <a:p>
          <a:endParaRPr lang="es-ES"/>
        </a:p>
      </dgm:t>
    </dgm:pt>
    <dgm:pt modelId="{3CC5E7CD-1C62-4440-BC4E-16457FB6C1C9}" type="pres">
      <dgm:prSet presAssocID="{0336BB81-7DC9-5F49-985E-C10D10659E42}" presName="parentText" presStyleLbl="node1" presStyleIdx="2" presStyleCnt="3">
        <dgm:presLayoutVars>
          <dgm:chMax val="0"/>
          <dgm:bulletEnabled val="1"/>
        </dgm:presLayoutVars>
      </dgm:prSet>
      <dgm:spPr/>
      <dgm:t>
        <a:bodyPr/>
        <a:lstStyle/>
        <a:p>
          <a:endParaRPr lang="es-ES"/>
        </a:p>
      </dgm:t>
    </dgm:pt>
    <dgm:pt modelId="{787336A3-B458-7C49-93AD-AA08BB456A43}" type="pres">
      <dgm:prSet presAssocID="{0336BB81-7DC9-5F49-985E-C10D10659E42}" presName="negativeSpace" presStyleCnt="0"/>
      <dgm:spPr/>
    </dgm:pt>
    <dgm:pt modelId="{38E9CDBB-B9C3-CB4B-9870-0F27F155CE6D}" type="pres">
      <dgm:prSet presAssocID="{0336BB81-7DC9-5F49-985E-C10D10659E42}" presName="childText" presStyleLbl="conFgAcc1" presStyleIdx="2" presStyleCnt="3">
        <dgm:presLayoutVars>
          <dgm:bulletEnabled val="1"/>
        </dgm:presLayoutVars>
      </dgm:prSet>
      <dgm:spPr/>
      <dgm:t>
        <a:bodyPr/>
        <a:lstStyle/>
        <a:p>
          <a:endParaRPr lang="es-ES"/>
        </a:p>
      </dgm:t>
    </dgm:pt>
  </dgm:ptLst>
  <dgm:cxnLst>
    <dgm:cxn modelId="{27EC15B2-7DAE-B84A-9834-6F672D1458D9}" srcId="{6D918FF5-B269-3C47-BC83-7AD34F53362E}" destId="{100C2A4B-72D4-644D-A24C-B998F2D40FD8}" srcOrd="1" destOrd="0" parTransId="{6228011D-47EF-C14D-A215-B717D07E3E84}" sibTransId="{4D006A13-E6F1-9A4A-B188-9DD810349043}"/>
    <dgm:cxn modelId="{75FCB8B9-57B2-1545-9F27-2B7F43A37550}" srcId="{6D918FF5-B269-3C47-BC83-7AD34F53362E}" destId="{0336BB81-7DC9-5F49-985E-C10D10659E42}" srcOrd="2" destOrd="0" parTransId="{ADDD2CFB-2A75-104B-AF88-FAE2DC536433}" sibTransId="{8A8761D5-FEF9-BC46-91E1-3A8DCEB661B8}"/>
    <dgm:cxn modelId="{1E43B469-C72A-9A43-821F-A7BE8BE1CD83}" srcId="{0336BB81-7DC9-5F49-985E-C10D10659E42}" destId="{E60F5B9E-66FA-BF4F-86AA-FF9C3B7126DC}" srcOrd="1" destOrd="0" parTransId="{52CB6754-B7BB-9147-B74D-06A0A15D8240}" sibTransId="{DDA73B59-4512-0342-9EB8-6FDE81B690AF}"/>
    <dgm:cxn modelId="{05132545-AE18-8042-81EB-CA4AC7C53935}" srcId="{100C2A4B-72D4-644D-A24C-B998F2D40FD8}" destId="{2B389393-1380-2F4F-AC79-38838DD91209}" srcOrd="0" destOrd="0" parTransId="{AC3E3BD2-DCC4-674A-A46E-E1C53C19E1C4}" sibTransId="{702ACE7F-9AE4-7546-93A1-F2284DDE99C4}"/>
    <dgm:cxn modelId="{883DCD21-3EED-8849-B88E-C34BB1FFBAEB}" srcId="{6D918FF5-B269-3C47-BC83-7AD34F53362E}" destId="{D4D2F52A-B03F-874A-9F12-5640DA9690DF}" srcOrd="0" destOrd="0" parTransId="{4D0FD3C6-8E83-3246-84AC-E027239884AC}" sibTransId="{5DC10012-1F7E-8A4B-8119-07FA70972D46}"/>
    <dgm:cxn modelId="{DE5E2FE2-351B-9142-BEB1-834B86322640}" type="presOf" srcId="{100C2A4B-72D4-644D-A24C-B998F2D40FD8}" destId="{212C1276-13E0-054E-A046-407A497A9B01}" srcOrd="1" destOrd="0" presId="urn:microsoft.com/office/officeart/2005/8/layout/list1"/>
    <dgm:cxn modelId="{7FD965C9-95B5-394B-8BEC-E84FBBDEEFD0}" type="presOf" srcId="{100C2A4B-72D4-644D-A24C-B998F2D40FD8}" destId="{9CB51874-EEF6-7746-B44B-957F66E9E193}" srcOrd="0" destOrd="0" presId="urn:microsoft.com/office/officeart/2005/8/layout/list1"/>
    <dgm:cxn modelId="{6A2CB06E-0278-944E-97D1-A6DEB4979C11}" type="presOf" srcId="{E60F5B9E-66FA-BF4F-86AA-FF9C3B7126DC}" destId="{38E9CDBB-B9C3-CB4B-9870-0F27F155CE6D}" srcOrd="0" destOrd="1" presId="urn:microsoft.com/office/officeart/2005/8/layout/list1"/>
    <dgm:cxn modelId="{2D0F60CC-3379-3A40-B4FD-5D8F1053B887}" type="presOf" srcId="{2B389393-1380-2F4F-AC79-38838DD91209}" destId="{AA1F2186-21A0-F841-9A3D-2AFA2BEE17F9}" srcOrd="0" destOrd="0" presId="urn:microsoft.com/office/officeart/2005/8/layout/list1"/>
    <dgm:cxn modelId="{6B2A13B2-3B38-4443-9D7D-E7B569C98344}" srcId="{0336BB81-7DC9-5F49-985E-C10D10659E42}" destId="{153AB5A3-0378-BA4E-A408-2E0E1598D1A7}" srcOrd="0" destOrd="0" parTransId="{86CEEC27-FDE6-0245-86A5-776429D23F73}" sibTransId="{92680FAB-32FA-954C-9932-A2BBC310EED1}"/>
    <dgm:cxn modelId="{3AFAECB5-91EF-7C4C-9A74-2CDAD6AB53B5}" srcId="{D4D2F52A-B03F-874A-9F12-5640DA9690DF}" destId="{07B0BE43-24E5-2249-A24A-41E0735746F9}" srcOrd="0" destOrd="0" parTransId="{E15E438D-BC3D-2547-964D-E0F2E428F09E}" sibTransId="{3E190CC5-B3F5-7B48-B015-0D56027578FD}"/>
    <dgm:cxn modelId="{3F3B3F29-7553-B447-8F48-A6E48DF1B5EE}" type="presOf" srcId="{0336BB81-7DC9-5F49-985E-C10D10659E42}" destId="{3CC5E7CD-1C62-4440-BC4E-16457FB6C1C9}" srcOrd="1" destOrd="0" presId="urn:microsoft.com/office/officeart/2005/8/layout/list1"/>
    <dgm:cxn modelId="{BFBF88D9-ABE7-E243-8087-3D137826128C}" type="presOf" srcId="{D4D2F52A-B03F-874A-9F12-5640DA9690DF}" destId="{678CE7FB-DE64-E64D-B45C-E54D27FAF7FE}" srcOrd="1" destOrd="0" presId="urn:microsoft.com/office/officeart/2005/8/layout/list1"/>
    <dgm:cxn modelId="{91FCA5A6-3CCF-BB4B-AE7E-072C1FA4F02E}" type="presOf" srcId="{153AB5A3-0378-BA4E-A408-2E0E1598D1A7}" destId="{38E9CDBB-B9C3-CB4B-9870-0F27F155CE6D}" srcOrd="0" destOrd="0" presId="urn:microsoft.com/office/officeart/2005/8/layout/list1"/>
    <dgm:cxn modelId="{E4F834FC-BF32-F848-9F9B-8937D6149371}" type="presOf" srcId="{0336BB81-7DC9-5F49-985E-C10D10659E42}" destId="{22E4F6F3-0B27-E041-9EBB-1A756C4334FD}" srcOrd="0" destOrd="0" presId="urn:microsoft.com/office/officeart/2005/8/layout/list1"/>
    <dgm:cxn modelId="{7E8257DA-207F-074A-85B2-ECBA16D85744}" type="presOf" srcId="{6D918FF5-B269-3C47-BC83-7AD34F53362E}" destId="{81A58D2C-2D20-0C47-BA68-18B7514B73C2}" srcOrd="0" destOrd="0" presId="urn:microsoft.com/office/officeart/2005/8/layout/list1"/>
    <dgm:cxn modelId="{7F96A481-80E1-184C-B8E4-920A2F0CC105}" type="presOf" srcId="{07B0BE43-24E5-2249-A24A-41E0735746F9}" destId="{78D26CD8-8D21-1244-A954-8C0D96083BB2}" srcOrd="0" destOrd="0" presId="urn:microsoft.com/office/officeart/2005/8/layout/list1"/>
    <dgm:cxn modelId="{44898C5A-F407-CC4F-A1F4-2AAC8B2D42FA}" type="presOf" srcId="{D4D2F52A-B03F-874A-9F12-5640DA9690DF}" destId="{B3CD6B01-CFFD-CA4C-A474-9121B796F545}" srcOrd="0" destOrd="0" presId="urn:microsoft.com/office/officeart/2005/8/layout/list1"/>
    <dgm:cxn modelId="{DDCA65D4-7964-C846-B8E0-2BEA1569FA35}" type="presParOf" srcId="{81A58D2C-2D20-0C47-BA68-18B7514B73C2}" destId="{19A11BF6-7A44-124E-90E2-CAD584CA63D4}" srcOrd="0" destOrd="0" presId="urn:microsoft.com/office/officeart/2005/8/layout/list1"/>
    <dgm:cxn modelId="{839288FC-2438-8545-A3DB-E07FB0392D0D}" type="presParOf" srcId="{19A11BF6-7A44-124E-90E2-CAD584CA63D4}" destId="{B3CD6B01-CFFD-CA4C-A474-9121B796F545}" srcOrd="0" destOrd="0" presId="urn:microsoft.com/office/officeart/2005/8/layout/list1"/>
    <dgm:cxn modelId="{36A76853-F689-0F45-8CB8-89B936571D1D}" type="presParOf" srcId="{19A11BF6-7A44-124E-90E2-CAD584CA63D4}" destId="{678CE7FB-DE64-E64D-B45C-E54D27FAF7FE}" srcOrd="1" destOrd="0" presId="urn:microsoft.com/office/officeart/2005/8/layout/list1"/>
    <dgm:cxn modelId="{D1C26DFD-C338-7F49-B612-4A1B422E8592}" type="presParOf" srcId="{81A58D2C-2D20-0C47-BA68-18B7514B73C2}" destId="{6FE79850-41CC-B844-94C5-792769B85BE5}" srcOrd="1" destOrd="0" presId="urn:microsoft.com/office/officeart/2005/8/layout/list1"/>
    <dgm:cxn modelId="{886BA050-5DAA-4740-868B-CBADF5899DC8}" type="presParOf" srcId="{81A58D2C-2D20-0C47-BA68-18B7514B73C2}" destId="{78D26CD8-8D21-1244-A954-8C0D96083BB2}" srcOrd="2" destOrd="0" presId="urn:microsoft.com/office/officeart/2005/8/layout/list1"/>
    <dgm:cxn modelId="{94461945-FCBE-3746-9A64-0F91AA96E665}" type="presParOf" srcId="{81A58D2C-2D20-0C47-BA68-18B7514B73C2}" destId="{38394DE3-67DF-034A-ADBA-30573DBADDC6}" srcOrd="3" destOrd="0" presId="urn:microsoft.com/office/officeart/2005/8/layout/list1"/>
    <dgm:cxn modelId="{82C6B93E-8F18-2247-98B4-69B8745A19CF}" type="presParOf" srcId="{81A58D2C-2D20-0C47-BA68-18B7514B73C2}" destId="{C660925E-97F3-B445-8F33-9E93C463B130}" srcOrd="4" destOrd="0" presId="urn:microsoft.com/office/officeart/2005/8/layout/list1"/>
    <dgm:cxn modelId="{D06D167B-4A85-6A45-AE00-8E281062340B}" type="presParOf" srcId="{C660925E-97F3-B445-8F33-9E93C463B130}" destId="{9CB51874-EEF6-7746-B44B-957F66E9E193}" srcOrd="0" destOrd="0" presId="urn:microsoft.com/office/officeart/2005/8/layout/list1"/>
    <dgm:cxn modelId="{F766C6FA-ADA1-A54F-BC2B-1C8C5C36BFAA}" type="presParOf" srcId="{C660925E-97F3-B445-8F33-9E93C463B130}" destId="{212C1276-13E0-054E-A046-407A497A9B01}" srcOrd="1" destOrd="0" presId="urn:microsoft.com/office/officeart/2005/8/layout/list1"/>
    <dgm:cxn modelId="{86EEF078-17B3-F240-AF84-189A7F8C008E}" type="presParOf" srcId="{81A58D2C-2D20-0C47-BA68-18B7514B73C2}" destId="{015E92B3-E6CB-DA40-A308-1C2550A58AA0}" srcOrd="5" destOrd="0" presId="urn:microsoft.com/office/officeart/2005/8/layout/list1"/>
    <dgm:cxn modelId="{B5BDB642-AE6F-DF48-A6F7-66F98FB901B9}" type="presParOf" srcId="{81A58D2C-2D20-0C47-BA68-18B7514B73C2}" destId="{AA1F2186-21A0-F841-9A3D-2AFA2BEE17F9}" srcOrd="6" destOrd="0" presId="urn:microsoft.com/office/officeart/2005/8/layout/list1"/>
    <dgm:cxn modelId="{9095241F-AC51-F14F-9EE2-96AB3B4E4196}" type="presParOf" srcId="{81A58D2C-2D20-0C47-BA68-18B7514B73C2}" destId="{019D2081-6B89-EB47-BD17-1A08BD349869}" srcOrd="7" destOrd="0" presId="urn:microsoft.com/office/officeart/2005/8/layout/list1"/>
    <dgm:cxn modelId="{65419699-9833-A342-B140-97B3EEF6FCAB}" type="presParOf" srcId="{81A58D2C-2D20-0C47-BA68-18B7514B73C2}" destId="{AE933C49-3D50-8241-81A8-2124C98E3FBC}" srcOrd="8" destOrd="0" presId="urn:microsoft.com/office/officeart/2005/8/layout/list1"/>
    <dgm:cxn modelId="{152B9754-B8BA-8A4B-862A-A9C4DBC68808}" type="presParOf" srcId="{AE933C49-3D50-8241-81A8-2124C98E3FBC}" destId="{22E4F6F3-0B27-E041-9EBB-1A756C4334FD}" srcOrd="0" destOrd="0" presId="urn:microsoft.com/office/officeart/2005/8/layout/list1"/>
    <dgm:cxn modelId="{227FCD13-1440-2845-B857-BC1509235BB8}" type="presParOf" srcId="{AE933C49-3D50-8241-81A8-2124C98E3FBC}" destId="{3CC5E7CD-1C62-4440-BC4E-16457FB6C1C9}" srcOrd="1" destOrd="0" presId="urn:microsoft.com/office/officeart/2005/8/layout/list1"/>
    <dgm:cxn modelId="{C84F078F-9C62-734D-BA75-60BB203F8ECA}" type="presParOf" srcId="{81A58D2C-2D20-0C47-BA68-18B7514B73C2}" destId="{787336A3-B458-7C49-93AD-AA08BB456A43}" srcOrd="9" destOrd="0" presId="urn:microsoft.com/office/officeart/2005/8/layout/list1"/>
    <dgm:cxn modelId="{345DE8FF-ABFE-A046-83D6-2137D875F056}" type="presParOf" srcId="{81A58D2C-2D20-0C47-BA68-18B7514B73C2}" destId="{38E9CDBB-B9C3-CB4B-9870-0F27F155CE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3768" y="604587"/>
          <a:ext cx="3468850" cy="919162"/>
        </a:xfrm>
        <a:prstGeom prst="rect">
          <a:avLst/>
        </a:prstGeom>
        <a:solidFill>
          <a:srgbClr val="004C52"/>
        </a:solidFill>
        <a:ln w="25400" cap="flat" cmpd="sng" algn="ctr">
          <a:solidFill>
            <a:srgbClr val="004C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211328" rIns="369824" bIns="211328" numCol="1" spcCol="1270" anchor="ctr" anchorCtr="0">
          <a:noAutofit/>
        </a:bodyPr>
        <a:lstStyle/>
        <a:p>
          <a:pPr lvl="0" algn="ctr" defTabSz="2311400">
            <a:lnSpc>
              <a:spcPct val="90000"/>
            </a:lnSpc>
            <a:spcBef>
              <a:spcPct val="0"/>
            </a:spcBef>
            <a:spcAft>
              <a:spcPct val="35000"/>
            </a:spcAft>
          </a:pPr>
          <a:r>
            <a:rPr lang="es-ES" sz="5200" kern="1200" dirty="0">
              <a:latin typeface="Raleway" pitchFamily="2" charset="77"/>
            </a:rPr>
            <a:t>Unidad 1</a:t>
          </a:r>
        </a:p>
      </dsp:txBody>
      <dsp:txXfrm>
        <a:off x="3768" y="604587"/>
        <a:ext cx="3468850" cy="919162"/>
      </dsp:txXfrm>
    </dsp:sp>
    <dsp:sp modelId="{38060F78-480C-47CF-B727-DD2DFFC99788}">
      <dsp:nvSpPr>
        <dsp:cNvPr id="0" name=""/>
        <dsp:cNvSpPr/>
      </dsp:nvSpPr>
      <dsp:spPr>
        <a:xfrm>
          <a:off x="3768" y="1523749"/>
          <a:ext cx="3468850" cy="149327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AE9D"/>
              </a:solidFill>
              <a:latin typeface="Karla" pitchFamily="2" charset="77"/>
            </a:rPr>
            <a:t>¿Cómo podemos pensar de forma crítica?</a:t>
          </a:r>
          <a:r>
            <a:rPr lang="es-ES" sz="1800" kern="1200" dirty="0">
              <a:latin typeface="Karla" pitchFamily="2" charset="77"/>
            </a:rPr>
            <a:t>​</a:t>
          </a:r>
          <a:endParaRPr lang="es-ES" sz="1800" kern="1200" dirty="0">
            <a:latin typeface="Raleway" pitchFamily="2" charset="77"/>
          </a:endParaRPr>
        </a:p>
      </dsp:txBody>
      <dsp:txXfrm>
        <a:off x="3768" y="1523749"/>
        <a:ext cx="3468850" cy="1493279"/>
      </dsp:txXfrm>
    </dsp:sp>
    <dsp:sp modelId="{CA83B10C-5842-4A9F-B960-F9C3A32BB57E}">
      <dsp:nvSpPr>
        <dsp:cNvPr id="0" name=""/>
        <dsp:cNvSpPr/>
      </dsp:nvSpPr>
      <dsp:spPr>
        <a:xfrm>
          <a:off x="3794325" y="604587"/>
          <a:ext cx="2297906" cy="919162"/>
        </a:xfrm>
        <a:prstGeom prst="rect">
          <a:avLst/>
        </a:prstGeom>
        <a:solidFill>
          <a:srgbClr val="8BD64E"/>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s-ES" sz="3400" kern="1200" dirty="0">
              <a:latin typeface="Raleway" pitchFamily="2" charset="77"/>
            </a:rPr>
            <a:t>Unidad 2</a:t>
          </a:r>
        </a:p>
      </dsp:txBody>
      <dsp:txXfrm>
        <a:off x="3794325" y="604587"/>
        <a:ext cx="2297906" cy="919162"/>
      </dsp:txXfrm>
    </dsp:sp>
    <dsp:sp modelId="{FF6C4942-EA6B-4912-A282-949924078BF9}">
      <dsp:nvSpPr>
        <dsp:cNvPr id="0" name=""/>
        <dsp:cNvSpPr/>
      </dsp:nvSpPr>
      <dsp:spPr>
        <a:xfrm>
          <a:off x="3794325" y="1523749"/>
          <a:ext cx="2297906" cy="1493279"/>
        </a:xfrm>
        <a:prstGeom prst="rect">
          <a:avLst/>
        </a:prstGeom>
        <a:solidFill>
          <a:schemeClr val="accent4">
            <a:tint val="40000"/>
            <a:alpha val="90000"/>
            <a:hueOff val="11513918"/>
            <a:satOff val="-61261"/>
            <a:lumOff val="-3490"/>
            <a:alphaOff val="0"/>
          </a:scheme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AE9D"/>
              </a:solidFill>
              <a:latin typeface="Karla" pitchFamily="2" charset="77"/>
            </a:rPr>
            <a:t>Pensamiento crítico en la era digital</a:t>
          </a:r>
          <a:endParaRPr lang="es-ES" sz="1800" b="0" kern="1200" dirty="0">
            <a:latin typeface="Raleway" pitchFamily="2" charset="77"/>
          </a:endParaRPr>
        </a:p>
      </dsp:txBody>
      <dsp:txXfrm>
        <a:off x="3794325" y="1523749"/>
        <a:ext cx="2297906" cy="1493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B82B-D7B4-6C40-9CB5-304BE603CED1}">
      <dsp:nvSpPr>
        <dsp:cNvPr id="0" name=""/>
        <dsp:cNvSpPr/>
      </dsp:nvSpPr>
      <dsp:spPr>
        <a:xfrm>
          <a:off x="604922" y="0"/>
          <a:ext cx="6855789" cy="3013960"/>
        </a:xfrm>
        <a:prstGeom prst="rightArrow">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C09112-3790-B042-A8DC-8020F994DD5C}">
      <dsp:nvSpPr>
        <dsp:cNvPr id="0" name=""/>
        <dsp:cNvSpPr/>
      </dsp:nvSpPr>
      <dsp:spPr>
        <a:xfrm>
          <a:off x="2215"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a:t>¿</a:t>
          </a:r>
          <a:r>
            <a:rPr lang="en-US" sz="1200" b="0" i="0" kern="1200" dirty="0" err="1"/>
            <a:t>Cuáles</a:t>
          </a:r>
          <a:r>
            <a:rPr lang="en-US" sz="1200" b="0" i="0" kern="1200" dirty="0"/>
            <a:t> son los  </a:t>
          </a:r>
          <a:r>
            <a:rPr lang="en-US" sz="1200" b="1" i="0" kern="1200" dirty="0" err="1">
              <a:solidFill>
                <a:prstClr val="black">
                  <a:hueOff val="0"/>
                  <a:satOff val="0"/>
                  <a:lumOff val="0"/>
                  <a:alphaOff val="0"/>
                </a:prstClr>
              </a:solidFill>
              <a:latin typeface="Arial"/>
              <a:ea typeface="+mn-ea"/>
              <a:cs typeface="+mn-cs"/>
            </a:rPr>
            <a:t>problemas</a:t>
          </a:r>
          <a:r>
            <a:rPr lang="en-US" sz="1200" b="0" i="0" kern="1200" dirty="0"/>
            <a:t> y la  </a:t>
          </a:r>
          <a:r>
            <a:rPr lang="en-US" sz="1200" b="1" i="0" kern="1200" dirty="0" err="1"/>
            <a:t>conclusión</a:t>
          </a:r>
          <a:r>
            <a:rPr lang="en-US" sz="1200" b="0" i="0" kern="1200" dirty="0"/>
            <a:t>? </a:t>
          </a:r>
          <a:endParaRPr lang="en-IS" sz="1200" kern="1200" dirty="0"/>
        </a:p>
      </dsp:txBody>
      <dsp:txXfrm>
        <a:off x="61067" y="963040"/>
        <a:ext cx="1172088" cy="1087880"/>
      </dsp:txXfrm>
    </dsp:sp>
    <dsp:sp modelId="{F7C3905E-9433-5C4E-8C49-BDB1C147995F}">
      <dsp:nvSpPr>
        <dsp:cNvPr id="0" name=""/>
        <dsp:cNvSpPr/>
      </dsp:nvSpPr>
      <dsp:spPr>
        <a:xfrm>
          <a:off x="1356497"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AutoNum type="arabicPeriod"/>
          </a:pPr>
          <a:r>
            <a:rPr lang="en-US" sz="1200" kern="1200" dirty="0">
              <a:ea typeface="+mn-lt"/>
              <a:cs typeface="+mn-lt"/>
            </a:rPr>
            <a:t>¿</a:t>
          </a:r>
          <a:r>
            <a:rPr lang="en-US" sz="1200" kern="1200" dirty="0" err="1">
              <a:ea typeface="+mn-lt"/>
              <a:cs typeface="+mn-lt"/>
            </a:rPr>
            <a:t>Cuáles</a:t>
          </a:r>
          <a:r>
            <a:rPr lang="en-US" sz="1200" kern="1200" dirty="0">
              <a:ea typeface="+mn-lt"/>
              <a:cs typeface="+mn-lt"/>
            </a:rPr>
            <a:t> son las </a:t>
          </a:r>
          <a:r>
            <a:rPr lang="en-US" sz="1200" b="1" kern="1200" dirty="0" err="1">
              <a:ea typeface="+mn-lt"/>
              <a:cs typeface="+mn-lt"/>
            </a:rPr>
            <a:t>razones</a:t>
          </a:r>
          <a:r>
            <a:rPr lang="en-US" sz="1200" kern="1200" dirty="0">
              <a:ea typeface="+mn-lt"/>
              <a:cs typeface="+mn-lt"/>
            </a:rPr>
            <a:t>?</a:t>
          </a:r>
          <a:endParaRPr lang="en-GB" sz="1200" kern="1200" dirty="0"/>
        </a:p>
      </dsp:txBody>
      <dsp:txXfrm>
        <a:off x="1415349" y="963040"/>
        <a:ext cx="1172088" cy="1087880"/>
      </dsp:txXfrm>
    </dsp:sp>
    <dsp:sp modelId="{FBBE2E65-FF9D-8F46-851B-2545B34A3D47}">
      <dsp:nvSpPr>
        <dsp:cNvPr id="0" name=""/>
        <dsp:cNvSpPr/>
      </dsp:nvSpPr>
      <dsp:spPr>
        <a:xfrm>
          <a:off x="2710779"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a:t>¿</a:t>
          </a:r>
          <a:r>
            <a:rPr lang="en-US" sz="1200" b="0" i="0" kern="1200" dirty="0" err="1"/>
            <a:t>Cuáles</a:t>
          </a:r>
          <a:r>
            <a:rPr lang="en-US" sz="1200" b="0" i="0" kern="1200" dirty="0"/>
            <a:t> son las  </a:t>
          </a:r>
          <a:r>
            <a:rPr lang="en-US" sz="1200" b="1" i="0" kern="1200" dirty="0" err="1"/>
            <a:t>suposiciones</a:t>
          </a:r>
          <a:r>
            <a:rPr lang="en-US" sz="1200" b="0" i="0" kern="1200" dirty="0"/>
            <a:t>?</a:t>
          </a:r>
          <a:endParaRPr lang="en-IS" sz="1200" kern="1200" dirty="0"/>
        </a:p>
      </dsp:txBody>
      <dsp:txXfrm>
        <a:off x="2769631" y="963040"/>
        <a:ext cx="1172088" cy="1087880"/>
      </dsp:txXfrm>
    </dsp:sp>
    <dsp:sp modelId="{4B5CA6F7-36B2-0543-9F40-C8A73BEDDA6C}">
      <dsp:nvSpPr>
        <dsp:cNvPr id="0" name=""/>
        <dsp:cNvSpPr/>
      </dsp:nvSpPr>
      <dsp:spPr>
        <a:xfrm>
          <a:off x="4065062"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AutoNum type="arabicPeriod"/>
          </a:pPr>
          <a:r>
            <a:rPr lang="en-US" sz="1200" kern="1200" dirty="0">
              <a:ea typeface="+mn-lt"/>
              <a:cs typeface="+mn-lt"/>
            </a:rPr>
            <a:t>¿</a:t>
          </a:r>
          <a:r>
            <a:rPr lang="en-US" sz="1200" kern="1200" dirty="0" err="1">
              <a:ea typeface="+mn-lt"/>
              <a:cs typeface="+mn-lt"/>
            </a:rPr>
            <a:t>Cómo</a:t>
          </a:r>
          <a:r>
            <a:rPr lang="en-US" sz="1200" kern="1200" dirty="0">
              <a:ea typeface="+mn-lt"/>
              <a:cs typeface="+mn-lt"/>
            </a:rPr>
            <a:t> de </a:t>
          </a:r>
          <a:r>
            <a:rPr lang="en-US" sz="1200" kern="1200" dirty="0" err="1">
              <a:ea typeface="+mn-lt"/>
              <a:cs typeface="+mn-lt"/>
            </a:rPr>
            <a:t>buena</a:t>
          </a:r>
          <a:r>
            <a:rPr lang="en-US" sz="1200" kern="1200" dirty="0">
              <a:ea typeface="+mn-lt"/>
              <a:cs typeface="+mn-lt"/>
            </a:rPr>
            <a:t> es la </a:t>
          </a:r>
          <a:r>
            <a:rPr lang="en-US" sz="1200" b="1" kern="1200" dirty="0" err="1">
              <a:ea typeface="+mn-lt"/>
              <a:cs typeface="+mn-lt"/>
            </a:rPr>
            <a:t>calidad</a:t>
          </a:r>
          <a:r>
            <a:rPr lang="en-US" sz="1200" kern="1200" dirty="0">
              <a:ea typeface="+mn-lt"/>
              <a:cs typeface="+mn-lt"/>
            </a:rPr>
            <a:t> del </a:t>
          </a:r>
          <a:r>
            <a:rPr lang="en-US" sz="1200" kern="1200" dirty="0" err="1">
              <a:ea typeface="+mn-lt"/>
              <a:cs typeface="+mn-lt"/>
            </a:rPr>
            <a:t>argumento</a:t>
          </a:r>
          <a:r>
            <a:rPr lang="en-US" sz="1200" kern="1200" dirty="0">
              <a:ea typeface="+mn-lt"/>
              <a:cs typeface="+mn-lt"/>
            </a:rPr>
            <a:t>?</a:t>
          </a:r>
          <a:endParaRPr lang="en-GB" sz="1200" kern="1200" dirty="0"/>
        </a:p>
      </dsp:txBody>
      <dsp:txXfrm>
        <a:off x="4123914" y="963040"/>
        <a:ext cx="1172088" cy="1087880"/>
      </dsp:txXfrm>
    </dsp:sp>
    <dsp:sp modelId="{2A349586-22D2-6A42-8025-33DC2A24F1F8}">
      <dsp:nvSpPr>
        <dsp:cNvPr id="0" name=""/>
        <dsp:cNvSpPr/>
      </dsp:nvSpPr>
      <dsp:spPr>
        <a:xfrm>
          <a:off x="5419344"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ea typeface="+mn-lt"/>
              <a:cs typeface="+mn-lt"/>
            </a:rPr>
            <a:t>¿Hay </a:t>
          </a:r>
          <a:r>
            <a:rPr lang="en-US" sz="1200" kern="1200" dirty="0" err="1">
              <a:ea typeface="+mn-lt"/>
              <a:cs typeface="+mn-lt"/>
            </a:rPr>
            <a:t>alguna</a:t>
          </a:r>
          <a:r>
            <a:rPr lang="en-US" sz="1200" kern="1200" dirty="0">
              <a:ea typeface="+mn-lt"/>
              <a:cs typeface="+mn-lt"/>
            </a:rPr>
            <a:t> </a:t>
          </a:r>
          <a:r>
            <a:rPr lang="en-US" sz="1200" b="1" kern="1200" dirty="0" err="1">
              <a:ea typeface="+mn-lt"/>
              <a:cs typeface="+mn-lt"/>
            </a:rPr>
            <a:t>falsedad</a:t>
          </a:r>
          <a:r>
            <a:rPr lang="en-US" sz="1200" kern="1200" dirty="0">
              <a:ea typeface="+mn-lt"/>
              <a:cs typeface="+mn-lt"/>
            </a:rPr>
            <a:t> </a:t>
          </a:r>
          <a:r>
            <a:rPr lang="en-US" sz="1200" kern="1200" dirty="0" err="1">
              <a:ea typeface="+mn-lt"/>
              <a:cs typeface="+mn-lt"/>
            </a:rPr>
            <a:t>en</a:t>
          </a:r>
          <a:r>
            <a:rPr lang="en-US" sz="1200" kern="1200" dirty="0">
              <a:ea typeface="+mn-lt"/>
              <a:cs typeface="+mn-lt"/>
            </a:rPr>
            <a:t> </a:t>
          </a:r>
          <a:r>
            <a:rPr lang="en-US" sz="1200" kern="1200" dirty="0" err="1">
              <a:ea typeface="+mn-lt"/>
              <a:cs typeface="+mn-lt"/>
            </a:rPr>
            <a:t>el</a:t>
          </a:r>
          <a:r>
            <a:rPr lang="en-US" sz="1200" kern="1200" dirty="0">
              <a:ea typeface="+mn-lt"/>
              <a:cs typeface="+mn-lt"/>
            </a:rPr>
            <a:t> </a:t>
          </a:r>
          <a:r>
            <a:rPr lang="en-US" sz="1200" kern="1200" dirty="0" err="1">
              <a:ea typeface="+mn-lt"/>
              <a:cs typeface="+mn-lt"/>
            </a:rPr>
            <a:t>razonamiento</a:t>
          </a:r>
          <a:r>
            <a:rPr lang="en-US" sz="1200" kern="1200" dirty="0">
              <a:ea typeface="+mn-lt"/>
              <a:cs typeface="+mn-lt"/>
            </a:rPr>
            <a:t>?</a:t>
          </a:r>
          <a:endParaRPr lang="en-US" sz="1200" kern="1200" dirty="0">
            <a:cs typeface="Calibri" panose="020F0502020204030204"/>
          </a:endParaRPr>
        </a:p>
      </dsp:txBody>
      <dsp:txXfrm>
        <a:off x="5478196" y="963040"/>
        <a:ext cx="1172088" cy="1087880"/>
      </dsp:txXfrm>
    </dsp:sp>
    <dsp:sp modelId="{A19CE255-B732-614F-863E-B4C36519455D}">
      <dsp:nvSpPr>
        <dsp:cNvPr id="0" name=""/>
        <dsp:cNvSpPr/>
      </dsp:nvSpPr>
      <dsp:spPr>
        <a:xfrm>
          <a:off x="6773627"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AutoNum type="arabicPeriod"/>
          </a:pPr>
          <a:r>
            <a:rPr lang="en-US" sz="1200" b="0" kern="1200" dirty="0">
              <a:ea typeface="+mn-lt"/>
              <a:cs typeface="+mn-lt"/>
            </a:rPr>
            <a:t>¿</a:t>
          </a:r>
          <a:r>
            <a:rPr lang="en-US" sz="1200" b="0" kern="1200" dirty="0" err="1">
              <a:ea typeface="+mn-lt"/>
              <a:cs typeface="+mn-lt"/>
            </a:rPr>
            <a:t>Cómo</a:t>
          </a:r>
          <a:r>
            <a:rPr lang="en-US" sz="1200" b="0" kern="1200" dirty="0">
              <a:ea typeface="+mn-lt"/>
              <a:cs typeface="+mn-lt"/>
            </a:rPr>
            <a:t> de </a:t>
          </a:r>
          <a:r>
            <a:rPr lang="en-US" sz="1200" b="0" kern="1200" dirty="0" err="1">
              <a:ea typeface="+mn-lt"/>
              <a:cs typeface="+mn-lt"/>
            </a:rPr>
            <a:t>buena</a:t>
          </a:r>
          <a:r>
            <a:rPr lang="en-US" sz="1200" b="0" kern="1200" dirty="0">
              <a:ea typeface="+mn-lt"/>
              <a:cs typeface="+mn-lt"/>
            </a:rPr>
            <a:t> es la  </a:t>
          </a:r>
          <a:r>
            <a:rPr lang="en-US" sz="1200" b="1" kern="1200" dirty="0" err="1">
              <a:ea typeface="+mn-lt"/>
              <a:cs typeface="+mn-lt"/>
            </a:rPr>
            <a:t>evidencia</a:t>
          </a:r>
          <a:r>
            <a:rPr lang="en-US" sz="1200" kern="1200" dirty="0">
              <a:ea typeface="+mn-lt"/>
              <a:cs typeface="+mn-lt"/>
            </a:rPr>
            <a:t>?</a:t>
          </a:r>
          <a:endParaRPr lang="en-GB" sz="1200" kern="1200" dirty="0"/>
        </a:p>
      </dsp:txBody>
      <dsp:txXfrm>
        <a:off x="6832479" y="963040"/>
        <a:ext cx="1172088" cy="108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53BD8-3E7D-D74C-9BDD-3A13A3C18861}">
      <dsp:nvSpPr>
        <dsp:cNvPr id="0" name=""/>
        <dsp:cNvSpPr/>
      </dsp:nvSpPr>
      <dsp:spPr>
        <a:xfrm rot="16200000">
          <a:off x="-1102068"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dirty="0">
              <a:solidFill>
                <a:srgbClr val="00AE9D"/>
              </a:solidFill>
              <a:latin typeface="Karla" pitchFamily="2" charset="77"/>
            </a:rPr>
            <a:t>Clickbait</a:t>
          </a:r>
          <a:r>
            <a:rPr lang="en-US" sz="1400" kern="1200" dirty="0">
              <a:solidFill>
                <a:srgbClr val="004C52"/>
              </a:solidFill>
              <a:latin typeface="Karla" pitchFamily="2" charset="77"/>
            </a:rPr>
            <a:t> </a:t>
          </a:r>
        </a:p>
        <a:p>
          <a:pPr lvl="0" algn="ctr" defTabSz="622300">
            <a:lnSpc>
              <a:spcPct val="90000"/>
            </a:lnSpc>
            <a:spcBef>
              <a:spcPct val="0"/>
            </a:spcBef>
            <a:spcAft>
              <a:spcPct val="35000"/>
            </a:spcAft>
            <a:buFont typeface="Arial" panose="020B0604020202020204" pitchFamily="34" charset="0"/>
            <a:buChar char="•"/>
          </a:pP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kern="1200" dirty="0">
              <a:solidFill>
                <a:srgbClr val="004C52"/>
              </a:solidFill>
              <a:latin typeface="Karla" pitchFamily="2" charset="77"/>
            </a:rPr>
            <a:t>– </a:t>
          </a:r>
          <a:r>
            <a:rPr lang="es-ES" sz="1200" kern="1200" dirty="0">
              <a:solidFill>
                <a:srgbClr val="004C52"/>
              </a:solidFill>
              <a:latin typeface="Karla" pitchFamily="2" charset="77"/>
            </a:rPr>
            <a:t>para conseguir más visitantes al sitio web y aumentar los ingresos por publicidad de los sitios web</a:t>
          </a:r>
          <a:endParaRPr lang="en-GB" sz="1200" kern="1200" dirty="0"/>
        </a:p>
      </dsp:txBody>
      <dsp:txXfrm rot="5400000">
        <a:off x="0" y="698922"/>
        <a:ext cx="1290475" cy="2096768"/>
      </dsp:txXfrm>
    </dsp:sp>
    <dsp:sp modelId="{CDEAD63E-E0ED-B944-A0D9-0633E4E03B68}">
      <dsp:nvSpPr>
        <dsp:cNvPr id="0" name=""/>
        <dsp:cNvSpPr/>
      </dsp:nvSpPr>
      <dsp:spPr>
        <a:xfrm rot="16200000">
          <a:off x="289996"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None/>
          </a:pPr>
          <a:r>
            <a:rPr lang="en-US" sz="1400" b="1" kern="1200" dirty="0">
              <a:solidFill>
                <a:srgbClr val="00AE9D"/>
              </a:solidFill>
              <a:latin typeface="Karla" pitchFamily="2" charset="77"/>
            </a:rPr>
            <a:t>Propaganda</a:t>
          </a:r>
        </a:p>
        <a:p>
          <a:pPr lvl="0" algn="ctr" defTabSz="622300">
            <a:lnSpc>
              <a:spcPct val="90000"/>
            </a:lnSpc>
            <a:spcBef>
              <a:spcPct val="0"/>
            </a:spcBef>
            <a:spcAft>
              <a:spcPct val="35000"/>
            </a:spcAft>
            <a:buFont typeface="Arial" panose="020B0604020202020204" pitchFamily="34" charset="0"/>
            <a:buChar char="•"/>
          </a:pPr>
          <a:endParaRPr lang="en-US" sz="12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kern="1200" dirty="0">
              <a:solidFill>
                <a:srgbClr val="004C52"/>
              </a:solidFill>
              <a:latin typeface="Karla" pitchFamily="2" charset="77"/>
            </a:rPr>
            <a:t> – para </a:t>
          </a:r>
          <a:r>
            <a:rPr lang="en-US" sz="1200" kern="1200" dirty="0" err="1">
              <a:solidFill>
                <a:srgbClr val="004C52"/>
              </a:solidFill>
              <a:latin typeface="Karla" pitchFamily="2" charset="77"/>
            </a:rPr>
            <a:t>engañar</a:t>
          </a:r>
          <a:r>
            <a:rPr lang="en-US" sz="1200" kern="1200" dirty="0">
              <a:solidFill>
                <a:srgbClr val="004C52"/>
              </a:solidFill>
              <a:latin typeface="Karla" pitchFamily="2" charset="77"/>
            </a:rPr>
            <a:t> al </a:t>
          </a:r>
          <a:r>
            <a:rPr lang="en-US" sz="1200" kern="1200" dirty="0" err="1">
              <a:solidFill>
                <a:srgbClr val="004C52"/>
              </a:solidFill>
              <a:latin typeface="Karla" pitchFamily="2" charset="77"/>
            </a:rPr>
            <a:t>público</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promover</a:t>
          </a:r>
          <a:r>
            <a:rPr lang="en-US" sz="1200" kern="1200" dirty="0">
              <a:solidFill>
                <a:srgbClr val="004C52"/>
              </a:solidFill>
              <a:latin typeface="Karla" pitchFamily="2" charset="77"/>
            </a:rPr>
            <a:t> un punto de vista </a:t>
          </a:r>
          <a:r>
            <a:rPr lang="en-US" sz="1200" kern="1200" dirty="0" err="1">
              <a:solidFill>
                <a:srgbClr val="004C52"/>
              </a:solidFill>
              <a:latin typeface="Karla" pitchFamily="2" charset="77"/>
            </a:rPr>
            <a:t>sesgado</a:t>
          </a: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GB" sz="1000" kern="1200" dirty="0"/>
        </a:p>
      </dsp:txBody>
      <dsp:txXfrm rot="5400000">
        <a:off x="1392064" y="698922"/>
        <a:ext cx="1290475" cy="2096768"/>
      </dsp:txXfrm>
    </dsp:sp>
    <dsp:sp modelId="{8273C42C-CB09-2C49-957A-1085A200D2B8}">
      <dsp:nvSpPr>
        <dsp:cNvPr id="0" name=""/>
        <dsp:cNvSpPr/>
      </dsp:nvSpPr>
      <dsp:spPr>
        <a:xfrm rot="16200000">
          <a:off x="1750408" y="1028917"/>
          <a:ext cx="3494612" cy="1436777"/>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dirty="0" err="1">
              <a:solidFill>
                <a:srgbClr val="00AE9D"/>
              </a:solidFill>
              <a:latin typeface="Karla" pitchFamily="2" charset="77"/>
            </a:rPr>
            <a:t>Sátira</a:t>
          </a:r>
          <a:r>
            <a:rPr lang="en-US" sz="1400" b="1" kern="1200" dirty="0">
              <a:solidFill>
                <a:srgbClr val="00AE9D"/>
              </a:solidFill>
              <a:latin typeface="Karla" pitchFamily="2" charset="77"/>
            </a:rPr>
            <a:t>/</a:t>
          </a:r>
          <a:r>
            <a:rPr lang="en-US" sz="1400" b="1" kern="1200" dirty="0" err="1">
              <a:solidFill>
                <a:srgbClr val="00AE9D"/>
              </a:solidFill>
              <a:latin typeface="Karla" pitchFamily="2" charset="77"/>
            </a:rPr>
            <a:t>Parodia</a:t>
          </a:r>
          <a:endParaRPr lang="en-US" sz="14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b="1" kern="1200" dirty="0">
              <a:solidFill>
                <a:srgbClr val="00AE9D"/>
              </a:solidFill>
              <a:latin typeface="Karla" pitchFamily="2" charset="77"/>
            </a:rPr>
            <a:t> </a:t>
          </a:r>
          <a:r>
            <a:rPr lang="en-US" sz="1200" kern="1200" dirty="0">
              <a:solidFill>
                <a:srgbClr val="004C52"/>
              </a:solidFill>
              <a:latin typeface="Karla" pitchFamily="2" charset="77"/>
            </a:rPr>
            <a:t>- para </a:t>
          </a:r>
          <a:r>
            <a:rPr lang="en-US" sz="1200" kern="1200" dirty="0" err="1">
              <a:solidFill>
                <a:srgbClr val="004C52"/>
              </a:solidFill>
              <a:latin typeface="Karla" pitchFamily="2" charset="77"/>
            </a:rPr>
            <a:t>entretenimiento</a:t>
          </a:r>
          <a:r>
            <a:rPr lang="en-US" sz="1200" kern="1200" dirty="0">
              <a:solidFill>
                <a:srgbClr val="004C52"/>
              </a:solidFill>
              <a:latin typeface="Karla" pitchFamily="2" charset="77"/>
            </a:rPr>
            <a:t> y </a:t>
          </a:r>
          <a:r>
            <a:rPr lang="en-US" sz="1200" kern="1200" dirty="0" err="1">
              <a:solidFill>
                <a:srgbClr val="004C52"/>
              </a:solidFill>
              <a:latin typeface="Karla" pitchFamily="2" charset="77"/>
            </a:rPr>
            <a:t>parodia</a:t>
          </a: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GB" sz="1200" kern="1200" dirty="0"/>
        </a:p>
      </dsp:txBody>
      <dsp:txXfrm rot="5400000">
        <a:off x="2779325" y="698922"/>
        <a:ext cx="1436777" cy="2096768"/>
      </dsp:txXfrm>
    </dsp:sp>
    <dsp:sp modelId="{4DDC7883-887F-A041-B2FF-67D7FF36B1D3}">
      <dsp:nvSpPr>
        <dsp:cNvPr id="0" name=""/>
        <dsp:cNvSpPr/>
      </dsp:nvSpPr>
      <dsp:spPr>
        <a:xfrm rot="16200000">
          <a:off x="3210820"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err="1">
              <a:solidFill>
                <a:srgbClr val="00AE9D"/>
              </a:solidFill>
              <a:latin typeface="Karla" pitchFamily="2" charset="77"/>
            </a:rPr>
            <a:t>Periodismo</a:t>
          </a:r>
          <a:r>
            <a:rPr lang="en-US" sz="1400" b="1" kern="1200" dirty="0">
              <a:solidFill>
                <a:srgbClr val="00AE9D"/>
              </a:solidFill>
              <a:latin typeface="Karla" pitchFamily="2" charset="77"/>
            </a:rPr>
            <a:t> </a:t>
          </a:r>
          <a:r>
            <a:rPr lang="en-US" sz="1400" b="1" kern="1200" dirty="0" err="1">
              <a:solidFill>
                <a:srgbClr val="00AE9D"/>
              </a:solidFill>
              <a:latin typeface="Karla" pitchFamily="2" charset="77"/>
            </a:rPr>
            <a:t>chapucero</a:t>
          </a:r>
          <a:endParaRPr lang="en-US" sz="1400" b="1" kern="1200" dirty="0">
            <a:solidFill>
              <a:srgbClr val="00AE9D"/>
            </a:solidFill>
            <a:latin typeface="Karla" pitchFamily="2" charset="77"/>
          </a:endParaRPr>
        </a:p>
        <a:p>
          <a:pPr lvl="0" algn="ctr" defTabSz="622300" rtl="0">
            <a:lnSpc>
              <a:spcPct val="90000"/>
            </a:lnSpc>
            <a:spcBef>
              <a:spcPct val="0"/>
            </a:spcBef>
            <a:spcAft>
              <a:spcPct val="35000"/>
            </a:spcAft>
          </a:pPr>
          <a:endParaRPr lang="en-US" sz="1200" b="1" kern="1200" dirty="0">
            <a:solidFill>
              <a:srgbClr val="00AE9D"/>
            </a:solidFill>
            <a:latin typeface="Karla" pitchFamily="2" charset="77"/>
          </a:endParaRPr>
        </a:p>
        <a:p>
          <a:pPr lvl="0" algn="ctr" defTabSz="622300" rtl="0">
            <a:lnSpc>
              <a:spcPct val="90000"/>
            </a:lnSpc>
            <a:spcBef>
              <a:spcPct val="0"/>
            </a:spcBef>
            <a:spcAft>
              <a:spcPct val="35000"/>
            </a:spcAft>
          </a:pPr>
          <a:r>
            <a:rPr lang="en-US" sz="1200" kern="1200" dirty="0">
              <a:solidFill>
                <a:srgbClr val="004C52"/>
              </a:solidFill>
              <a:latin typeface="Karla" pitchFamily="2" charset="77"/>
            </a:rPr>
            <a:t>– </a:t>
          </a:r>
          <a:r>
            <a:rPr lang="en-US" sz="1200" kern="1200" dirty="0" err="1">
              <a:solidFill>
                <a:srgbClr val="004C52"/>
              </a:solidFill>
              <a:latin typeface="Karla" pitchFamily="2" charset="77"/>
            </a:rPr>
            <a:t>información</a:t>
          </a:r>
          <a:r>
            <a:rPr lang="en-US" sz="1200" kern="1200" dirty="0">
              <a:solidFill>
                <a:srgbClr val="004C52"/>
              </a:solidFill>
              <a:latin typeface="Karla" pitchFamily="2" charset="77"/>
            </a:rPr>
            <a:t> poco </a:t>
          </a:r>
          <a:r>
            <a:rPr lang="en-US" sz="1200" kern="1200" dirty="0" err="1">
              <a:solidFill>
                <a:srgbClr val="004C52"/>
              </a:solidFill>
              <a:latin typeface="Karla" pitchFamily="2" charset="77"/>
            </a:rPr>
            <a:t>fiable</a:t>
          </a:r>
          <a:r>
            <a:rPr lang="en-US" sz="1200" kern="1200" dirty="0">
              <a:solidFill>
                <a:srgbClr val="004C52"/>
              </a:solidFill>
              <a:latin typeface="Karla" pitchFamily="2" charset="77"/>
            </a:rPr>
            <a:t> o sin </a:t>
          </a:r>
          <a:r>
            <a:rPr lang="en-US" sz="1200" kern="1200" dirty="0" err="1">
              <a:solidFill>
                <a:srgbClr val="004C52"/>
              </a:solidFill>
              <a:latin typeface="Karla" pitchFamily="2" charset="77"/>
            </a:rPr>
            <a:t>comprobar</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todos</a:t>
          </a:r>
          <a:r>
            <a:rPr lang="en-US" sz="1200" kern="1200" dirty="0">
              <a:solidFill>
                <a:srgbClr val="004C52"/>
              </a:solidFill>
              <a:latin typeface="Karla" pitchFamily="2" charset="77"/>
            </a:rPr>
            <a:t> los </a:t>
          </a:r>
          <a:r>
            <a:rPr lang="en-US" sz="1200" kern="1200" dirty="0" err="1">
              <a:solidFill>
                <a:srgbClr val="004C52"/>
              </a:solidFill>
              <a:latin typeface="Karla" pitchFamily="2" charset="77"/>
            </a:rPr>
            <a:t>hechos</a:t>
          </a:r>
          <a:endParaRPr lang="en-US" sz="1200" kern="1200" dirty="0">
            <a:solidFill>
              <a:srgbClr val="004C52"/>
            </a:solidFill>
            <a:latin typeface="Karla" pitchFamily="2" charset="77"/>
          </a:endParaRPr>
        </a:p>
      </dsp:txBody>
      <dsp:txXfrm rot="5400000">
        <a:off x="4312888" y="698922"/>
        <a:ext cx="1290475" cy="2096768"/>
      </dsp:txXfrm>
    </dsp:sp>
    <dsp:sp modelId="{712936F4-EBBF-8247-ABCA-AF69B626C79F}">
      <dsp:nvSpPr>
        <dsp:cNvPr id="0" name=""/>
        <dsp:cNvSpPr/>
      </dsp:nvSpPr>
      <dsp:spPr>
        <a:xfrm rot="16200000">
          <a:off x="4598082"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err="1">
              <a:solidFill>
                <a:srgbClr val="00AE9D"/>
              </a:solidFill>
              <a:latin typeface="Karla" pitchFamily="2" charset="77"/>
            </a:rPr>
            <a:t>Títulos</a:t>
          </a:r>
          <a:r>
            <a:rPr lang="en-US" sz="1400" b="1" kern="1200" dirty="0">
              <a:solidFill>
                <a:srgbClr val="00AE9D"/>
              </a:solidFill>
              <a:latin typeface="Karla" pitchFamily="2" charset="77"/>
            </a:rPr>
            <a:t> </a:t>
          </a:r>
          <a:r>
            <a:rPr lang="en-US" sz="1400" b="1" kern="1200" dirty="0" err="1">
              <a:solidFill>
                <a:srgbClr val="00AE9D"/>
              </a:solidFill>
              <a:latin typeface="Karla" pitchFamily="2" charset="77"/>
            </a:rPr>
            <a:t>engañosos</a:t>
          </a:r>
          <a:endParaRPr lang="en-US" sz="1400" b="1" kern="1200" dirty="0">
            <a:solidFill>
              <a:srgbClr val="00AE9D"/>
            </a:solidFill>
            <a:latin typeface="Karla" pitchFamily="2" charset="77"/>
          </a:endParaRPr>
        </a:p>
        <a:p>
          <a:pPr lvl="0" algn="ctr" defTabSz="622300" rtl="0">
            <a:lnSpc>
              <a:spcPct val="90000"/>
            </a:lnSpc>
            <a:spcBef>
              <a:spcPct val="0"/>
            </a:spcBef>
            <a:spcAft>
              <a:spcPct val="35000"/>
            </a:spcAft>
          </a:pPr>
          <a:endParaRPr lang="en-US" sz="1200" b="1" kern="1200" dirty="0">
            <a:solidFill>
              <a:srgbClr val="00AE9D"/>
            </a:solidFill>
            <a:latin typeface="Karla" pitchFamily="2" charset="77"/>
          </a:endParaRPr>
        </a:p>
        <a:p>
          <a:pPr lvl="0" algn="ctr" defTabSz="622300" rtl="0">
            <a:lnSpc>
              <a:spcPct val="90000"/>
            </a:lnSpc>
            <a:spcBef>
              <a:spcPct val="0"/>
            </a:spcBef>
            <a:spcAft>
              <a:spcPct val="35000"/>
            </a:spcAft>
          </a:pPr>
          <a:r>
            <a:rPr lang="en-US" sz="1200" b="1" kern="1200" dirty="0">
              <a:solidFill>
                <a:srgbClr val="00AE9D"/>
              </a:solidFill>
              <a:latin typeface="Karla" pitchFamily="2" charset="77"/>
            </a:rPr>
            <a:t> </a:t>
          </a:r>
          <a:r>
            <a:rPr lang="en-US" sz="1200" kern="1200" dirty="0">
              <a:solidFill>
                <a:srgbClr val="004C52"/>
              </a:solidFill>
              <a:latin typeface="Karla" pitchFamily="2" charset="77"/>
            </a:rPr>
            <a:t>– se </a:t>
          </a:r>
          <a:r>
            <a:rPr lang="en-US" sz="1200" kern="1200" dirty="0" err="1">
              <a:solidFill>
                <a:srgbClr val="004C52"/>
              </a:solidFill>
              <a:latin typeface="Karla" pitchFamily="2" charset="77"/>
            </a:rPr>
            <a:t>pueden</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difundir</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rápidamente</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en</a:t>
          </a:r>
          <a:r>
            <a:rPr lang="en-US" sz="1200" kern="1200" dirty="0">
              <a:solidFill>
                <a:srgbClr val="004C52"/>
              </a:solidFill>
              <a:latin typeface="Karla" pitchFamily="2" charset="77"/>
            </a:rPr>
            <a:t> social media</a:t>
          </a:r>
        </a:p>
      </dsp:txBody>
      <dsp:txXfrm rot="5400000">
        <a:off x="5700150" y="698922"/>
        <a:ext cx="1290475" cy="2096768"/>
      </dsp:txXfrm>
    </dsp:sp>
    <dsp:sp modelId="{CDCF5E82-9631-CC41-BA9A-719340563867}">
      <dsp:nvSpPr>
        <dsp:cNvPr id="0" name=""/>
        <dsp:cNvSpPr/>
      </dsp:nvSpPr>
      <dsp:spPr>
        <a:xfrm rot="16200000">
          <a:off x="6176908" y="910503"/>
          <a:ext cx="3494612" cy="167360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err="1">
              <a:solidFill>
                <a:srgbClr val="00AE9D"/>
              </a:solidFill>
              <a:latin typeface="Karla" pitchFamily="2" charset="77"/>
            </a:rPr>
            <a:t>Noticias</a:t>
          </a:r>
          <a:r>
            <a:rPr lang="en-US" sz="1400" b="1" kern="1200" dirty="0">
              <a:solidFill>
                <a:srgbClr val="00AE9D"/>
              </a:solidFill>
              <a:latin typeface="Karla" pitchFamily="2" charset="77"/>
            </a:rPr>
            <a:t> </a:t>
          </a:r>
          <a:r>
            <a:rPr lang="en-US" sz="1400" b="1" kern="1200" dirty="0" err="1">
              <a:solidFill>
                <a:srgbClr val="00AE9D"/>
              </a:solidFill>
              <a:latin typeface="Karla" pitchFamily="2" charset="77"/>
            </a:rPr>
            <a:t>tendenciosas</a:t>
          </a:r>
          <a:r>
            <a:rPr lang="en-US" sz="1400" b="1" kern="1200" dirty="0">
              <a:solidFill>
                <a:srgbClr val="00AE9D"/>
              </a:solidFill>
              <a:latin typeface="Karla" pitchFamily="2" charset="77"/>
            </a:rPr>
            <a:t> o </a:t>
          </a:r>
          <a:r>
            <a:rPr lang="en-US" sz="1400" b="1" kern="1200" dirty="0" err="1">
              <a:solidFill>
                <a:srgbClr val="00AE9D"/>
              </a:solidFill>
              <a:latin typeface="Karla" pitchFamily="2" charset="77"/>
            </a:rPr>
            <a:t>sesgadas</a:t>
          </a:r>
          <a:endParaRPr lang="en-US" sz="1400" kern="1200" dirty="0">
            <a:solidFill>
              <a:srgbClr val="004C52"/>
            </a:solidFill>
            <a:latin typeface="Karla" pitchFamily="2" charset="77"/>
          </a:endParaRPr>
        </a:p>
        <a:p>
          <a:pPr lvl="0" algn="ctr" defTabSz="622300" rtl="0">
            <a:lnSpc>
              <a:spcPct val="90000"/>
            </a:lnSpc>
            <a:spcBef>
              <a:spcPct val="0"/>
            </a:spcBef>
            <a:spcAft>
              <a:spcPct val="35000"/>
            </a:spcAft>
          </a:pPr>
          <a:r>
            <a:rPr lang="en-US" sz="1200" kern="1200" dirty="0">
              <a:solidFill>
                <a:srgbClr val="004C52"/>
              </a:solidFill>
              <a:latin typeface="Karla" pitchFamily="2" charset="77"/>
            </a:rPr>
            <a:t>– </a:t>
          </a:r>
          <a:r>
            <a:rPr lang="es-ES" sz="1200" kern="1200" dirty="0">
              <a:solidFill>
                <a:srgbClr val="004C52"/>
              </a:solidFill>
              <a:latin typeface="Karla" pitchFamily="2" charset="77"/>
            </a:rPr>
            <a:t>muchas personas se sienten atraídas por noticias o historias que confirman sus propias creencias y prejuicios, y las noticias falsas pueden rezar sobre estos prejuicios</a:t>
          </a:r>
          <a:endParaRPr lang="en-US" sz="1200" kern="1200" dirty="0">
            <a:solidFill>
              <a:srgbClr val="004C52"/>
            </a:solidFill>
            <a:latin typeface="Karla" pitchFamily="2" charset="77"/>
          </a:endParaRPr>
        </a:p>
      </dsp:txBody>
      <dsp:txXfrm rot="5400000">
        <a:off x="7087411" y="698922"/>
        <a:ext cx="1673605" cy="2096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6CD8-8D21-1244-A954-8C0D96083BB2}">
      <dsp:nvSpPr>
        <dsp:cNvPr id="0" name=""/>
        <dsp:cNvSpPr/>
      </dsp:nvSpPr>
      <dsp:spPr>
        <a:xfrm>
          <a:off x="0" y="270662"/>
          <a:ext cx="5637637" cy="459112"/>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¿Es una fuente conocida o de </a:t>
          </a:r>
          <a:r>
            <a:rPr lang="es-ES" sz="1100" kern="1200"/>
            <a:t>confianza?</a:t>
          </a:r>
          <a:endParaRPr lang="en-GB" sz="1100" kern="1200" dirty="0"/>
        </a:p>
      </dsp:txBody>
      <dsp:txXfrm>
        <a:off x="0" y="270662"/>
        <a:ext cx="5637637" cy="459112"/>
      </dsp:txXfrm>
    </dsp:sp>
    <dsp:sp modelId="{678CE7FB-DE64-E64D-B45C-E54D27FAF7FE}">
      <dsp:nvSpPr>
        <dsp:cNvPr id="0" name=""/>
        <dsp:cNvSpPr/>
      </dsp:nvSpPr>
      <dsp:spPr>
        <a:xfrm>
          <a:off x="248960" y="23904"/>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b="1" kern="1200" dirty="0" err="1"/>
            <a:t>Considera</a:t>
          </a:r>
          <a:r>
            <a:rPr lang="en-GB" sz="1100" b="1" kern="1200" dirty="0"/>
            <a:t> la </a:t>
          </a:r>
          <a:r>
            <a:rPr lang="en-GB" sz="1100" b="1" kern="1200" dirty="0" err="1"/>
            <a:t>fuente</a:t>
          </a:r>
          <a:r>
            <a:rPr lang="en-GB" sz="1100" kern="1200" dirty="0"/>
            <a:t> </a:t>
          </a:r>
        </a:p>
      </dsp:txBody>
      <dsp:txXfrm>
        <a:off x="264812" y="39756"/>
        <a:ext cx="3914641" cy="293016"/>
      </dsp:txXfrm>
    </dsp:sp>
    <dsp:sp modelId="{AA1F2186-21A0-F841-9A3D-2AFA2BEE17F9}">
      <dsp:nvSpPr>
        <dsp:cNvPr id="0" name=""/>
        <dsp:cNvSpPr/>
      </dsp:nvSpPr>
      <dsp:spPr>
        <a:xfrm>
          <a:off x="0" y="992878"/>
          <a:ext cx="5637637" cy="7449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s-ES" sz="1100" kern="1200" dirty="0"/>
            <a:t>Los sitios diseñados para difundir información falsa suelen tratar de imitar a las fuentes de noticias legítimas. Puedes comprobar el nombre, el logotipo y la sección "Acerca de" para verificarlo.</a:t>
          </a:r>
          <a:endParaRPr lang="en-GB" sz="1100" kern="1200" dirty="0"/>
        </a:p>
      </dsp:txBody>
      <dsp:txXfrm>
        <a:off x="0" y="992878"/>
        <a:ext cx="5637637" cy="744975"/>
      </dsp:txXfrm>
    </dsp:sp>
    <dsp:sp modelId="{212C1276-13E0-054E-A046-407A497A9B01}">
      <dsp:nvSpPr>
        <dsp:cNvPr id="0" name=""/>
        <dsp:cNvSpPr/>
      </dsp:nvSpPr>
      <dsp:spPr>
        <a:xfrm>
          <a:off x="281881" y="830518"/>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b="1" kern="1200" dirty="0" err="1"/>
            <a:t>Comprobación</a:t>
          </a:r>
          <a:r>
            <a:rPr lang="en-GB" sz="1100" b="1" kern="1200" dirty="0"/>
            <a:t> triple de la </a:t>
          </a:r>
          <a:r>
            <a:rPr lang="en-GB" sz="1100" b="1" kern="1200" dirty="0" err="1"/>
            <a:t>fuente</a:t>
          </a:r>
          <a:r>
            <a:rPr lang="en-GB" sz="1100" kern="1200" dirty="0"/>
            <a:t> </a:t>
          </a:r>
        </a:p>
      </dsp:txBody>
      <dsp:txXfrm>
        <a:off x="297733" y="846370"/>
        <a:ext cx="3914641" cy="293016"/>
      </dsp:txXfrm>
    </dsp:sp>
    <dsp:sp modelId="{40822219-C68F-C74E-9E79-6D41E155793B}">
      <dsp:nvSpPr>
        <dsp:cNvPr id="0" name=""/>
        <dsp:cNvSpPr/>
      </dsp:nvSpPr>
      <dsp:spPr>
        <a:xfrm>
          <a:off x="0" y="1959613"/>
          <a:ext cx="5637637" cy="7449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s-ES" sz="1100" kern="1200" dirty="0"/>
            <a:t>Los artículos engañosos y falsos no suelen incluir autores. Si los autores aparecen en la lista, haz una búsqueda rápida para ver si son fuentes de confianza.</a:t>
          </a:r>
          <a:endParaRPr lang="en-GB" sz="1100" kern="1200" dirty="0"/>
        </a:p>
      </dsp:txBody>
      <dsp:txXfrm>
        <a:off x="0" y="1959613"/>
        <a:ext cx="5637637" cy="744975"/>
      </dsp:txXfrm>
    </dsp:sp>
    <dsp:sp modelId="{71537EF4-93CF-774C-80DE-43C8F4088F19}">
      <dsp:nvSpPr>
        <dsp:cNvPr id="0" name=""/>
        <dsp:cNvSpPr/>
      </dsp:nvSpPr>
      <dsp:spPr>
        <a:xfrm>
          <a:off x="281881" y="1797253"/>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b="1" kern="1200" dirty="0" err="1"/>
            <a:t>Identifica</a:t>
          </a:r>
          <a:r>
            <a:rPr lang="en-GB" sz="1100" b="1" kern="1200" dirty="0"/>
            <a:t> </a:t>
          </a:r>
          <a:r>
            <a:rPr lang="en-GB" sz="1100" b="1" kern="1200" dirty="0" err="1"/>
            <a:t>el</a:t>
          </a:r>
          <a:r>
            <a:rPr lang="en-GB" sz="1100" b="1" kern="1200" dirty="0"/>
            <a:t> </a:t>
          </a:r>
          <a:r>
            <a:rPr lang="en-GB" sz="1100" b="1" kern="1200" dirty="0" err="1"/>
            <a:t>autor</a:t>
          </a:r>
          <a:r>
            <a:rPr lang="en-GB" sz="1100" kern="1200" dirty="0"/>
            <a:t> </a:t>
          </a:r>
        </a:p>
      </dsp:txBody>
      <dsp:txXfrm>
        <a:off x="297733" y="1813105"/>
        <a:ext cx="3914641" cy="293016"/>
      </dsp:txXfrm>
    </dsp:sp>
    <dsp:sp modelId="{04C6B4F6-12F9-AD42-BE74-C36A65CF382F}">
      <dsp:nvSpPr>
        <dsp:cNvPr id="0" name=""/>
        <dsp:cNvSpPr/>
      </dsp:nvSpPr>
      <dsp:spPr>
        <a:xfrm>
          <a:off x="0" y="2926348"/>
          <a:ext cx="5637637" cy="6063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Las páginas web que difunden notoriamente la desinformación suelen tener nombres de dominio extraños que tratan de imitar a las fuentes reales</a:t>
          </a:r>
          <a:r>
            <a:rPr lang="en-GB" sz="1100" kern="1200" dirty="0"/>
            <a:t>.</a:t>
          </a:r>
        </a:p>
      </dsp:txBody>
      <dsp:txXfrm>
        <a:off x="0" y="2926348"/>
        <a:ext cx="5637637" cy="606375"/>
      </dsp:txXfrm>
    </dsp:sp>
    <dsp:sp modelId="{D3F85AF6-3B0F-EA45-93B1-57EA291A040C}">
      <dsp:nvSpPr>
        <dsp:cNvPr id="0" name=""/>
        <dsp:cNvSpPr/>
      </dsp:nvSpPr>
      <dsp:spPr>
        <a:xfrm>
          <a:off x="281881" y="2763988"/>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b="1" kern="1200" dirty="0" err="1"/>
            <a:t>Inspecciona</a:t>
          </a:r>
          <a:r>
            <a:rPr lang="en-GB" sz="1100" b="1" kern="1200" dirty="0"/>
            <a:t> la URL</a:t>
          </a:r>
          <a:r>
            <a:rPr lang="en-GB" sz="1100" kern="1200" dirty="0"/>
            <a:t> </a:t>
          </a:r>
        </a:p>
      </dsp:txBody>
      <dsp:txXfrm>
        <a:off x="297733" y="2779840"/>
        <a:ext cx="3914641"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6CD8-8D21-1244-A954-8C0D96083BB2}">
      <dsp:nvSpPr>
        <dsp:cNvPr id="0" name=""/>
        <dsp:cNvSpPr/>
      </dsp:nvSpPr>
      <dsp:spPr>
        <a:xfrm>
          <a:off x="0" y="314388"/>
          <a:ext cx="5714418" cy="6063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29108" rIns="44350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s-ES" sz="1100" kern="1200" dirty="0"/>
            <a:t>Las páginas web con palabras mal escritas, mayúsculas innecesarias, mala gramática y excesiva puntuación suelen ser poco fiables</a:t>
          </a:r>
          <a:r>
            <a:rPr lang="en-GB" sz="1100" kern="1200" dirty="0"/>
            <a:t>.</a:t>
          </a:r>
        </a:p>
      </dsp:txBody>
      <dsp:txXfrm>
        <a:off x="0" y="314388"/>
        <a:ext cx="5714418" cy="606375"/>
      </dsp:txXfrm>
    </dsp:sp>
    <dsp:sp modelId="{678CE7FB-DE64-E64D-B45C-E54D27FAF7FE}">
      <dsp:nvSpPr>
        <dsp:cNvPr id="0" name=""/>
        <dsp:cNvSpPr/>
      </dsp:nvSpPr>
      <dsp:spPr>
        <a:xfrm>
          <a:off x="285720" y="193372"/>
          <a:ext cx="4000092"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488950">
            <a:lnSpc>
              <a:spcPct val="90000"/>
            </a:lnSpc>
            <a:spcBef>
              <a:spcPct val="0"/>
            </a:spcBef>
            <a:spcAft>
              <a:spcPct val="35000"/>
            </a:spcAft>
          </a:pPr>
          <a:r>
            <a:rPr lang="en-GB" sz="1100" b="1" kern="1200" dirty="0" err="1"/>
            <a:t>Examina</a:t>
          </a:r>
          <a:r>
            <a:rPr lang="en-GB" sz="1100" b="1" kern="1200" dirty="0"/>
            <a:t> la </a:t>
          </a:r>
          <a:r>
            <a:rPr lang="en-GB" sz="1100" b="1" kern="1200" dirty="0" err="1"/>
            <a:t>ortografía</a:t>
          </a:r>
          <a:r>
            <a:rPr lang="en-GB" sz="1100" b="1" kern="1200" dirty="0"/>
            <a:t> y la </a:t>
          </a:r>
          <a:r>
            <a:rPr lang="en-GB" sz="1100" b="1" kern="1200" dirty="0" err="1"/>
            <a:t>puntuación</a:t>
          </a:r>
          <a:endParaRPr lang="en-GB" sz="1100" kern="1200" dirty="0"/>
        </a:p>
      </dsp:txBody>
      <dsp:txXfrm>
        <a:off x="301572" y="209224"/>
        <a:ext cx="3968388" cy="293016"/>
      </dsp:txXfrm>
    </dsp:sp>
    <dsp:sp modelId="{AA1F2186-21A0-F841-9A3D-2AFA2BEE17F9}">
      <dsp:nvSpPr>
        <dsp:cNvPr id="0" name=""/>
        <dsp:cNvSpPr/>
      </dsp:nvSpPr>
      <dsp:spPr>
        <a:xfrm>
          <a:off x="0" y="1183868"/>
          <a:ext cx="5714418" cy="7449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29108" rIns="44350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s-ES" sz="1100" kern="1200" dirty="0"/>
            <a:t>Busca otros artículos y fuentes sobre el mismo tema. Si los resultados son limitados o inexistentes, o si encuentra información contradictoria, es posible que quiera investigar más y comprobar los hechos</a:t>
          </a:r>
          <a:r>
            <a:rPr lang="en-GB" sz="1100" kern="1200" dirty="0"/>
            <a:t>. </a:t>
          </a:r>
        </a:p>
      </dsp:txBody>
      <dsp:txXfrm>
        <a:off x="0" y="1183868"/>
        <a:ext cx="5714418" cy="744975"/>
      </dsp:txXfrm>
    </dsp:sp>
    <dsp:sp modelId="{212C1276-13E0-054E-A046-407A497A9B01}">
      <dsp:nvSpPr>
        <dsp:cNvPr id="0" name=""/>
        <dsp:cNvSpPr/>
      </dsp:nvSpPr>
      <dsp:spPr>
        <a:xfrm>
          <a:off x="285720" y="1021508"/>
          <a:ext cx="4000092"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488950">
            <a:lnSpc>
              <a:spcPct val="90000"/>
            </a:lnSpc>
            <a:spcBef>
              <a:spcPct val="0"/>
            </a:spcBef>
            <a:spcAft>
              <a:spcPct val="35000"/>
            </a:spcAft>
          </a:pPr>
          <a:r>
            <a:rPr lang="en-GB" sz="1100" b="1" kern="1200" dirty="0" err="1"/>
            <a:t>Buscar</a:t>
          </a:r>
          <a:r>
            <a:rPr lang="en-GB" sz="1100" b="1" kern="1200" dirty="0"/>
            <a:t> puntos de vista alternativos</a:t>
          </a:r>
          <a:endParaRPr lang="en-GB" sz="1100" kern="1200" dirty="0"/>
        </a:p>
      </dsp:txBody>
      <dsp:txXfrm>
        <a:off x="301572" y="1037360"/>
        <a:ext cx="3968388" cy="293016"/>
      </dsp:txXfrm>
    </dsp:sp>
    <dsp:sp modelId="{38E9CDBB-B9C3-CB4B-9870-0F27F155CE6D}">
      <dsp:nvSpPr>
        <dsp:cNvPr id="0" name=""/>
        <dsp:cNvSpPr/>
      </dsp:nvSpPr>
      <dsp:spPr>
        <a:xfrm>
          <a:off x="0" y="2150603"/>
          <a:ext cx="5714418" cy="121275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29108" rIns="44350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s-ES" sz="1100" kern="1200" dirty="0"/>
            <a:t>La desinformación perjudicial se propaga rápidamente a través de las publicaciones compartidas. Los temas emocionales y sensibles se utilizan a menudo para manipular a los lectores para que los compartan sin pensar. Repasa los pasos anteriores y desconfía de los contenidos que buscan sembrar la discordia y provocar al público. </a:t>
          </a:r>
          <a:endParaRPr lang="en-GB" sz="1100" kern="1200" dirty="0"/>
        </a:p>
        <a:p>
          <a:pPr marL="57150" lvl="1" indent="-57150" algn="l" defTabSz="488950" rtl="0">
            <a:lnSpc>
              <a:spcPct val="90000"/>
            </a:lnSpc>
            <a:spcBef>
              <a:spcPct val="0"/>
            </a:spcBef>
            <a:spcAft>
              <a:spcPct val="15000"/>
            </a:spcAft>
            <a:buChar char="••"/>
          </a:pPr>
          <a:endParaRPr lang="en-IS" sz="1100" kern="1200"/>
        </a:p>
      </dsp:txBody>
      <dsp:txXfrm>
        <a:off x="0" y="2150603"/>
        <a:ext cx="5714418" cy="1212750"/>
      </dsp:txXfrm>
    </dsp:sp>
    <dsp:sp modelId="{3CC5E7CD-1C62-4440-BC4E-16457FB6C1C9}">
      <dsp:nvSpPr>
        <dsp:cNvPr id="0" name=""/>
        <dsp:cNvSpPr/>
      </dsp:nvSpPr>
      <dsp:spPr>
        <a:xfrm>
          <a:off x="285720" y="1988243"/>
          <a:ext cx="4000092"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488950">
            <a:lnSpc>
              <a:spcPct val="90000"/>
            </a:lnSpc>
            <a:spcBef>
              <a:spcPct val="0"/>
            </a:spcBef>
            <a:spcAft>
              <a:spcPct val="35000"/>
            </a:spcAft>
          </a:pPr>
          <a:r>
            <a:rPr lang="en-GB" sz="1100" b="1" kern="1200" dirty="0" err="1"/>
            <a:t>Piensa</a:t>
          </a:r>
          <a:r>
            <a:rPr lang="en-GB" sz="1100" b="1" kern="1200" dirty="0"/>
            <a:t> antes de </a:t>
          </a:r>
          <a:r>
            <a:rPr lang="en-GB" sz="1100" b="1" kern="1200" dirty="0" err="1"/>
            <a:t>compartir</a:t>
          </a:r>
          <a:endParaRPr lang="en-GB" sz="1100" kern="1200" dirty="0"/>
        </a:p>
      </dsp:txBody>
      <dsp:txXfrm>
        <a:off x="301572" y="2004095"/>
        <a:ext cx="3968388"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15/02/2022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cc.ie/en/media/support/cirtl/CriticalThink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5327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2523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407392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59155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endParaRPr lang="en-US" sz="1100" b="0" i="0" u="none" strike="noStrike" cap="none" dirty="0">
              <a:solidFill>
                <a:srgbClr val="000000"/>
              </a:solidFill>
              <a:effectLst/>
              <a:latin typeface="Arial"/>
              <a:ea typeface="Arial"/>
              <a:cs typeface="Arial"/>
            </a:endParaRPr>
          </a:p>
          <a:p>
            <a:endParaRPr lang="en-GB"/>
          </a:p>
        </p:txBody>
      </p:sp>
    </p:spTree>
    <p:extLst>
      <p:ext uri="{BB962C8B-B14F-4D97-AF65-F5344CB8AC3E}">
        <p14:creationId xmlns:p14="http://schemas.microsoft.com/office/powerpoint/2010/main" val="379075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03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a:p>
        </p:txBody>
      </p:sp>
    </p:spTree>
    <p:extLst>
      <p:ext uri="{BB962C8B-B14F-4D97-AF65-F5344CB8AC3E}">
        <p14:creationId xmlns:p14="http://schemas.microsoft.com/office/powerpoint/2010/main" val="69011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5999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266462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S" dirty="0"/>
          </a:p>
        </p:txBody>
      </p:sp>
    </p:spTree>
    <p:extLst>
      <p:ext uri="{BB962C8B-B14F-4D97-AF65-F5344CB8AC3E}">
        <p14:creationId xmlns:p14="http://schemas.microsoft.com/office/powerpoint/2010/main" val="125333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lang="en-GB"/>
          </a:p>
          <a:p>
            <a:pPr fontAlgn="ctr"/>
            <a:endParaRPr lang="en-GB">
              <a:solidFill>
                <a:srgbClr val="000000"/>
              </a:solidFill>
              <a:effectLs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602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271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92285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u="sng" dirty="0"/>
          </a:p>
          <a:p>
            <a:endParaRPr lang="en-GB"/>
          </a:p>
        </p:txBody>
      </p:sp>
    </p:spTree>
    <p:extLst>
      <p:ext uri="{BB962C8B-B14F-4D97-AF65-F5344CB8AC3E}">
        <p14:creationId xmlns:p14="http://schemas.microsoft.com/office/powerpoint/2010/main" val="32688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a:p>
          <a:p>
            <a:endParaRPr lang="en-GB"/>
          </a:p>
        </p:txBody>
      </p:sp>
    </p:spTree>
    <p:extLst>
      <p:ext uri="{BB962C8B-B14F-4D97-AF65-F5344CB8AC3E}">
        <p14:creationId xmlns:p14="http://schemas.microsoft.com/office/powerpoint/2010/main" val="420785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63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1" u="sng" dirty="0"/>
          </a:p>
          <a:p>
            <a:endParaRPr lang="en-US">
              <a:cs typeface="Calibri"/>
              <a:hlinkClick r:id="rId3"/>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594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8445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16036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01227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15/02/2022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webwise.ie/teachers/what-is-fake-new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dhs.gov/sites/default/files/publications/digital_media_literacy_draft_v5.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dhs.gov/sites/default/files/publications/digital_media_literacy_draft_v5.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dhs.gov/sites/default/files/publications/digital_media_literacy_draft_v5.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youneed.com/learn/critical-thinking.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907" y="2825313"/>
            <a:ext cx="7135719" cy="1757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dirty="0">
                <a:solidFill>
                  <a:schemeClr val="tx1"/>
                </a:solidFill>
              </a:rPr>
              <a:t>Pensamiento crítico en la era digital</a:t>
            </a:r>
            <a:endParaRPr lang="en-US" dirty="0">
              <a:solidFill>
                <a:schemeClr val="tx1"/>
              </a:solidFill>
            </a:endParaRPr>
          </a:p>
          <a:p>
            <a:pPr algn="ctr"/>
            <a:r>
              <a:rPr lang="es-ES" b="0" dirty="0">
                <a:solidFill>
                  <a:schemeClr val="tx1"/>
                </a:solidFill>
              </a:rPr>
              <a:t>Por HAC</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69048" y="983751"/>
            <a:ext cx="3231514" cy="657606"/>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74934" y="0"/>
            <a:ext cx="510069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4572000" y="2571750"/>
            <a:ext cx="3782977" cy="1384995"/>
          </a:xfrm>
          <a:prstGeom prst="rect">
            <a:avLst/>
          </a:prstGeom>
          <a:noFill/>
        </p:spPr>
        <p:txBody>
          <a:bodyPr wrap="square" rtlCol="0">
            <a:spAutoFit/>
          </a:bodyPr>
          <a:lstStyle/>
          <a:p>
            <a:pPr marL="285750" lvl="0" indent="-285750" fontAlgn="base">
              <a:buFont typeface="Arial" panose="020B0604020202020204" pitchFamily="34" charset="0"/>
              <a:buChar char="•"/>
            </a:pPr>
            <a:r>
              <a:rPr lang="es-ES" dirty="0">
                <a:latin typeface="Karla" pitchFamily="2" charset="77"/>
              </a:rPr>
              <a:t>¿Cómo podemos definir el problema?</a:t>
            </a:r>
            <a:endParaRPr lang="en-IS" dirty="0">
              <a:latin typeface="Karla" pitchFamily="2" charset="77"/>
            </a:endParaRPr>
          </a:p>
          <a:p>
            <a:pPr marL="285750" indent="-285750" fontAlgn="base">
              <a:buFont typeface="Arial" panose="020B0604020202020204" pitchFamily="34" charset="0"/>
              <a:buChar char="•"/>
            </a:pPr>
            <a:r>
              <a:rPr lang="en-GB" dirty="0">
                <a:latin typeface="Karla" pitchFamily="2" charset="77"/>
              </a:rPr>
              <a:t>¿</a:t>
            </a:r>
            <a:r>
              <a:rPr lang="en-GB" dirty="0" err="1">
                <a:latin typeface="Karla" pitchFamily="2" charset="77"/>
              </a:rPr>
              <a:t>Qué</a:t>
            </a:r>
            <a:r>
              <a:rPr lang="en-GB" dirty="0">
                <a:latin typeface="Karla" pitchFamily="2" charset="77"/>
              </a:rPr>
              <a:t> </a:t>
            </a:r>
            <a:r>
              <a:rPr lang="en-GB" dirty="0" err="1">
                <a:latin typeface="Karla" pitchFamily="2" charset="77"/>
              </a:rPr>
              <a:t>está</a:t>
            </a:r>
            <a:r>
              <a:rPr lang="en-GB" dirty="0">
                <a:latin typeface="Karla" pitchFamily="2" charset="77"/>
              </a:rPr>
              <a:t> </a:t>
            </a:r>
            <a:r>
              <a:rPr lang="en-GB" dirty="0" err="1">
                <a:latin typeface="Karla" pitchFamily="2" charset="77"/>
              </a:rPr>
              <a:t>ocurriendo</a:t>
            </a:r>
            <a:r>
              <a:rPr lang="en-GB" dirty="0">
                <a:latin typeface="Karla" pitchFamily="2" charset="77"/>
              </a:rPr>
              <a:t>?</a:t>
            </a:r>
            <a:endParaRPr lang="en-IS" dirty="0">
              <a:latin typeface="Karla" pitchFamily="2" charset="77"/>
            </a:endParaRPr>
          </a:p>
          <a:p>
            <a:pPr marL="285750" lvl="0" indent="-285750">
              <a:buFont typeface="Arial" panose="020B0604020202020204" pitchFamily="34" charset="0"/>
              <a:buChar char="•"/>
            </a:pPr>
            <a:r>
              <a:rPr lang="es-ES" dirty="0">
                <a:latin typeface="Karla" pitchFamily="2" charset="77"/>
              </a:rPr>
              <a:t>¿Cuáles son las palabras claves</a:t>
            </a:r>
            <a:r>
              <a:rPr lang="en-IS" dirty="0">
                <a:latin typeface="Karla" pitchFamily="2" charset="77"/>
              </a:rPr>
              <a:t>?</a:t>
            </a:r>
          </a:p>
          <a:p>
            <a:pPr marL="285750" lvl="0" indent="-285750" fontAlgn="base">
              <a:buFont typeface="Arial" panose="020B0604020202020204" pitchFamily="34" charset="0"/>
              <a:buChar char="•"/>
            </a:pPr>
            <a:r>
              <a:rPr lang="es-ES" dirty="0">
                <a:latin typeface="Karla" pitchFamily="2" charset="77"/>
              </a:rPr>
              <a:t>¿Por qué es</a:t>
            </a:r>
            <a:r>
              <a:rPr lang="en-IS" dirty="0">
                <a:latin typeface="Karla" pitchFamily="2" charset="77"/>
              </a:rPr>
              <a:t> important</a:t>
            </a:r>
            <a:r>
              <a:rPr lang="es-ES" dirty="0">
                <a:latin typeface="Karla" pitchFamily="2" charset="77"/>
              </a:rPr>
              <a:t>e</a:t>
            </a:r>
            <a:r>
              <a:rPr lang="en-IS" dirty="0">
                <a:latin typeface="Karla" pitchFamily="2" charset="77"/>
              </a:rPr>
              <a:t>? </a:t>
            </a:r>
            <a:r>
              <a:rPr lang="es-ES" dirty="0">
                <a:latin typeface="Karla" pitchFamily="2" charset="77"/>
              </a:rPr>
              <a:t>¿Quién debería estar afectado por esto?</a:t>
            </a:r>
            <a:endParaRPr lang="en-IS" dirty="0">
              <a:latin typeface="Karla" pitchFamily="2" charset="77"/>
            </a:endParaRPr>
          </a:p>
          <a:p>
            <a:pPr marL="285750" lvl="0" indent="-285750">
              <a:buFont typeface="Arial" panose="020B0604020202020204" pitchFamily="34" charset="0"/>
              <a:buChar char="•"/>
            </a:pPr>
            <a:r>
              <a:rPr lang="es-ES" dirty="0">
                <a:latin typeface="Karla" pitchFamily="2" charset="77"/>
              </a:rPr>
              <a:t>¿Quién es el público implicado</a:t>
            </a:r>
            <a:r>
              <a:rPr lang="en-IS" dirty="0">
                <a:latin typeface="Karla" pitchFamily="2" charset="77"/>
              </a:rPr>
              <a:t>?</a:t>
            </a:r>
          </a:p>
        </p:txBody>
      </p:sp>
      <p:sp>
        <p:nvSpPr>
          <p:cNvPr id="3" name="TextBox 2">
            <a:extLst>
              <a:ext uri="{FF2B5EF4-FFF2-40B4-BE49-F238E27FC236}">
                <a16:creationId xmlns:a16="http://schemas.microsoft.com/office/drawing/2014/main" id="{3892CF65-6380-CB4D-BEC4-CE8E0984E436}"/>
              </a:ext>
            </a:extLst>
          </p:cNvPr>
          <p:cNvSpPr txBox="1"/>
          <p:nvPr/>
        </p:nvSpPr>
        <p:spPr>
          <a:xfrm>
            <a:off x="4572000" y="1803057"/>
            <a:ext cx="4349163" cy="1138773"/>
          </a:xfrm>
          <a:prstGeom prst="rect">
            <a:avLst/>
          </a:prstGeom>
          <a:noFill/>
        </p:spPr>
        <p:txBody>
          <a:bodyPr wrap="square" rtlCol="0">
            <a:spAutoFit/>
          </a:bodyPr>
          <a:lstStyle/>
          <a:p>
            <a:pPr marL="0" indent="0">
              <a:buNone/>
            </a:pPr>
            <a:r>
              <a:rPr lang="en-US" sz="1800" b="1" dirty="0">
                <a:solidFill>
                  <a:srgbClr val="004C52"/>
                </a:solidFill>
                <a:latin typeface="Karla" pitchFamily="2" charset="77"/>
              </a:rPr>
              <a:t>¿</a:t>
            </a:r>
            <a:r>
              <a:rPr lang="en-US" sz="1800" b="1" dirty="0" err="1">
                <a:solidFill>
                  <a:srgbClr val="004C52"/>
                </a:solidFill>
                <a:latin typeface="Karla" pitchFamily="2" charset="77"/>
              </a:rPr>
              <a:t>Cuáles</a:t>
            </a:r>
            <a:r>
              <a:rPr lang="en-US" sz="1800" b="1" dirty="0">
                <a:solidFill>
                  <a:srgbClr val="004C52"/>
                </a:solidFill>
                <a:latin typeface="Karla" pitchFamily="2" charset="77"/>
              </a:rPr>
              <a:t> son los </a:t>
            </a:r>
            <a:r>
              <a:rPr lang="en-US" sz="1800" b="1" dirty="0" err="1">
                <a:solidFill>
                  <a:srgbClr val="004C52"/>
                </a:solidFill>
                <a:latin typeface="Karla" pitchFamily="2" charset="77"/>
              </a:rPr>
              <a:t>problemas</a:t>
            </a:r>
            <a:r>
              <a:rPr lang="en-US" sz="1800" b="1" dirty="0">
                <a:solidFill>
                  <a:srgbClr val="004C52"/>
                </a:solidFill>
                <a:latin typeface="Karla" pitchFamily="2" charset="77"/>
              </a:rPr>
              <a:t> y la </a:t>
            </a:r>
            <a:r>
              <a:rPr lang="en-US" sz="1800" b="1" dirty="0" err="1">
                <a:solidFill>
                  <a:srgbClr val="004C52"/>
                </a:solidFill>
                <a:latin typeface="Karla" pitchFamily="2" charset="77"/>
              </a:rPr>
              <a:t>conclusión</a:t>
            </a:r>
            <a:r>
              <a:rPr lang="en-US" sz="1800" b="1" dirty="0">
                <a:solidFill>
                  <a:srgbClr val="004C52"/>
                </a:solidFill>
                <a:latin typeface="Karla" pitchFamily="2" charset="77"/>
              </a:rPr>
              <a:t>? </a:t>
            </a:r>
            <a:endParaRPr lang="en-IS" sz="1800" b="1" dirty="0">
              <a:solidFill>
                <a:srgbClr val="004C52"/>
              </a:solidFill>
              <a:latin typeface="Karla" pitchFamily="2" charset="77"/>
            </a:endParaRPr>
          </a:p>
          <a:p>
            <a:pPr marL="0" indent="0">
              <a:buNone/>
            </a:pPr>
            <a:endParaRPr lang="es-ES" sz="1800" b="1" dirty="0">
              <a:solidFill>
                <a:srgbClr val="00AE9D"/>
              </a:solidFill>
            </a:endParaRPr>
          </a:p>
          <a:p>
            <a:endParaRPr lang="en-GB" dirty="0"/>
          </a:p>
        </p:txBody>
      </p:sp>
      <p:pic>
        <p:nvPicPr>
          <p:cNvPr id="9" name="Picture 8" descr="A person sitting on a rock by a body of water&#10;&#10;Description automatically generated with medium confidence">
            <a:extLst>
              <a:ext uri="{FF2B5EF4-FFF2-40B4-BE49-F238E27FC236}">
                <a16:creationId xmlns:a16="http://schemas.microsoft.com/office/drawing/2014/main" id="{1B696682-E616-484E-8E45-51170436FF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3448" y="1992591"/>
            <a:ext cx="2866145" cy="1313412"/>
          </a:xfrm>
          <a:prstGeom prst="rect">
            <a:avLst/>
          </a:prstGeom>
        </p:spPr>
      </p:pic>
    </p:spTree>
    <p:extLst>
      <p:ext uri="{BB962C8B-B14F-4D97-AF65-F5344CB8AC3E}">
        <p14:creationId xmlns:p14="http://schemas.microsoft.com/office/powerpoint/2010/main" val="292111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36525" y="1084859"/>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indent="0">
              <a:buNone/>
            </a:pP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86887" y="0"/>
            <a:ext cx="44354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3151864" y="2517962"/>
            <a:ext cx="5555556" cy="1384995"/>
          </a:xfrm>
          <a:prstGeom prst="rect">
            <a:avLst/>
          </a:prstGeom>
          <a:noFill/>
        </p:spPr>
        <p:txBody>
          <a:bodyPr wrap="square" rtlCol="0">
            <a:spAutoFit/>
          </a:bodyPr>
          <a:lstStyle/>
          <a:p>
            <a:pPr marL="285750" indent="-285750" fontAlgn="base">
              <a:buFont typeface="Arial" panose="020B0604020202020204" pitchFamily="34" charset="0"/>
              <a:buChar char="•"/>
            </a:pPr>
            <a:r>
              <a:rPr lang="en-GB" dirty="0">
                <a:latin typeface="Karla" pitchFamily="2" charset="77"/>
              </a:rPr>
              <a:t>¿</a:t>
            </a:r>
            <a:r>
              <a:rPr lang="en-GB" dirty="0" err="1">
                <a:latin typeface="Karla" pitchFamily="2" charset="77"/>
              </a:rPr>
              <a:t>Cuáles</a:t>
            </a:r>
            <a:r>
              <a:rPr lang="en-GB" dirty="0">
                <a:latin typeface="Karla" pitchFamily="2" charset="77"/>
              </a:rPr>
              <a:t> son las </a:t>
            </a:r>
            <a:r>
              <a:rPr lang="en-GB" dirty="0" err="1">
                <a:latin typeface="Karla" pitchFamily="2" charset="77"/>
              </a:rPr>
              <a:t>principales</a:t>
            </a:r>
            <a:r>
              <a:rPr lang="en-GB" dirty="0">
                <a:latin typeface="Karla" pitchFamily="2" charset="77"/>
              </a:rPr>
              <a:t> ideas?</a:t>
            </a:r>
          </a:p>
          <a:p>
            <a:pPr marL="285750" lvl="0" indent="-285750" fontAlgn="base">
              <a:buFont typeface="Arial" panose="020B0604020202020204" pitchFamily="34" charset="0"/>
              <a:buChar char="•"/>
            </a:pPr>
            <a:r>
              <a:rPr lang="en-GB" dirty="0">
                <a:latin typeface="Karla" pitchFamily="2" charset="77"/>
              </a:rPr>
              <a:t>¿</a:t>
            </a:r>
            <a:r>
              <a:rPr lang="en-GB" dirty="0" err="1">
                <a:latin typeface="Karla" pitchFamily="2" charset="77"/>
              </a:rPr>
              <a:t>Cuál</a:t>
            </a:r>
            <a:r>
              <a:rPr lang="en-GB" dirty="0">
                <a:latin typeface="Karla" pitchFamily="2" charset="77"/>
              </a:rPr>
              <a:t> es la </a:t>
            </a:r>
            <a:r>
              <a:rPr lang="en-GB" dirty="0" err="1">
                <a:latin typeface="Karla" pitchFamily="2" charset="77"/>
              </a:rPr>
              <a:t>relación</a:t>
            </a:r>
            <a:r>
              <a:rPr lang="en-GB" dirty="0">
                <a:latin typeface="Karla" pitchFamily="2" charset="77"/>
              </a:rPr>
              <a:t> entre </a:t>
            </a:r>
            <a:r>
              <a:rPr lang="en-GB" dirty="0" err="1">
                <a:latin typeface="Karla" pitchFamily="2" charset="77"/>
              </a:rPr>
              <a:t>ésto</a:t>
            </a:r>
            <a:r>
              <a:rPr lang="en-GB" dirty="0">
                <a:latin typeface="Karla" pitchFamily="2" charset="77"/>
              </a:rPr>
              <a:t> y </a:t>
            </a:r>
            <a:r>
              <a:rPr lang="en-GB" dirty="0" err="1">
                <a:latin typeface="Karla" pitchFamily="2" charset="77"/>
              </a:rPr>
              <a:t>eso</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a:t>
            </a:r>
            <a:r>
              <a:rPr lang="en-GB" dirty="0" err="1">
                <a:latin typeface="Karla" pitchFamily="2" charset="77"/>
              </a:rPr>
              <a:t>Cuáles</a:t>
            </a:r>
            <a:r>
              <a:rPr lang="en-GB" dirty="0">
                <a:latin typeface="Karla" pitchFamily="2" charset="77"/>
              </a:rPr>
              <a:t> son las </a:t>
            </a:r>
            <a:r>
              <a:rPr lang="en-GB" dirty="0" err="1">
                <a:latin typeface="Karla" pitchFamily="2" charset="77"/>
              </a:rPr>
              <a:t>fortalezas</a:t>
            </a:r>
            <a:r>
              <a:rPr lang="en-GB" dirty="0">
                <a:latin typeface="Karla" pitchFamily="2" charset="77"/>
              </a:rPr>
              <a:t> y </a:t>
            </a:r>
            <a:r>
              <a:rPr lang="en-GB" dirty="0" err="1">
                <a:latin typeface="Karla" pitchFamily="2" charset="77"/>
              </a:rPr>
              <a:t>debilidades</a:t>
            </a:r>
            <a:r>
              <a:rPr lang="en-GB" dirty="0">
                <a:latin typeface="Karla" pitchFamily="2" charset="77"/>
              </a:rPr>
              <a:t> de </a:t>
            </a:r>
            <a:r>
              <a:rPr lang="en-GB" dirty="0" err="1">
                <a:latin typeface="Karla" pitchFamily="2" charset="77"/>
              </a:rPr>
              <a:t>esto</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a:t>
            </a:r>
            <a:r>
              <a:rPr lang="en-GB" dirty="0" err="1">
                <a:latin typeface="Karla" pitchFamily="2" charset="77"/>
              </a:rPr>
              <a:t>Qué</a:t>
            </a:r>
            <a:r>
              <a:rPr lang="en-GB" dirty="0">
                <a:latin typeface="Karla" pitchFamily="2" charset="77"/>
              </a:rPr>
              <a:t> </a:t>
            </a:r>
            <a:r>
              <a:rPr lang="en-GB" dirty="0" err="1">
                <a:latin typeface="Karla" pitchFamily="2" charset="77"/>
              </a:rPr>
              <a:t>información</a:t>
            </a:r>
            <a:r>
              <a:rPr lang="en-GB" dirty="0">
                <a:latin typeface="Karla" pitchFamily="2" charset="77"/>
              </a:rPr>
              <a:t> </a:t>
            </a:r>
            <a:r>
              <a:rPr lang="en-GB" dirty="0" err="1">
                <a:latin typeface="Karla" pitchFamily="2" charset="77"/>
              </a:rPr>
              <a:t>estoy</a:t>
            </a:r>
            <a:r>
              <a:rPr lang="en-GB" dirty="0">
                <a:latin typeface="Karla" pitchFamily="2" charset="77"/>
              </a:rPr>
              <a:t> </a:t>
            </a:r>
            <a:r>
              <a:rPr lang="en-GB" dirty="0" err="1">
                <a:latin typeface="Karla" pitchFamily="2" charset="77"/>
              </a:rPr>
              <a:t>perdiendo</a:t>
            </a:r>
            <a:r>
              <a:rPr lang="en-GB" dirty="0">
                <a:latin typeface="Karla" pitchFamily="2" charset="77"/>
              </a:rPr>
              <a:t>?</a:t>
            </a:r>
          </a:p>
          <a:p>
            <a:pPr lvl="0" fontAlgn="base"/>
            <a:endParaRPr lang="en-GB" dirty="0">
              <a:latin typeface="Karla" pitchFamily="2" charset="77"/>
            </a:endParaRPr>
          </a:p>
          <a:p>
            <a:pPr marL="285750" lvl="0" indent="-285750" fontAlgn="base">
              <a:buFont typeface="Arial" panose="020B0604020202020204" pitchFamily="34" charset="0"/>
              <a:buChar char="•"/>
            </a:pPr>
            <a:endParaRPr lang="en-IS" dirty="0">
              <a:latin typeface="Karla" pitchFamily="2" charset="77"/>
            </a:endParaRPr>
          </a:p>
        </p:txBody>
      </p:sp>
      <p:sp>
        <p:nvSpPr>
          <p:cNvPr id="3" name="TextBox 2">
            <a:extLst>
              <a:ext uri="{FF2B5EF4-FFF2-40B4-BE49-F238E27FC236}">
                <a16:creationId xmlns:a16="http://schemas.microsoft.com/office/drawing/2014/main" id="{28F37794-30FD-A44E-B014-9377326D0DA0}"/>
              </a:ext>
            </a:extLst>
          </p:cNvPr>
          <p:cNvSpPr txBox="1"/>
          <p:nvPr/>
        </p:nvSpPr>
        <p:spPr>
          <a:xfrm>
            <a:off x="3230114" y="2131944"/>
            <a:ext cx="3523298" cy="369332"/>
          </a:xfrm>
          <a:prstGeom prst="rect">
            <a:avLst/>
          </a:prstGeom>
          <a:noFill/>
        </p:spPr>
        <p:txBody>
          <a:bodyPr wrap="square" rtlCol="0">
            <a:spAutoFit/>
          </a:bodyPr>
          <a:lstStyle/>
          <a:p>
            <a:r>
              <a:rPr lang="es-ES" sz="1800" b="1" dirty="0">
                <a:solidFill>
                  <a:srgbClr val="004C52"/>
                </a:solidFill>
                <a:latin typeface="Karla" pitchFamily="2" charset="77"/>
              </a:rPr>
              <a:t>¿Cuáles son las razones?</a:t>
            </a:r>
            <a:endParaRPr lang="en-GB" dirty="0">
              <a:latin typeface="Karla" pitchFamily="2" charset="77"/>
            </a:endParaRPr>
          </a:p>
        </p:txBody>
      </p:sp>
      <p:pic>
        <p:nvPicPr>
          <p:cNvPr id="5" name="Picture 4" descr="A picture containing text, person, person&#10;&#10;Description automatically generated">
            <a:extLst>
              <a:ext uri="{FF2B5EF4-FFF2-40B4-BE49-F238E27FC236}">
                <a16:creationId xmlns:a16="http://schemas.microsoft.com/office/drawing/2014/main" id="{FADBD5BE-598C-4943-A3E6-481892AF23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406" y="1902517"/>
            <a:ext cx="2136162" cy="1420192"/>
          </a:xfrm>
          <a:prstGeom prst="rect">
            <a:avLst/>
          </a:prstGeom>
        </p:spPr>
      </p:pic>
    </p:spTree>
    <p:extLst>
      <p:ext uri="{BB962C8B-B14F-4D97-AF65-F5344CB8AC3E}">
        <p14:creationId xmlns:p14="http://schemas.microsoft.com/office/powerpoint/2010/main" val="57567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36525" y="1142730"/>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indent="0">
              <a:buNone/>
            </a:pP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0720" y="0"/>
            <a:ext cx="5423418"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3073614" y="2809955"/>
            <a:ext cx="4741048" cy="1169551"/>
          </a:xfrm>
          <a:prstGeom prst="rect">
            <a:avLst/>
          </a:prstGeom>
          <a:noFill/>
        </p:spPr>
        <p:txBody>
          <a:bodyPr wrap="square" rtlCol="0">
            <a:spAutoFit/>
          </a:bodyPr>
          <a:lstStyle/>
          <a:p>
            <a:pPr marL="285750" lvl="0" indent="-285750" fontAlgn="base">
              <a:buFont typeface="Arial" panose="020B0604020202020204" pitchFamily="34" charset="0"/>
              <a:buChar char="•"/>
            </a:pPr>
            <a:r>
              <a:rPr lang="es-ES" dirty="0">
                <a:latin typeface="Karla" pitchFamily="2" charset="77"/>
              </a:rPr>
              <a:t>¿Cuáles son los supuestos y valores subyacentes?</a:t>
            </a:r>
          </a:p>
          <a:p>
            <a:pPr marL="285750" lvl="0" indent="-285750" fontAlgn="base">
              <a:buFont typeface="Arial" panose="020B0604020202020204" pitchFamily="34" charset="0"/>
              <a:buChar char="•"/>
            </a:pPr>
            <a:r>
              <a:rPr lang="es-ES" dirty="0">
                <a:latin typeface="Karla" pitchFamily="2" charset="77"/>
              </a:rPr>
              <a:t>¿Cómo sabes lo que crees que sabes?  </a:t>
            </a:r>
          </a:p>
          <a:p>
            <a:pPr marL="285750" lvl="0" indent="-285750" fontAlgn="base">
              <a:buFont typeface="Arial" panose="020B0604020202020204" pitchFamily="34" charset="0"/>
              <a:buChar char="•"/>
            </a:pPr>
            <a:r>
              <a:rPr lang="es-ES" dirty="0">
                <a:latin typeface="Karla" pitchFamily="2" charset="77"/>
              </a:rPr>
              <a:t>¿Cómo sería tu perspectiva si estuvieras en el bando contrario?</a:t>
            </a:r>
          </a:p>
          <a:p>
            <a:pPr marL="285750" lvl="0" indent="-285750" fontAlgn="base">
              <a:buFont typeface="Arial" panose="020B0604020202020204" pitchFamily="34" charset="0"/>
              <a:buChar char="•"/>
            </a:pPr>
            <a:r>
              <a:rPr lang="es-ES" dirty="0">
                <a:latin typeface="Karla" pitchFamily="2" charset="77"/>
              </a:rPr>
              <a:t>¿Cuál es la otra forma de ver esto?</a:t>
            </a:r>
            <a:endParaRPr lang="en-IS" dirty="0">
              <a:latin typeface="Karla" pitchFamily="2" charset="77"/>
            </a:endParaRPr>
          </a:p>
        </p:txBody>
      </p:sp>
      <p:pic>
        <p:nvPicPr>
          <p:cNvPr id="4" name="Picture 3" descr="Child with brown eyes">
            <a:extLst>
              <a:ext uri="{FF2B5EF4-FFF2-40B4-BE49-F238E27FC236}">
                <a16:creationId xmlns:a16="http://schemas.microsoft.com/office/drawing/2014/main" id="{79D53FCE-61C8-8441-89E1-7E2A690D7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140" y="2643307"/>
            <a:ext cx="1767434" cy="1178539"/>
          </a:xfrm>
          <a:prstGeom prst="rect">
            <a:avLst/>
          </a:prstGeom>
        </p:spPr>
      </p:pic>
      <p:sp>
        <p:nvSpPr>
          <p:cNvPr id="5" name="TextBox 4">
            <a:extLst>
              <a:ext uri="{FF2B5EF4-FFF2-40B4-BE49-F238E27FC236}">
                <a16:creationId xmlns:a16="http://schemas.microsoft.com/office/drawing/2014/main" id="{995DB311-8441-344C-91A4-AC7D604B34BA}"/>
              </a:ext>
            </a:extLst>
          </p:cNvPr>
          <p:cNvSpPr txBox="1"/>
          <p:nvPr/>
        </p:nvSpPr>
        <p:spPr>
          <a:xfrm>
            <a:off x="3173507" y="2174335"/>
            <a:ext cx="3510898" cy="584775"/>
          </a:xfrm>
          <a:prstGeom prst="rect">
            <a:avLst/>
          </a:prstGeom>
          <a:noFill/>
        </p:spPr>
        <p:txBody>
          <a:bodyPr wrap="none" rtlCol="0">
            <a:spAutoFit/>
          </a:bodyPr>
          <a:lstStyle/>
          <a:p>
            <a:pPr marL="0" indent="0">
              <a:buNone/>
            </a:pPr>
            <a:r>
              <a:rPr lang="es-ES" sz="1800" b="1" dirty="0">
                <a:solidFill>
                  <a:srgbClr val="004C52"/>
                </a:solidFill>
                <a:latin typeface="Karla" pitchFamily="2" charset="77"/>
              </a:rPr>
              <a:t>¿Cuáles son las suposiciones?</a:t>
            </a:r>
          </a:p>
          <a:p>
            <a:pPr marL="0" indent="0">
              <a:buNone/>
            </a:pPr>
            <a:endParaRPr lang="es-ES" b="1" dirty="0">
              <a:solidFill>
                <a:srgbClr val="00AE9D"/>
              </a:solidFill>
            </a:endParaRPr>
          </a:p>
        </p:txBody>
      </p:sp>
    </p:spTree>
    <p:extLst>
      <p:ext uri="{BB962C8B-B14F-4D97-AF65-F5344CB8AC3E}">
        <p14:creationId xmlns:p14="http://schemas.microsoft.com/office/powerpoint/2010/main" val="307543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indent="0">
              <a:buNone/>
            </a:pP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45052" y="0"/>
            <a:ext cx="544732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3281083" y="2836600"/>
            <a:ext cx="5555556" cy="954107"/>
          </a:xfrm>
          <a:prstGeom prst="rect">
            <a:avLst/>
          </a:prstGeom>
          <a:noFill/>
        </p:spPr>
        <p:txBody>
          <a:bodyPr wrap="square" rtlCol="0">
            <a:spAutoFit/>
          </a:bodyPr>
          <a:lstStyle/>
          <a:p>
            <a:pPr marL="285750" lvl="0" indent="-285750" fontAlgn="base">
              <a:buFont typeface="Arial" panose="020B0604020202020204" pitchFamily="34" charset="0"/>
              <a:buChar char="•"/>
            </a:pPr>
            <a:r>
              <a:rPr lang="es-ES" dirty="0">
                <a:latin typeface="Karla" pitchFamily="2" charset="77"/>
              </a:rPr>
              <a:t>¿Hay opiniones o prejuicios en la información?</a:t>
            </a:r>
          </a:p>
          <a:p>
            <a:pPr marL="285750" lvl="0" indent="-285750" fontAlgn="base">
              <a:buFont typeface="Arial" panose="020B0604020202020204" pitchFamily="34" charset="0"/>
              <a:buChar char="•"/>
            </a:pPr>
            <a:r>
              <a:rPr lang="es-ES" dirty="0">
                <a:latin typeface="Karla" pitchFamily="2" charset="77"/>
              </a:rPr>
              <a:t>¿Cuál es el propósito del autor para compartirla?</a:t>
            </a:r>
          </a:p>
          <a:p>
            <a:pPr marL="285750" lvl="0" indent="-285750" fontAlgn="base">
              <a:buFont typeface="Arial" panose="020B0604020202020204" pitchFamily="34" charset="0"/>
              <a:buChar char="•"/>
            </a:pPr>
            <a:r>
              <a:rPr lang="es-ES" dirty="0">
                <a:latin typeface="Karla" pitchFamily="2" charset="77"/>
              </a:rPr>
              <a:t>¿Es el autor una persona creíble y con experiencia en el tema?</a:t>
            </a:r>
          </a:p>
          <a:p>
            <a:pPr marL="285750" lvl="0" indent="-285750" fontAlgn="base">
              <a:buFont typeface="Arial" panose="020B0604020202020204" pitchFamily="34" charset="0"/>
              <a:buChar char="•"/>
            </a:pPr>
            <a:r>
              <a:rPr lang="es-ES" dirty="0">
                <a:latin typeface="Karla" pitchFamily="2" charset="77"/>
              </a:rPr>
              <a:t>¿Es un hecho o es una opinión?</a:t>
            </a:r>
            <a:endParaRPr lang="en-IS" dirty="0">
              <a:latin typeface="Karla" pitchFamily="2" charset="77"/>
            </a:endParaRPr>
          </a:p>
        </p:txBody>
      </p:sp>
      <p:sp>
        <p:nvSpPr>
          <p:cNvPr id="3" name="TextBox 2">
            <a:extLst>
              <a:ext uri="{FF2B5EF4-FFF2-40B4-BE49-F238E27FC236}">
                <a16:creationId xmlns:a16="http://schemas.microsoft.com/office/drawing/2014/main" id="{EA1C1CE8-7A62-3744-8F4E-A639A91F6323}"/>
              </a:ext>
            </a:extLst>
          </p:cNvPr>
          <p:cNvSpPr txBox="1"/>
          <p:nvPr/>
        </p:nvSpPr>
        <p:spPr>
          <a:xfrm>
            <a:off x="2994213" y="2306900"/>
            <a:ext cx="5229412" cy="369332"/>
          </a:xfrm>
          <a:prstGeom prst="rect">
            <a:avLst/>
          </a:prstGeom>
          <a:noFill/>
        </p:spPr>
        <p:txBody>
          <a:bodyPr wrap="square" rtlCol="0">
            <a:spAutoFit/>
          </a:bodyPr>
          <a:lstStyle/>
          <a:p>
            <a:pPr marL="0" indent="0">
              <a:buNone/>
            </a:pPr>
            <a:r>
              <a:rPr lang="es-ES" sz="1800" b="1" dirty="0">
                <a:solidFill>
                  <a:srgbClr val="004C52"/>
                </a:solidFill>
                <a:latin typeface="Karla" pitchFamily="2" charset="77"/>
              </a:rPr>
              <a:t>Cómo de buena es la calidad en el argumento: </a:t>
            </a:r>
          </a:p>
        </p:txBody>
      </p:sp>
      <p:pic>
        <p:nvPicPr>
          <p:cNvPr id="5" name="Picture 4" descr="Graphical user interface, website&#10;&#10;Description automatically generated">
            <a:extLst>
              <a:ext uri="{FF2B5EF4-FFF2-40B4-BE49-F238E27FC236}">
                <a16:creationId xmlns:a16="http://schemas.microsoft.com/office/drawing/2014/main" id="{D7799C5B-17D7-E148-AAD7-60728A0484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361" y="1974909"/>
            <a:ext cx="2339903" cy="1384995"/>
          </a:xfrm>
          <a:prstGeom prst="rect">
            <a:avLst/>
          </a:prstGeom>
        </p:spPr>
      </p:pic>
    </p:spTree>
    <p:extLst>
      <p:ext uri="{BB962C8B-B14F-4D97-AF65-F5344CB8AC3E}">
        <p14:creationId xmlns:p14="http://schemas.microsoft.com/office/powerpoint/2010/main" val="25898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0" y="-43004"/>
            <a:ext cx="5357678"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3081298" y="2686555"/>
            <a:ext cx="5555556" cy="1169551"/>
          </a:xfrm>
          <a:prstGeom prst="rect">
            <a:avLst/>
          </a:prstGeom>
          <a:noFill/>
        </p:spPr>
        <p:txBody>
          <a:bodyPr wrap="square" rtlCol="0">
            <a:spAutoFit/>
          </a:bodyPr>
          <a:lstStyle/>
          <a:p>
            <a:pPr marL="285750" indent="-285750" fontAlgn="base">
              <a:buFont typeface="Arial" panose="020B0604020202020204" pitchFamily="34" charset="0"/>
              <a:buChar char="•"/>
            </a:pPr>
            <a:r>
              <a:rPr lang="es-ES" dirty="0">
                <a:latin typeface="Karla" pitchFamily="2" charset="77"/>
              </a:rPr>
              <a:t>¿Cuál es exactamente el fallo lógico de este razonamiento?</a:t>
            </a:r>
          </a:p>
          <a:p>
            <a:pPr marL="285750" indent="-285750" fontAlgn="base">
              <a:buFont typeface="Arial" panose="020B0604020202020204" pitchFamily="34" charset="0"/>
              <a:buChar char="•"/>
            </a:pPr>
            <a:r>
              <a:rPr lang="es-ES" dirty="0">
                <a:latin typeface="Karla" pitchFamily="2" charset="77"/>
              </a:rPr>
              <a:t>¿Qué es irrelevante o innecesario y puede ser ignorado o descartado?</a:t>
            </a:r>
          </a:p>
          <a:p>
            <a:pPr marL="285750" indent="-285750" fontAlgn="base">
              <a:buFont typeface="Arial" panose="020B0604020202020204" pitchFamily="34" charset="0"/>
              <a:buChar char="•"/>
            </a:pPr>
            <a:r>
              <a:rPr lang="es-ES" dirty="0">
                <a:latin typeface="Karla" pitchFamily="2" charset="77"/>
              </a:rPr>
              <a:t>¿Qué me falta?</a:t>
            </a:r>
            <a:endParaRPr lang="en-GB" dirty="0">
              <a:latin typeface="Karla" pitchFamily="2" charset="77"/>
            </a:endParaRPr>
          </a:p>
          <a:p>
            <a:pPr marL="285750" lvl="0" indent="-285750" fontAlgn="base">
              <a:buFont typeface="Arial" panose="020B0604020202020204" pitchFamily="34" charset="0"/>
              <a:buChar char="•"/>
            </a:pPr>
            <a:endParaRPr lang="en-IS" dirty="0">
              <a:latin typeface="Karla" pitchFamily="2" charset="77"/>
            </a:endParaRPr>
          </a:p>
        </p:txBody>
      </p:sp>
      <p:sp>
        <p:nvSpPr>
          <p:cNvPr id="3" name="TextBox 2">
            <a:extLst>
              <a:ext uri="{FF2B5EF4-FFF2-40B4-BE49-F238E27FC236}">
                <a16:creationId xmlns:a16="http://schemas.microsoft.com/office/drawing/2014/main" id="{BD9C9104-1FEC-8749-A964-A9A3A8736B56}"/>
              </a:ext>
            </a:extLst>
          </p:cNvPr>
          <p:cNvSpPr txBox="1"/>
          <p:nvPr/>
        </p:nvSpPr>
        <p:spPr>
          <a:xfrm>
            <a:off x="3081298" y="2229237"/>
            <a:ext cx="5160494" cy="584775"/>
          </a:xfrm>
          <a:prstGeom prst="rect">
            <a:avLst/>
          </a:prstGeom>
          <a:noFill/>
        </p:spPr>
        <p:txBody>
          <a:bodyPr wrap="square" rtlCol="0">
            <a:spAutoFit/>
          </a:bodyPr>
          <a:lstStyle/>
          <a:p>
            <a:r>
              <a:rPr lang="es-ES" sz="1800" b="1" dirty="0">
                <a:solidFill>
                  <a:srgbClr val="004C52"/>
                </a:solidFill>
                <a:latin typeface="Karla" pitchFamily="2" charset="77"/>
              </a:rPr>
              <a:t>¿Hay alguna falsedad en el razonamiento? </a:t>
            </a:r>
          </a:p>
          <a:p>
            <a:endParaRPr lang="en-GB" dirty="0"/>
          </a:p>
        </p:txBody>
      </p:sp>
      <p:pic>
        <p:nvPicPr>
          <p:cNvPr id="8" name="Picture 7" descr="A person taking a selfie&#10;&#10;Description automatically generated with low confidence">
            <a:extLst>
              <a:ext uri="{FF2B5EF4-FFF2-40B4-BE49-F238E27FC236}">
                <a16:creationId xmlns:a16="http://schemas.microsoft.com/office/drawing/2014/main" id="{8333BB44-E8D0-2341-8A35-70439019EB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834" y="1937817"/>
            <a:ext cx="2305241" cy="1497476"/>
          </a:xfrm>
          <a:prstGeom prst="rect">
            <a:avLst/>
          </a:prstGeom>
        </p:spPr>
      </p:pic>
    </p:spTree>
    <p:extLst>
      <p:ext uri="{BB962C8B-B14F-4D97-AF65-F5344CB8AC3E}">
        <p14:creationId xmlns:p14="http://schemas.microsoft.com/office/powerpoint/2010/main" val="408145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90712" y="1085914"/>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74934" y="0"/>
            <a:ext cx="5172407"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3073614" y="2809955"/>
            <a:ext cx="5555556" cy="954107"/>
          </a:xfrm>
          <a:prstGeom prst="rect">
            <a:avLst/>
          </a:prstGeom>
          <a:noFill/>
        </p:spPr>
        <p:txBody>
          <a:bodyPr wrap="square" rtlCol="0">
            <a:spAutoFit/>
          </a:bodyPr>
          <a:lstStyle/>
          <a:p>
            <a:pPr marL="285750" lvl="0" indent="-285750" fontAlgn="base">
              <a:buFont typeface="Arial" panose="020B0604020202020204" pitchFamily="34" charset="0"/>
              <a:buChar char="•"/>
            </a:pPr>
            <a:r>
              <a:rPr lang="en-GB" dirty="0">
                <a:latin typeface="Karla" pitchFamily="2" charset="77"/>
              </a:rPr>
              <a:t>¿</a:t>
            </a:r>
            <a:r>
              <a:rPr lang="en-GB" dirty="0" err="1">
                <a:latin typeface="Karla" pitchFamily="2" charset="77"/>
              </a:rPr>
              <a:t>Quién</a:t>
            </a:r>
            <a:r>
              <a:rPr lang="en-GB" dirty="0">
                <a:latin typeface="Karla" pitchFamily="2" charset="77"/>
              </a:rPr>
              <a:t> lo dice?</a:t>
            </a:r>
          </a:p>
          <a:p>
            <a:pPr marL="285750" lvl="0" indent="-285750" fontAlgn="base">
              <a:buFont typeface="Arial" panose="020B0604020202020204" pitchFamily="34" charset="0"/>
              <a:buChar char="•"/>
            </a:pPr>
            <a:r>
              <a:rPr lang="en-GB" dirty="0">
                <a:latin typeface="Karla" pitchFamily="2" charset="77"/>
              </a:rPr>
              <a:t>¿Es </a:t>
            </a:r>
            <a:r>
              <a:rPr lang="en-GB" dirty="0" err="1">
                <a:latin typeface="Karla" pitchFamily="2" charset="77"/>
              </a:rPr>
              <a:t>preciso</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¿Se </a:t>
            </a:r>
            <a:r>
              <a:rPr lang="en-GB" dirty="0" err="1">
                <a:latin typeface="Karla" pitchFamily="2" charset="77"/>
              </a:rPr>
              <a:t>basa</a:t>
            </a:r>
            <a:r>
              <a:rPr lang="en-GB" dirty="0">
                <a:latin typeface="Karla" pitchFamily="2" charset="77"/>
              </a:rPr>
              <a:t> </a:t>
            </a:r>
            <a:r>
              <a:rPr lang="en-GB" dirty="0" err="1">
                <a:latin typeface="Karla" pitchFamily="2" charset="77"/>
              </a:rPr>
              <a:t>en</a:t>
            </a:r>
            <a:r>
              <a:rPr lang="en-GB" dirty="0">
                <a:latin typeface="Karla" pitchFamily="2" charset="77"/>
              </a:rPr>
              <a:t> los </a:t>
            </a:r>
            <a:r>
              <a:rPr lang="en-GB" dirty="0" err="1">
                <a:latin typeface="Karla" pitchFamily="2" charset="77"/>
              </a:rPr>
              <a:t>hechos</a:t>
            </a:r>
            <a:r>
              <a:rPr lang="en-GB" dirty="0">
                <a:latin typeface="Karla" pitchFamily="2" charset="77"/>
              </a:rPr>
              <a:t>?</a:t>
            </a:r>
          </a:p>
          <a:p>
            <a:pPr marL="285750" lvl="0" indent="-285750" fontAlgn="base">
              <a:buFont typeface="Arial" panose="020B0604020202020204" pitchFamily="34" charset="0"/>
              <a:buChar char="•"/>
            </a:pPr>
            <a:endParaRPr lang="en-IS" dirty="0">
              <a:latin typeface="Karla" pitchFamily="2" charset="77"/>
            </a:endParaRPr>
          </a:p>
        </p:txBody>
      </p:sp>
      <p:sp>
        <p:nvSpPr>
          <p:cNvPr id="3" name="TextBox 2">
            <a:extLst>
              <a:ext uri="{FF2B5EF4-FFF2-40B4-BE49-F238E27FC236}">
                <a16:creationId xmlns:a16="http://schemas.microsoft.com/office/drawing/2014/main" id="{3B34AF83-AE6E-D240-9047-82FD6F20CA52}"/>
              </a:ext>
            </a:extLst>
          </p:cNvPr>
          <p:cNvSpPr txBox="1"/>
          <p:nvPr/>
        </p:nvSpPr>
        <p:spPr>
          <a:xfrm>
            <a:off x="3073614" y="2314434"/>
            <a:ext cx="4668306" cy="584775"/>
          </a:xfrm>
          <a:prstGeom prst="rect">
            <a:avLst/>
          </a:prstGeom>
          <a:noFill/>
        </p:spPr>
        <p:txBody>
          <a:bodyPr wrap="square" rtlCol="0">
            <a:spAutoFit/>
          </a:bodyPr>
          <a:lstStyle/>
          <a:p>
            <a:r>
              <a:rPr lang="es-ES" sz="1800" b="1" dirty="0">
                <a:solidFill>
                  <a:srgbClr val="004C52"/>
                </a:solidFill>
                <a:latin typeface="Karla" pitchFamily="2" charset="77"/>
              </a:rPr>
              <a:t>¿Cómo de buena es la evidencia?</a:t>
            </a:r>
            <a:endParaRPr lang="es-ES" sz="1800" dirty="0">
              <a:solidFill>
                <a:srgbClr val="004C52"/>
              </a:solidFill>
              <a:latin typeface="Karla" pitchFamily="2" charset="77"/>
            </a:endParaRPr>
          </a:p>
          <a:p>
            <a:endParaRPr lang="en-GB" dirty="0"/>
          </a:p>
        </p:txBody>
      </p:sp>
      <p:pic>
        <p:nvPicPr>
          <p:cNvPr id="5" name="Picture 4" descr="A person sitting on a bench with a camera and a camera&#10;&#10;Description automatically generated with low confidence">
            <a:extLst>
              <a:ext uri="{FF2B5EF4-FFF2-40B4-BE49-F238E27FC236}">
                <a16:creationId xmlns:a16="http://schemas.microsoft.com/office/drawing/2014/main" id="{EE4331F8-B8F6-0349-8473-4735ABE5E6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0712" y="2003557"/>
            <a:ext cx="2083546" cy="1315047"/>
          </a:xfrm>
          <a:prstGeom prst="rect">
            <a:avLst/>
          </a:prstGeom>
        </p:spPr>
      </p:pic>
    </p:spTree>
    <p:extLst>
      <p:ext uri="{BB962C8B-B14F-4D97-AF65-F5344CB8AC3E}">
        <p14:creationId xmlns:p14="http://schemas.microsoft.com/office/powerpoint/2010/main" val="186186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Preguntas útiles</a:t>
            </a: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86888" y="0"/>
            <a:ext cx="5178384"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
        <p:nvSpPr>
          <p:cNvPr id="2" name="TextBox 1">
            <a:extLst>
              <a:ext uri="{FF2B5EF4-FFF2-40B4-BE49-F238E27FC236}">
                <a16:creationId xmlns:a16="http://schemas.microsoft.com/office/drawing/2014/main" id="{0003FAAC-1486-1046-86C0-10EECB172914}"/>
              </a:ext>
            </a:extLst>
          </p:cNvPr>
          <p:cNvSpPr txBox="1"/>
          <p:nvPr/>
        </p:nvSpPr>
        <p:spPr>
          <a:xfrm>
            <a:off x="3050561" y="2410386"/>
            <a:ext cx="5555556" cy="1169551"/>
          </a:xfrm>
          <a:prstGeom prst="rect">
            <a:avLst/>
          </a:prstGeom>
          <a:noFill/>
        </p:spPr>
        <p:txBody>
          <a:bodyPr wrap="square" rtlCol="0">
            <a:spAutoFit/>
          </a:bodyPr>
          <a:lstStyle/>
          <a:p>
            <a:pPr marL="285750" lvl="0" indent="-285750" fontAlgn="base">
              <a:buFont typeface="Arial" panose="020B0604020202020204" pitchFamily="34" charset="0"/>
              <a:buChar char="•"/>
            </a:pPr>
            <a:r>
              <a:rPr lang="en-GB" dirty="0">
                <a:latin typeface="Karla" pitchFamily="2" charset="77"/>
              </a:rPr>
              <a:t>¿</a:t>
            </a:r>
            <a:r>
              <a:rPr lang="en-GB" dirty="0" err="1">
                <a:latin typeface="Karla" pitchFamily="2" charset="77"/>
              </a:rPr>
              <a:t>Estás</a:t>
            </a:r>
            <a:r>
              <a:rPr lang="en-GB" dirty="0">
                <a:latin typeface="Karla" pitchFamily="2" charset="77"/>
              </a:rPr>
              <a:t> de </a:t>
            </a:r>
            <a:r>
              <a:rPr lang="en-GB" dirty="0" err="1">
                <a:latin typeface="Karla" pitchFamily="2" charset="77"/>
              </a:rPr>
              <a:t>acuerdo</a:t>
            </a:r>
            <a:r>
              <a:rPr lang="en-GB" dirty="0">
                <a:latin typeface="Karla" pitchFamily="2" charset="77"/>
              </a:rPr>
              <a:t> o </a:t>
            </a:r>
            <a:r>
              <a:rPr lang="en-GB" dirty="0" err="1">
                <a:latin typeface="Karla" pitchFamily="2" charset="77"/>
              </a:rPr>
              <a:t>desacuerdo</a:t>
            </a:r>
            <a:r>
              <a:rPr lang="en-GB" dirty="0">
                <a:latin typeface="Karla" pitchFamily="2" charset="77"/>
              </a:rPr>
              <a:t>? — ¿Y </a:t>
            </a:r>
            <a:r>
              <a:rPr lang="en-GB" dirty="0" err="1">
                <a:latin typeface="Karla" pitchFamily="2" charset="77"/>
              </a:rPr>
              <a:t>porqué</a:t>
            </a:r>
            <a:r>
              <a:rPr lang="en-GB" dirty="0">
                <a:latin typeface="Karla" pitchFamily="2" charset="77"/>
              </a:rPr>
              <a:t>?</a:t>
            </a:r>
          </a:p>
          <a:p>
            <a:pPr marL="285750" indent="-285750" fontAlgn="base">
              <a:buFont typeface="Arial" panose="020B0604020202020204" pitchFamily="34" charset="0"/>
              <a:buChar char="•"/>
            </a:pPr>
            <a:r>
              <a:rPr lang="en-GB" dirty="0">
                <a:latin typeface="Karla" pitchFamily="2" charset="77"/>
              </a:rPr>
              <a:t>¿</a:t>
            </a:r>
            <a:r>
              <a:rPr lang="en-GB" dirty="0" err="1">
                <a:latin typeface="Karla" pitchFamily="2" charset="77"/>
              </a:rPr>
              <a:t>Qué</a:t>
            </a:r>
            <a:r>
              <a:rPr lang="en-GB" dirty="0">
                <a:latin typeface="Karla" pitchFamily="2" charset="77"/>
              </a:rPr>
              <a:t> </a:t>
            </a:r>
            <a:r>
              <a:rPr lang="en-GB" dirty="0" err="1">
                <a:latin typeface="Karla" pitchFamily="2" charset="77"/>
              </a:rPr>
              <a:t>más</a:t>
            </a:r>
            <a:r>
              <a:rPr lang="en-GB" dirty="0">
                <a:latin typeface="Karla" pitchFamily="2" charset="77"/>
              </a:rPr>
              <a:t>? ¿Y </a:t>
            </a:r>
            <a:r>
              <a:rPr lang="en-GB" dirty="0" err="1">
                <a:latin typeface="Karla" pitchFamily="2" charset="77"/>
              </a:rPr>
              <a:t>si</a:t>
            </a:r>
            <a:r>
              <a:rPr lang="en-GB" dirty="0">
                <a:latin typeface="Karla" pitchFamily="2" charset="77"/>
              </a:rPr>
              <a:t>? </a:t>
            </a:r>
          </a:p>
          <a:p>
            <a:pPr marL="285750" lvl="0" indent="-285750" fontAlgn="base">
              <a:buFont typeface="Arial" panose="020B0604020202020204" pitchFamily="34" charset="0"/>
              <a:buChar char="•"/>
            </a:pPr>
            <a:r>
              <a:rPr lang="en-GB" dirty="0">
                <a:latin typeface="Karla" pitchFamily="2" charset="77"/>
              </a:rPr>
              <a:t>¿</a:t>
            </a:r>
            <a:r>
              <a:rPr lang="en-GB" dirty="0" err="1">
                <a:latin typeface="Karla" pitchFamily="2" charset="77"/>
              </a:rPr>
              <a:t>Qué</a:t>
            </a:r>
            <a:r>
              <a:rPr lang="en-GB" dirty="0">
                <a:latin typeface="Karla" pitchFamily="2" charset="77"/>
              </a:rPr>
              <a:t> </a:t>
            </a:r>
            <a:r>
              <a:rPr lang="en-GB" dirty="0" err="1">
                <a:latin typeface="Karla" pitchFamily="2" charset="77"/>
              </a:rPr>
              <a:t>soluciones</a:t>
            </a:r>
            <a:r>
              <a:rPr lang="en-GB" dirty="0">
                <a:latin typeface="Karla" pitchFamily="2" charset="77"/>
              </a:rPr>
              <a:t> </a:t>
            </a:r>
            <a:r>
              <a:rPr lang="en-GB" dirty="0" err="1">
                <a:latin typeface="Karla" pitchFamily="2" charset="77"/>
              </a:rPr>
              <a:t>podemos</a:t>
            </a:r>
            <a:r>
              <a:rPr lang="en-GB" dirty="0">
                <a:latin typeface="Karla" pitchFamily="2" charset="77"/>
              </a:rPr>
              <a:t> </a:t>
            </a:r>
            <a:r>
              <a:rPr lang="en-GB" dirty="0" err="1">
                <a:latin typeface="Karla" pitchFamily="2" charset="77"/>
              </a:rPr>
              <a:t>crear</a:t>
            </a:r>
            <a:r>
              <a:rPr lang="en-GB" dirty="0">
                <a:latin typeface="Karla" pitchFamily="2" charset="77"/>
              </a:rPr>
              <a:t> a </a:t>
            </a:r>
            <a:r>
              <a:rPr lang="en-GB" dirty="0" err="1">
                <a:latin typeface="Karla" pitchFamily="2" charset="77"/>
              </a:rPr>
              <a:t>este</a:t>
            </a:r>
            <a:r>
              <a:rPr lang="en-GB" dirty="0">
                <a:latin typeface="Karla" pitchFamily="2" charset="77"/>
              </a:rPr>
              <a:t> </a:t>
            </a:r>
            <a:r>
              <a:rPr lang="en-GB" dirty="0" err="1">
                <a:latin typeface="Karla" pitchFamily="2" charset="77"/>
              </a:rPr>
              <a:t>problema</a:t>
            </a:r>
            <a:r>
              <a:rPr lang="en-GB" dirty="0">
                <a:latin typeface="Karla" pitchFamily="2" charset="77"/>
              </a:rPr>
              <a:t>?</a:t>
            </a:r>
          </a:p>
          <a:p>
            <a:pPr lvl="0" fontAlgn="base"/>
            <a:endParaRPr lang="en-GB" dirty="0">
              <a:latin typeface="Karla" pitchFamily="2" charset="77"/>
            </a:endParaRPr>
          </a:p>
          <a:p>
            <a:pPr marL="285750" lvl="0" indent="-285750" fontAlgn="base">
              <a:buFont typeface="Arial" panose="020B0604020202020204" pitchFamily="34" charset="0"/>
              <a:buChar char="•"/>
            </a:pPr>
            <a:endParaRPr lang="en-IS" dirty="0">
              <a:latin typeface="Karla" pitchFamily="2" charset="77"/>
            </a:endParaRPr>
          </a:p>
        </p:txBody>
      </p:sp>
      <p:pic>
        <p:nvPicPr>
          <p:cNvPr id="7" name="Picture 6" descr="A person taking a selfie&#10;&#10;Description automatically generated with low confidence">
            <a:extLst>
              <a:ext uri="{FF2B5EF4-FFF2-40B4-BE49-F238E27FC236}">
                <a16:creationId xmlns:a16="http://schemas.microsoft.com/office/drawing/2014/main" id="{93742662-6B6B-904B-A9C9-4C080A34D4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1562" y="2399876"/>
            <a:ext cx="2103057" cy="1383126"/>
          </a:xfrm>
          <a:prstGeom prst="rect">
            <a:avLst/>
          </a:prstGeom>
        </p:spPr>
      </p:pic>
      <p:sp>
        <p:nvSpPr>
          <p:cNvPr id="8" name="TextBox 7">
            <a:extLst>
              <a:ext uri="{FF2B5EF4-FFF2-40B4-BE49-F238E27FC236}">
                <a16:creationId xmlns:a16="http://schemas.microsoft.com/office/drawing/2014/main" id="{E2BCC2CE-2448-054F-BF3C-81A26053383E}"/>
              </a:ext>
            </a:extLst>
          </p:cNvPr>
          <p:cNvSpPr txBox="1"/>
          <p:nvPr/>
        </p:nvSpPr>
        <p:spPr>
          <a:xfrm>
            <a:off x="3050561" y="1991954"/>
            <a:ext cx="2612571" cy="369332"/>
          </a:xfrm>
          <a:prstGeom prst="rect">
            <a:avLst/>
          </a:prstGeom>
          <a:noFill/>
        </p:spPr>
        <p:txBody>
          <a:bodyPr wrap="square" rtlCol="0">
            <a:spAutoFit/>
          </a:bodyPr>
          <a:lstStyle/>
          <a:p>
            <a:r>
              <a:rPr lang="es-ES" sz="1800" b="1" dirty="0">
                <a:solidFill>
                  <a:srgbClr val="004C52"/>
                </a:solidFill>
                <a:latin typeface="Karla" pitchFamily="2" charset="77"/>
              </a:rPr>
              <a:t>Sacar conclusiones</a:t>
            </a:r>
            <a:endParaRPr lang="en-GB" sz="1800" dirty="0"/>
          </a:p>
        </p:txBody>
      </p:sp>
    </p:spTree>
    <p:extLst>
      <p:ext uri="{BB962C8B-B14F-4D97-AF65-F5344CB8AC3E}">
        <p14:creationId xmlns:p14="http://schemas.microsoft.com/office/powerpoint/2010/main" val="131339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848089" y="1500242"/>
            <a:ext cx="6788198" cy="738664"/>
          </a:xfrm>
          <a:prstGeom prst="rect">
            <a:avLst/>
          </a:prstGeom>
        </p:spPr>
        <p:txBody>
          <a:bodyPr wrap="square">
            <a:spAutoFit/>
          </a:bodyPr>
          <a:lstStyle/>
          <a:p>
            <a:pPr fontAlgn="base"/>
            <a:r>
              <a:rPr lang="en-GB" i="1" dirty="0">
                <a:solidFill>
                  <a:srgbClr val="2ABBAD"/>
                </a:solidFill>
                <a:latin typeface="Karla" pitchFamily="2" charset="77"/>
              </a:rPr>
              <a:t>“</a:t>
            </a:r>
            <a:r>
              <a:rPr lang="es-ES" i="1" dirty="0">
                <a:solidFill>
                  <a:srgbClr val="2ABBAD"/>
                </a:solidFill>
                <a:latin typeface="Karla" pitchFamily="2" charset="77"/>
              </a:rPr>
              <a:t>Quien controla los medios de comunicación, las imágenes, controla la cultura</a:t>
            </a:r>
            <a:r>
              <a:rPr lang="en-GB" dirty="0">
                <a:solidFill>
                  <a:srgbClr val="2ABBAD"/>
                </a:solidFill>
                <a:latin typeface="Karla" pitchFamily="2" charset="77"/>
              </a:rPr>
              <a:t>.”</a:t>
            </a:r>
          </a:p>
          <a:p>
            <a:pPr fontAlgn="base"/>
            <a:r>
              <a:rPr lang="en-GB" b="1" dirty="0">
                <a:solidFill>
                  <a:srgbClr val="2ABBAD"/>
                </a:solidFill>
                <a:latin typeface="Karla" pitchFamily="2" charset="77"/>
              </a:rPr>
              <a:t>Allen Ginsberg</a:t>
            </a:r>
            <a:r>
              <a:rPr lang="en-US" dirty="0">
                <a:solidFill>
                  <a:srgbClr val="2ABBAD"/>
                </a:solidFill>
                <a:latin typeface="Karla" pitchFamily="2" charset="77"/>
              </a:rPr>
              <a:t>​</a:t>
            </a:r>
          </a:p>
          <a:p>
            <a:pPr fontAlgn="base"/>
            <a:r>
              <a:rPr lang="en-US" dirty="0">
                <a:solidFill>
                  <a:srgbClr val="2ABBAD"/>
                </a:solidFill>
                <a:latin typeface="Karla" pitchFamily="2" charset="77"/>
              </a:rPr>
              <a:t>​</a:t>
            </a:r>
          </a:p>
        </p:txBody>
      </p:sp>
      <p:sp>
        <p:nvSpPr>
          <p:cNvPr id="4" name="Rectangle 3">
            <a:extLst>
              <a:ext uri="{FF2B5EF4-FFF2-40B4-BE49-F238E27FC236}">
                <a16:creationId xmlns:a16="http://schemas.microsoft.com/office/drawing/2014/main" id="{6AEA45E6-EE01-DD47-A26E-BD34D1DDF5D8}"/>
              </a:ext>
            </a:extLst>
          </p:cNvPr>
          <p:cNvSpPr/>
          <p:nvPr/>
        </p:nvSpPr>
        <p:spPr>
          <a:xfrm>
            <a:off x="1022955" y="2885237"/>
            <a:ext cx="4572000" cy="1600438"/>
          </a:xfrm>
          <a:prstGeom prst="rect">
            <a:avLst/>
          </a:prstGeom>
        </p:spPr>
        <p:txBody>
          <a:bodyPr>
            <a:spAutoFit/>
          </a:bodyPr>
          <a:lstStyle/>
          <a:p>
            <a:pPr fontAlgn="base"/>
            <a:r>
              <a:rPr lang="es-ES" b="1" dirty="0">
                <a:solidFill>
                  <a:srgbClr val="00AE9D"/>
                </a:solidFill>
                <a:latin typeface="Karla" pitchFamily="2" charset="77"/>
              </a:rPr>
              <a:t>2. Pensamiento crítico en la era digital</a:t>
            </a:r>
          </a:p>
          <a:p>
            <a:pPr fontAlgn="base"/>
            <a:r>
              <a:rPr lang="es-ES" dirty="0">
                <a:solidFill>
                  <a:srgbClr val="004C52"/>
                </a:solidFill>
                <a:latin typeface="Karla" pitchFamily="2" charset="77"/>
              </a:rPr>
              <a:t>2.1. Pensamiento crítico, imágenes y medios de comunicación</a:t>
            </a:r>
          </a:p>
          <a:p>
            <a:pPr fontAlgn="base"/>
            <a:r>
              <a:rPr lang="es-ES" dirty="0">
                <a:solidFill>
                  <a:srgbClr val="004C52"/>
                </a:solidFill>
                <a:latin typeface="Karla" pitchFamily="2" charset="77"/>
              </a:rPr>
              <a:t>2.2. Información online falsa</a:t>
            </a:r>
          </a:p>
          <a:p>
            <a:pPr fontAlgn="base"/>
            <a:endParaRPr lang="es-ES" dirty="0">
              <a:latin typeface="Segoe UI" panose="020B0502040204020203" pitchFamily="34" charset="0"/>
            </a:endParaRPr>
          </a:p>
          <a:p>
            <a:pPr fontAlgn="base"/>
            <a:r>
              <a:rPr lang="es-ES" dirty="0">
                <a:latin typeface="Karla" pitchFamily="2" charset="77"/>
              </a:rPr>
              <a:t>​</a:t>
            </a:r>
            <a:endParaRPr lang="es-ES" dirty="0">
              <a:latin typeface="Segoe UI" panose="020B0502040204020203" pitchFamily="34" charset="0"/>
            </a:endParaRPr>
          </a:p>
          <a:p>
            <a:pPr fontAlgn="base"/>
            <a:r>
              <a:rPr lang="es-ES" dirty="0">
                <a:latin typeface="Karla" pitchFamily="2" charset="77"/>
              </a:rPr>
              <a:t>​</a:t>
            </a:r>
            <a:endParaRPr lang="es-E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1" y="73049"/>
            <a:ext cx="5414682" cy="1138773"/>
          </a:xfrm>
          <a:prstGeom prst="rect">
            <a:avLst/>
          </a:prstGeom>
        </p:spPr>
        <p:txBody>
          <a:bodyPr wrap="square">
            <a:spAutoFit/>
          </a:body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 </a:t>
            </a:r>
          </a:p>
          <a:p>
            <a:endParaRPr lang="en-GB" sz="2400" b="1" dirty="0">
              <a:solidFill>
                <a:schemeClr val="bg1"/>
              </a:solidFill>
              <a:latin typeface="Raleway" pitchFamily="2" charset="77"/>
            </a:endParaRPr>
          </a:p>
        </p:txBody>
      </p:sp>
      <p:pic>
        <p:nvPicPr>
          <p:cNvPr id="10" name="Picture 9" descr="A picture containing text, person&#10;&#10;Description automatically generated">
            <a:extLst>
              <a:ext uri="{FF2B5EF4-FFF2-40B4-BE49-F238E27FC236}">
                <a16:creationId xmlns:a16="http://schemas.microsoft.com/office/drawing/2014/main" id="{FFDE8E62-27AE-184A-94A6-B869EC3D86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3519" y="1998654"/>
            <a:ext cx="3425541" cy="2271578"/>
          </a:xfrm>
          <a:prstGeom prst="rect">
            <a:avLst/>
          </a:prstGeom>
        </p:spPr>
      </p:pic>
    </p:spTree>
    <p:extLst>
      <p:ext uri="{BB962C8B-B14F-4D97-AF65-F5344CB8AC3E}">
        <p14:creationId xmlns:p14="http://schemas.microsoft.com/office/powerpoint/2010/main" val="376368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22183" y="1107161"/>
            <a:ext cx="7986711" cy="2759075"/>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4. 1. Pensamiento crítico, imágenes y medios de comunicación</a:t>
            </a:r>
          </a:p>
          <a:p>
            <a:pPr marL="0" indent="0">
              <a:buNone/>
            </a:pPr>
            <a:r>
              <a:rPr lang="es-ES" sz="1400" dirty="0">
                <a:ea typeface="+mn-lt"/>
                <a:cs typeface="+mn-lt"/>
              </a:rPr>
              <a:t>En nuestra cultura actual, una enorme proporción de la información </a:t>
            </a:r>
          </a:p>
          <a:p>
            <a:pPr marL="0" indent="0">
              <a:buNone/>
            </a:pPr>
            <a:r>
              <a:rPr lang="es-ES" sz="1400" dirty="0">
                <a:ea typeface="+mn-lt"/>
                <a:cs typeface="+mn-lt"/>
              </a:rPr>
              <a:t>a la que estamos expuestos es </a:t>
            </a:r>
            <a:r>
              <a:rPr lang="en-US" sz="1400" dirty="0">
                <a:ea typeface="+mn-lt"/>
                <a:cs typeface="+mn-lt"/>
              </a:rPr>
              <a:t>: </a:t>
            </a:r>
          </a:p>
          <a:p>
            <a:pPr indent="-457200"/>
            <a:r>
              <a:rPr lang="en-US" sz="1400" dirty="0">
                <a:ea typeface="+mn-lt"/>
                <a:cs typeface="+mn-lt"/>
              </a:rPr>
              <a:t> </a:t>
            </a:r>
            <a:r>
              <a:rPr lang="en-US" sz="1400" i="1" dirty="0" err="1">
                <a:ea typeface="+mn-lt"/>
                <a:cs typeface="+mn-lt"/>
              </a:rPr>
              <a:t>basado</a:t>
            </a:r>
            <a:r>
              <a:rPr lang="en-US" sz="1400" i="1" dirty="0">
                <a:ea typeface="+mn-lt"/>
                <a:cs typeface="+mn-lt"/>
              </a:rPr>
              <a:t> </a:t>
            </a:r>
            <a:r>
              <a:rPr lang="en-US" sz="1400" i="1" dirty="0" err="1">
                <a:ea typeface="+mn-lt"/>
                <a:cs typeface="+mn-lt"/>
              </a:rPr>
              <a:t>en</a:t>
            </a:r>
            <a:r>
              <a:rPr lang="en-US" sz="1400" i="1" dirty="0">
                <a:ea typeface="+mn-lt"/>
                <a:cs typeface="+mn-lt"/>
              </a:rPr>
              <a:t> </a:t>
            </a:r>
            <a:r>
              <a:rPr lang="en-US" sz="1400" i="1" dirty="0" err="1">
                <a:ea typeface="+mn-lt"/>
                <a:cs typeface="+mn-lt"/>
              </a:rPr>
              <a:t>imágenes</a:t>
            </a:r>
            <a:r>
              <a:rPr lang="en-US" sz="1400" i="1" dirty="0">
                <a:ea typeface="+mn-lt"/>
                <a:cs typeface="+mn-lt"/>
              </a:rPr>
              <a:t> y no </a:t>
            </a:r>
            <a:r>
              <a:rPr lang="en-US" sz="1400" i="1" dirty="0" err="1">
                <a:ea typeface="+mn-lt"/>
                <a:cs typeface="+mn-lt"/>
              </a:rPr>
              <a:t>en</a:t>
            </a:r>
            <a:r>
              <a:rPr lang="en-US" sz="1400" i="1" dirty="0">
                <a:ea typeface="+mn-lt"/>
                <a:cs typeface="+mn-lt"/>
              </a:rPr>
              <a:t> palabras</a:t>
            </a:r>
            <a:endParaRPr lang="en-US" sz="1400" dirty="0">
              <a:ea typeface="+mn-lt"/>
              <a:cs typeface="+mn-lt"/>
            </a:endParaRPr>
          </a:p>
          <a:p>
            <a:pPr indent="-457200"/>
            <a:r>
              <a:rPr lang="en-US" sz="1400" i="1" dirty="0" err="1">
                <a:ea typeface="+mn-lt"/>
                <a:cs typeface="+mn-lt"/>
              </a:rPr>
              <a:t>basado</a:t>
            </a:r>
            <a:r>
              <a:rPr lang="en-US" sz="1400" i="1" dirty="0">
                <a:ea typeface="+mn-lt"/>
                <a:cs typeface="+mn-lt"/>
              </a:rPr>
              <a:t> </a:t>
            </a:r>
            <a:r>
              <a:rPr lang="en-US" sz="1400" i="1" dirty="0" err="1">
                <a:ea typeface="+mn-lt"/>
                <a:cs typeface="+mn-lt"/>
              </a:rPr>
              <a:t>en</a:t>
            </a:r>
            <a:r>
              <a:rPr lang="en-US" sz="1400" i="1" dirty="0">
                <a:ea typeface="+mn-lt"/>
                <a:cs typeface="+mn-lt"/>
              </a:rPr>
              <a:t> </a:t>
            </a:r>
            <a:r>
              <a:rPr lang="en-US" sz="1400" i="1" dirty="0" err="1">
                <a:ea typeface="+mn-lt"/>
                <a:cs typeface="+mn-lt"/>
              </a:rPr>
              <a:t>pantalla</a:t>
            </a:r>
            <a:r>
              <a:rPr lang="en-US" sz="1400" i="1" dirty="0">
                <a:ea typeface="+mn-lt"/>
                <a:cs typeface="+mn-lt"/>
              </a:rPr>
              <a:t> y no </a:t>
            </a:r>
            <a:r>
              <a:rPr lang="en-US" sz="1400" i="1" dirty="0" err="1">
                <a:ea typeface="+mn-lt"/>
                <a:cs typeface="+mn-lt"/>
              </a:rPr>
              <a:t>en</a:t>
            </a:r>
            <a:r>
              <a:rPr lang="en-US" sz="1400" i="1" dirty="0">
                <a:ea typeface="+mn-lt"/>
                <a:cs typeface="+mn-lt"/>
              </a:rPr>
              <a:t> </a:t>
            </a:r>
            <a:r>
              <a:rPr lang="en-US" sz="1400" i="1" dirty="0" err="1">
                <a:ea typeface="+mn-lt"/>
                <a:cs typeface="+mn-lt"/>
              </a:rPr>
              <a:t>papel</a:t>
            </a:r>
            <a:endParaRPr lang="en-US" sz="1400" dirty="0">
              <a:ea typeface="+mn-lt"/>
              <a:cs typeface="+mn-lt"/>
            </a:endParaRPr>
          </a:p>
          <a:p>
            <a:pPr indent="-457200"/>
            <a:endParaRPr lang="en-US" sz="1400" dirty="0">
              <a:ea typeface="+mn-lt"/>
              <a:cs typeface="+mn-lt"/>
            </a:endParaRPr>
          </a:p>
          <a:p>
            <a:pPr marL="0" indent="0">
              <a:buNone/>
            </a:pPr>
            <a:r>
              <a:rPr lang="en-US" sz="1400" dirty="0" err="1">
                <a:ea typeface="+mn-lt"/>
                <a:cs typeface="+mn-lt"/>
              </a:rPr>
              <a:t>Tenemos</a:t>
            </a:r>
            <a:r>
              <a:rPr lang="en-US" sz="1400" dirty="0">
                <a:ea typeface="+mn-lt"/>
                <a:cs typeface="+mn-lt"/>
              </a:rPr>
              <a:t> que ser </a:t>
            </a:r>
            <a:r>
              <a:rPr lang="en-US" sz="1400" dirty="0" err="1">
                <a:ea typeface="+mn-lt"/>
                <a:cs typeface="+mn-lt"/>
              </a:rPr>
              <a:t>conscientes</a:t>
            </a:r>
            <a:r>
              <a:rPr lang="en-US" sz="1400" dirty="0">
                <a:ea typeface="+mn-lt"/>
                <a:cs typeface="+mn-lt"/>
              </a:rPr>
              <a:t> </a:t>
            </a:r>
            <a:r>
              <a:rPr lang="en-US" sz="1400" dirty="0" err="1">
                <a:ea typeface="+mn-lt"/>
                <a:cs typeface="+mn-lt"/>
              </a:rPr>
              <a:t>en</a:t>
            </a:r>
            <a:r>
              <a:rPr lang="en-US" sz="1400" dirty="0">
                <a:ea typeface="+mn-lt"/>
                <a:cs typeface="+mn-lt"/>
              </a:rPr>
              <a:t> </a:t>
            </a:r>
            <a:r>
              <a:rPr lang="en-US" sz="1400" dirty="0" err="1">
                <a:ea typeface="+mn-lt"/>
                <a:cs typeface="+mn-lt"/>
              </a:rPr>
              <a:t>cómo</a:t>
            </a:r>
            <a:r>
              <a:rPr lang="en-US" sz="1400" dirty="0">
                <a:ea typeface="+mn-lt"/>
                <a:cs typeface="+mn-lt"/>
              </a:rPr>
              <a:t> </a:t>
            </a:r>
            <a:r>
              <a:rPr lang="en-US" sz="1400" dirty="0" err="1">
                <a:ea typeface="+mn-lt"/>
                <a:cs typeface="+mn-lt"/>
              </a:rPr>
              <a:t>nos</a:t>
            </a:r>
            <a:r>
              <a:rPr lang="en-US" sz="1400" dirty="0">
                <a:ea typeface="+mn-lt"/>
                <a:cs typeface="+mn-lt"/>
              </a:rPr>
              <a:t> </a:t>
            </a:r>
            <a:r>
              <a:rPr lang="en-US" sz="1400" dirty="0" err="1">
                <a:ea typeface="+mn-lt"/>
                <a:cs typeface="+mn-lt"/>
              </a:rPr>
              <a:t>afectan</a:t>
            </a:r>
            <a:r>
              <a:rPr lang="en-US" sz="1400" dirty="0">
                <a:ea typeface="+mn-lt"/>
                <a:cs typeface="+mn-lt"/>
              </a:rPr>
              <a:t> las </a:t>
            </a:r>
            <a:r>
              <a:rPr lang="en-US" sz="1400" dirty="0" err="1">
                <a:ea typeface="+mn-lt"/>
                <a:cs typeface="+mn-lt"/>
              </a:rPr>
              <a:t>imágenes</a:t>
            </a:r>
            <a:r>
              <a:rPr lang="en-US" sz="1400" dirty="0">
                <a:ea typeface="+mn-lt"/>
                <a:cs typeface="+mn-lt"/>
              </a:rPr>
              <a:t> y usar </a:t>
            </a:r>
            <a:r>
              <a:rPr lang="en-US" sz="1400" dirty="0" err="1">
                <a:ea typeface="+mn-lt"/>
                <a:cs typeface="+mn-lt"/>
              </a:rPr>
              <a:t>nuestro</a:t>
            </a:r>
            <a:r>
              <a:rPr lang="en-US" sz="1400" dirty="0">
                <a:ea typeface="+mn-lt"/>
                <a:cs typeface="+mn-lt"/>
              </a:rPr>
              <a:t> </a:t>
            </a:r>
            <a:r>
              <a:rPr lang="en-US" sz="1400" dirty="0" err="1">
                <a:ea typeface="+mn-lt"/>
                <a:cs typeface="+mn-lt"/>
              </a:rPr>
              <a:t>pensamiento</a:t>
            </a:r>
            <a:r>
              <a:rPr lang="en-US" sz="1400" dirty="0">
                <a:ea typeface="+mn-lt"/>
                <a:cs typeface="+mn-lt"/>
              </a:rPr>
              <a:t> </a:t>
            </a:r>
            <a:r>
              <a:rPr lang="en-US" sz="1400" dirty="0" err="1">
                <a:ea typeface="+mn-lt"/>
                <a:cs typeface="+mn-lt"/>
              </a:rPr>
              <a:t>crítico</a:t>
            </a:r>
            <a:r>
              <a:rPr lang="en-US" sz="1400" dirty="0">
                <a:ea typeface="+mn-lt"/>
                <a:cs typeface="+mn-lt"/>
              </a:rPr>
              <a:t> y </a:t>
            </a:r>
            <a:r>
              <a:rPr lang="en-US" sz="1400" dirty="0" err="1">
                <a:ea typeface="+mn-lt"/>
                <a:cs typeface="+mn-lt"/>
              </a:rPr>
              <a:t>hacer</a:t>
            </a:r>
            <a:r>
              <a:rPr lang="en-US" sz="1400" dirty="0">
                <a:ea typeface="+mn-lt"/>
                <a:cs typeface="+mn-lt"/>
              </a:rPr>
              <a:t> una </a:t>
            </a:r>
            <a:r>
              <a:rPr lang="en-US" sz="1400" dirty="0" err="1">
                <a:ea typeface="+mn-lt"/>
                <a:cs typeface="+mn-lt"/>
              </a:rPr>
              <a:t>segunda</a:t>
            </a:r>
            <a:r>
              <a:rPr lang="en-US" sz="1400" dirty="0">
                <a:ea typeface="+mn-lt"/>
                <a:cs typeface="+mn-lt"/>
              </a:rPr>
              <a:t> </a:t>
            </a:r>
            <a:r>
              <a:rPr lang="en-US" sz="1400" dirty="0" err="1">
                <a:ea typeface="+mn-lt"/>
                <a:cs typeface="+mn-lt"/>
              </a:rPr>
              <a:t>mirada</a:t>
            </a:r>
            <a:r>
              <a:rPr lang="en-US" sz="1400" dirty="0">
                <a:ea typeface="+mn-lt"/>
                <a:cs typeface="+mn-lt"/>
              </a:rPr>
              <a:t>. </a:t>
            </a:r>
          </a:p>
          <a:p>
            <a:pPr marL="0" lvl="0" indent="0" algn="l" rtl="0">
              <a:spcBef>
                <a:spcPts val="600"/>
              </a:spcBef>
              <a:spcAft>
                <a:spcPts val="0"/>
              </a:spcAft>
              <a:buNone/>
            </a:pPr>
            <a:endParaRPr dirty="0"/>
          </a:p>
        </p:txBody>
      </p:sp>
      <p:sp>
        <p:nvSpPr>
          <p:cNvPr id="6" name="Google Shape;101;p12"/>
          <p:cNvSpPr txBox="1">
            <a:spLocks/>
          </p:cNvSpPr>
          <p:nvPr/>
        </p:nvSpPr>
        <p:spPr>
          <a:xfrm>
            <a:off x="0" y="0"/>
            <a:ext cx="5124596"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 </a:t>
            </a:r>
          </a:p>
          <a:p>
            <a:endParaRPr lang="en-GB" sz="2200" dirty="0">
              <a:solidFill>
                <a:schemeClr val="bg1"/>
              </a:solidFill>
              <a:latin typeface="Raleway" pitchFamily="2" charset="77"/>
            </a:endParaRPr>
          </a:p>
          <a:p>
            <a:endParaRPr lang="en-GB" sz="2200" dirty="0">
              <a:solidFill>
                <a:schemeClr val="bg1"/>
              </a:solidFill>
              <a:latin typeface="Raleway" pitchFamily="2" charset="77"/>
            </a:endParaRPr>
          </a:p>
          <a:p>
            <a:endParaRPr lang="en-GB" dirty="0"/>
          </a:p>
        </p:txBody>
      </p:sp>
      <p:pic>
        <p:nvPicPr>
          <p:cNvPr id="3" name="Picture 2" descr="A picture containing text, person, indoor, electronics&#10;&#10;Description automatically generated">
            <a:extLst>
              <a:ext uri="{FF2B5EF4-FFF2-40B4-BE49-F238E27FC236}">
                <a16:creationId xmlns:a16="http://schemas.microsoft.com/office/drawing/2014/main" id="{A6CF98B2-75B5-D244-ABA4-98C5B6CE1A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72" y="1754403"/>
            <a:ext cx="2192249" cy="1464589"/>
          </a:xfrm>
          <a:prstGeom prst="rect">
            <a:avLst/>
          </a:prstGeom>
        </p:spPr>
      </p:pic>
    </p:spTree>
    <p:extLst>
      <p:ext uri="{BB962C8B-B14F-4D97-AF65-F5344CB8AC3E}">
        <p14:creationId xmlns:p14="http://schemas.microsoft.com/office/powerpoint/2010/main" val="61506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5937575" cy="2759075"/>
          </a:xfrm>
          <a:prstGeom prst="rect">
            <a:avLst/>
          </a:prstGeom>
        </p:spPr>
        <p:txBody>
          <a:bodyPr spcFirstLastPara="1" wrap="square" lIns="91425" tIns="91425" rIns="91425" bIns="91425" anchor="t" anchorCtr="0">
            <a:noAutofit/>
          </a:bodyPr>
          <a:lstStyle/>
          <a:p>
            <a:pPr marL="0" indent="0">
              <a:buNone/>
            </a:pPr>
            <a:r>
              <a:rPr lang="es-ES" sz="1400" b="1" dirty="0">
                <a:solidFill>
                  <a:srgbClr val="00AE9D"/>
                </a:solidFill>
              </a:rPr>
              <a:t>2.1. Verdadero o falso (Noticias falsas)</a:t>
            </a:r>
            <a:endParaRPr lang="es-ES" sz="1400" dirty="0">
              <a:solidFill>
                <a:srgbClr val="00AE9D"/>
              </a:solidFill>
            </a:endParaRPr>
          </a:p>
          <a:p>
            <a:pPr marL="0" lvl="0" indent="0" algn="l" rtl="0">
              <a:spcBef>
                <a:spcPts val="600"/>
              </a:spcBef>
              <a:spcAft>
                <a:spcPts val="0"/>
              </a:spcAft>
              <a:buNone/>
            </a:pPr>
            <a:endParaRPr lang="en" sz="1400" dirty="0"/>
          </a:p>
          <a:p>
            <a:r>
              <a:rPr lang="es-ES" sz="1400" i="1" dirty="0">
                <a:ea typeface="+mn-lt"/>
                <a:cs typeface="+mn-lt"/>
              </a:rPr>
              <a:t>"Internet es un maravilloso depósito de conocimiento humano, pero también es un vasto y desalentador mar de información.  Ser capaz de navegar por él y hacer juicios críticos sobre la calidad de la información que se encuentra y si se puede confiar en ella son habilidades esenciales en el entorno digital" </a:t>
            </a:r>
            <a:r>
              <a:rPr lang="en-US" sz="1400" dirty="0">
                <a:ea typeface="+mn-lt"/>
                <a:cs typeface="+mn-lt"/>
              </a:rPr>
              <a:t>- </a:t>
            </a:r>
            <a:r>
              <a:rPr lang="en-US" sz="1400" dirty="0"/>
              <a:t>Dr Alison Pickard</a:t>
            </a:r>
            <a:endParaRPr lang="en-US" sz="1400" dirty="0">
              <a:ea typeface="+mn-lt"/>
              <a:cs typeface="+mn-lt"/>
            </a:endParaRPr>
          </a:p>
          <a:p>
            <a:endParaRPr lang="en-US" sz="1400" dirty="0">
              <a:cs typeface="Calibri"/>
            </a:endParaRPr>
          </a:p>
          <a:p>
            <a:r>
              <a:rPr lang="es-ES" sz="1400" dirty="0">
                <a:cs typeface="Calibri"/>
              </a:rPr>
              <a:t>La información falsa es una noticia, historia o bulo creado para desinformar o engañar deliberadamente a los lectores</a:t>
            </a:r>
            <a:endParaRPr sz="1400" dirty="0"/>
          </a:p>
        </p:txBody>
      </p:sp>
      <p:sp>
        <p:nvSpPr>
          <p:cNvPr id="6" name="Google Shape;101;p12"/>
          <p:cNvSpPr txBox="1">
            <a:spLocks/>
          </p:cNvSpPr>
          <p:nvPr/>
        </p:nvSpPr>
        <p:spPr>
          <a:xfrm>
            <a:off x="0" y="0"/>
            <a:ext cx="5331012"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 </a:t>
            </a:r>
          </a:p>
          <a:p>
            <a:endParaRPr lang="en-GB" sz="2200" dirty="0">
              <a:solidFill>
                <a:schemeClr val="bg1"/>
              </a:solidFill>
              <a:latin typeface="Raleway" pitchFamily="2" charset="77"/>
            </a:endParaRPr>
          </a:p>
          <a:p>
            <a:endParaRPr lang="en-GB" dirty="0">
              <a:solidFill>
                <a:schemeClr val="bg1"/>
              </a:solidFill>
              <a:latin typeface="Raleway" pitchFamily="2" charset="77"/>
            </a:endParaRPr>
          </a:p>
          <a:p>
            <a:endParaRPr lang="en-GB" dirty="0"/>
          </a:p>
        </p:txBody>
      </p:sp>
      <p:pic>
        <p:nvPicPr>
          <p:cNvPr id="4" name="Picture 3" descr="A picture containing graphical user interface&#10;&#10;Description automatically generated">
            <a:extLst>
              <a:ext uri="{FF2B5EF4-FFF2-40B4-BE49-F238E27FC236}">
                <a16:creationId xmlns:a16="http://schemas.microsoft.com/office/drawing/2014/main" id="{C55436EF-7F84-2641-BA6F-7F63E89668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01973" y="1073828"/>
            <a:ext cx="2262045" cy="1497922"/>
          </a:xfrm>
          <a:prstGeom prst="rect">
            <a:avLst/>
          </a:prstGeom>
        </p:spPr>
      </p:pic>
    </p:spTree>
    <p:extLst>
      <p:ext uri="{BB962C8B-B14F-4D97-AF65-F5344CB8AC3E}">
        <p14:creationId xmlns:p14="http://schemas.microsoft.com/office/powerpoint/2010/main" val="348264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773996" y="1157991"/>
            <a:ext cx="7369175" cy="3327400"/>
          </a:xfrm>
          <a:prstGeom prst="rect">
            <a:avLst/>
          </a:prstGeom>
        </p:spPr>
        <p:txBody>
          <a:bodyPr spcFirstLastPara="1" wrap="square" lIns="91425" tIns="91425" rIns="91425" bIns="91425" anchor="t" anchorCtr="0">
            <a:noAutofit/>
          </a:bodyPr>
          <a:lstStyle/>
          <a:p>
            <a:pPr marL="76200" indent="0">
              <a:buNone/>
            </a:pPr>
            <a:r>
              <a:rPr lang="en-US" dirty="0"/>
              <a:t>Al final de </a:t>
            </a:r>
            <a:r>
              <a:rPr lang="en-US" dirty="0" err="1"/>
              <a:t>este</a:t>
            </a:r>
            <a:r>
              <a:rPr lang="en-US" dirty="0"/>
              <a:t> modulo </a:t>
            </a:r>
            <a:r>
              <a:rPr lang="en-US" dirty="0" err="1"/>
              <a:t>serás</a:t>
            </a:r>
            <a:r>
              <a:rPr lang="en-US" dirty="0"/>
              <a:t> </a:t>
            </a:r>
            <a:r>
              <a:rPr lang="en-US" dirty="0" err="1"/>
              <a:t>capaz</a:t>
            </a:r>
            <a:r>
              <a:rPr lang="en-US" dirty="0"/>
              <a:t> de:</a:t>
            </a:r>
          </a:p>
          <a:p>
            <a:pPr marL="76200" indent="0">
              <a:buNone/>
            </a:pPr>
            <a:endParaRPr lang="en-US" dirty="0"/>
          </a:p>
          <a:p>
            <a:pPr marL="457200" lvl="0" indent="-381000" algn="l" rtl="0">
              <a:spcBef>
                <a:spcPts val="600"/>
              </a:spcBef>
              <a:spcAft>
                <a:spcPts val="0"/>
              </a:spcAft>
              <a:buSzPts val="2400"/>
              <a:buChar char="◆"/>
            </a:pPr>
            <a:r>
              <a:rPr lang="en" dirty="0"/>
              <a:t>Ejercitar tu pensamiento crítico</a:t>
            </a:r>
          </a:p>
          <a:p>
            <a:pPr marL="457200" lvl="0" indent="-381000" algn="l" rtl="0">
              <a:spcBef>
                <a:spcPts val="600"/>
              </a:spcBef>
              <a:spcAft>
                <a:spcPts val="0"/>
              </a:spcAft>
              <a:buSzPts val="2400"/>
              <a:buChar char="◆"/>
            </a:pPr>
            <a:r>
              <a:rPr lang="en" dirty="0"/>
              <a:t>Usar series de preguntas para reflexionar sobre tu pensamiento</a:t>
            </a:r>
          </a:p>
          <a:p>
            <a:r>
              <a:rPr lang="en-GB" dirty="0" err="1"/>
              <a:t>Detectar</a:t>
            </a:r>
            <a:r>
              <a:rPr lang="en-GB" dirty="0"/>
              <a:t> </a:t>
            </a:r>
            <a:r>
              <a:rPr lang="en-GB" dirty="0" err="1"/>
              <a:t>información</a:t>
            </a:r>
            <a:r>
              <a:rPr lang="en-GB" dirty="0"/>
              <a:t> falsa​</a:t>
            </a:r>
            <a:endParaRPr lang="en" dirty="0"/>
          </a:p>
          <a:p>
            <a:pPr marL="76200" lvl="0" indent="0" algn="l" rtl="0">
              <a:spcBef>
                <a:spcPts val="600"/>
              </a:spcBef>
              <a:spcAft>
                <a:spcPts val="0"/>
              </a:spcAft>
              <a:buSzPts val="2400"/>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Objetivos</a:t>
            </a:r>
            <a:r>
              <a:rPr lang="en-GB" dirty="0"/>
              <a:t> y </a:t>
            </a:r>
            <a:r>
              <a:rPr lang="en-GB" dirty="0" err="1"/>
              <a:t>metas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5059680" y="825876"/>
            <a:ext cx="7221241" cy="369332"/>
          </a:xfrm>
          <a:prstGeom prst="rect">
            <a:avLst/>
          </a:prstGeom>
        </p:spPr>
        <p:txBody>
          <a:bodyPr wrap="square" lIns="91440" tIns="45720" rIns="91440" bIns="45720" anchor="t">
            <a:spAutoFit/>
          </a:bodyPr>
          <a:lstStyle/>
          <a:p>
            <a:pPr fontAlgn="base"/>
            <a:r>
              <a:rPr lang="es-ES" sz="1800" b="1" dirty="0">
                <a:solidFill>
                  <a:srgbClr val="00AE9D"/>
                </a:solidFill>
                <a:latin typeface="Karla" pitchFamily="2" charset="77"/>
              </a:rPr>
              <a:t>Tipo de información falsa</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85571" y="87212"/>
            <a:ext cx="5338075" cy="1477328"/>
          </a:xfrm>
          <a:prstGeom prst="rect">
            <a:avLst/>
          </a:prstGeom>
        </p:spPr>
        <p:txBody>
          <a:bodyPr wrap="square">
            <a:spAutoFit/>
          </a:body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 </a:t>
            </a:r>
          </a:p>
          <a:p>
            <a:endParaRPr lang="en-GB" sz="2200" b="1" dirty="0">
              <a:solidFill>
                <a:schemeClr val="bg1"/>
              </a:solidFill>
              <a:latin typeface="Raleway" pitchFamily="2" charset="77"/>
            </a:endParaRPr>
          </a:p>
          <a:p>
            <a:endParaRPr lang="en-GB" sz="2400" b="1" dirty="0">
              <a:solidFill>
                <a:schemeClr val="bg1"/>
              </a:solidFill>
              <a:latin typeface="Raleway" pitchFamily="2" charset="77"/>
            </a:endParaRPr>
          </a:p>
        </p:txBody>
      </p:sp>
      <p:graphicFrame>
        <p:nvGraphicFramePr>
          <p:cNvPr id="4" name="Diagram 3">
            <a:extLst>
              <a:ext uri="{FF2B5EF4-FFF2-40B4-BE49-F238E27FC236}">
                <a16:creationId xmlns:a16="http://schemas.microsoft.com/office/drawing/2014/main" id="{E3CEC08A-C1C6-A246-9157-837B5EF94623}"/>
              </a:ext>
            </a:extLst>
          </p:cNvPr>
          <p:cNvGraphicFramePr/>
          <p:nvPr>
            <p:extLst>
              <p:ext uri="{D42A27DB-BD31-4B8C-83A1-F6EECF244321}">
                <p14:modId xmlns:p14="http://schemas.microsoft.com/office/powerpoint/2010/main" val="2067631359"/>
              </p:ext>
            </p:extLst>
          </p:nvPr>
        </p:nvGraphicFramePr>
        <p:xfrm>
          <a:off x="284242" y="1119970"/>
          <a:ext cx="8765820" cy="349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5A9F7C9-17D7-E94F-B1D5-2390FCE0E743}"/>
              </a:ext>
            </a:extLst>
          </p:cNvPr>
          <p:cNvSpPr txBox="1"/>
          <p:nvPr/>
        </p:nvSpPr>
        <p:spPr>
          <a:xfrm>
            <a:off x="8143461" y="4483777"/>
            <a:ext cx="649357" cy="261610"/>
          </a:xfrm>
          <a:prstGeom prst="rect">
            <a:avLst/>
          </a:prstGeom>
          <a:noFill/>
        </p:spPr>
        <p:txBody>
          <a:bodyPr wrap="square" rtlCol="0">
            <a:spAutoFit/>
          </a:bodyPr>
          <a:lstStyle/>
          <a:p>
            <a:r>
              <a:rPr lang="en-GB" sz="1100" dirty="0">
                <a:latin typeface="Karla" pitchFamily="2" charset="77"/>
                <a:hlinkClick r:id="rId8"/>
              </a:rPr>
              <a:t>Source</a:t>
            </a:r>
            <a:endParaRPr lang="en-GB" sz="1100" dirty="0">
              <a:latin typeface="Karla" pitchFamily="2" charset="77"/>
            </a:endParaRPr>
          </a:p>
        </p:txBody>
      </p:sp>
    </p:spTree>
    <p:extLst>
      <p:ext uri="{BB962C8B-B14F-4D97-AF65-F5344CB8AC3E}">
        <p14:creationId xmlns:p14="http://schemas.microsoft.com/office/powerpoint/2010/main" val="93648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1177901" y="1531052"/>
            <a:ext cx="4030593" cy="2215991"/>
          </a:xfrm>
          <a:prstGeom prst="rect">
            <a:avLst/>
          </a:prstGeom>
        </p:spPr>
        <p:txBody>
          <a:bodyPr wrap="square">
            <a:spAutoFit/>
          </a:bodyPr>
          <a:lstStyle/>
          <a:p>
            <a:pPr fontAlgn="base"/>
            <a:r>
              <a:rPr lang="es-ES" b="1" dirty="0">
                <a:solidFill>
                  <a:srgbClr val="00AE9D"/>
                </a:solidFill>
                <a:latin typeface="Karla" pitchFamily="2" charset="77"/>
              </a:rPr>
              <a:t>Cómo detectar la información falsa</a:t>
            </a:r>
            <a:r>
              <a:rPr lang="en-US" dirty="0">
                <a:latin typeface="Karla" pitchFamily="2" charset="77"/>
              </a:rPr>
              <a:t>​</a:t>
            </a:r>
            <a:endParaRPr lang="en-US" dirty="0">
              <a:latin typeface="Segoe UI" panose="020B0502040204020203" pitchFamily="34" charset="0"/>
            </a:endParaRPr>
          </a:p>
          <a:p>
            <a:pPr fontAlgn="base"/>
            <a:r>
              <a:rPr lang="en-GB" dirty="0">
                <a:latin typeface="Calibri" panose="020F0502020204030204" pitchFamily="34" charset="0"/>
              </a:rPr>
              <a:t>​</a:t>
            </a:r>
            <a:endParaRPr lang="en-GB" dirty="0">
              <a:latin typeface="Segoe UI" panose="020B0502040204020203" pitchFamily="34" charset="0"/>
            </a:endParaRPr>
          </a:p>
          <a:p>
            <a:pPr marL="285750" indent="-285750" fontAlgn="base">
              <a:buFont typeface="Arial" panose="020B0604020202020204" pitchFamily="34" charset="0"/>
              <a:buChar char="•"/>
            </a:pPr>
            <a:r>
              <a:rPr lang="es-ES" sz="1600" dirty="0">
                <a:solidFill>
                  <a:srgbClr val="004C52"/>
                </a:solidFill>
                <a:latin typeface="Karla" pitchFamily="2" charset="77"/>
              </a:rPr>
              <a:t>Mira más de cerca</a:t>
            </a:r>
          </a:p>
          <a:p>
            <a:pPr marL="285750" indent="-285750" fontAlgn="base">
              <a:buFont typeface="Arial" panose="020B0604020202020204" pitchFamily="34" charset="0"/>
              <a:buChar char="•"/>
            </a:pPr>
            <a:r>
              <a:rPr lang="es-ES" sz="1600" dirty="0">
                <a:solidFill>
                  <a:srgbClr val="004C52"/>
                </a:solidFill>
                <a:latin typeface="Karla" pitchFamily="2" charset="77"/>
              </a:rPr>
              <a:t>Mira más allá del titular</a:t>
            </a:r>
          </a:p>
          <a:p>
            <a:pPr marL="285750" indent="-285750" fontAlgn="base">
              <a:buFont typeface="Arial" panose="020B0604020202020204" pitchFamily="34" charset="0"/>
              <a:buChar char="•"/>
            </a:pPr>
            <a:r>
              <a:rPr lang="es-ES" sz="1600" dirty="0">
                <a:solidFill>
                  <a:srgbClr val="004C52"/>
                </a:solidFill>
                <a:latin typeface="Karla" pitchFamily="2" charset="77"/>
              </a:rPr>
              <a:t>Comprueba otras fuentes</a:t>
            </a:r>
          </a:p>
          <a:p>
            <a:pPr marL="285750" indent="-285750" fontAlgn="base">
              <a:buFont typeface="Arial" panose="020B0604020202020204" pitchFamily="34" charset="0"/>
              <a:buChar char="•"/>
            </a:pPr>
            <a:r>
              <a:rPr lang="es-ES" sz="1600" dirty="0">
                <a:solidFill>
                  <a:srgbClr val="004C52"/>
                </a:solidFill>
                <a:latin typeface="Karla" pitchFamily="2" charset="77"/>
              </a:rPr>
              <a:t>Comprueba los hechos</a:t>
            </a:r>
          </a:p>
          <a:p>
            <a:pPr marL="285750" indent="-285750" fontAlgn="base">
              <a:buFont typeface="Arial" panose="020B0604020202020204" pitchFamily="34" charset="0"/>
              <a:buChar char="•"/>
            </a:pPr>
            <a:r>
              <a:rPr lang="es-ES" sz="1600" dirty="0">
                <a:solidFill>
                  <a:srgbClr val="004C52"/>
                </a:solidFill>
                <a:latin typeface="Karla" pitchFamily="2" charset="77"/>
              </a:rPr>
              <a:t>Comprueba tus prejuicios</a:t>
            </a:r>
          </a:p>
          <a:p>
            <a:pPr marL="285750" indent="-285750" fontAlgn="base">
              <a:buFont typeface="Arial" panose="020B0604020202020204" pitchFamily="34" charset="0"/>
              <a:buChar char="•"/>
            </a:pPr>
            <a:r>
              <a:rPr lang="es-ES" sz="1600" dirty="0">
                <a:solidFill>
                  <a:srgbClr val="004C52"/>
                </a:solidFill>
                <a:latin typeface="Karla" pitchFamily="2" charset="77"/>
              </a:rPr>
              <a:t>¿Es una broma?</a:t>
            </a:r>
            <a:r>
              <a:rPr lang="en-US" dirty="0">
                <a:latin typeface="Karla" pitchFamily="2" charset="77"/>
              </a:rPr>
              <a:t>​</a:t>
            </a:r>
            <a:endParaRPr lang="en-US" dirty="0">
              <a:latin typeface="Segoe UI" panose="020B0502040204020203" pitchFamily="34" charset="0"/>
            </a:endParaRPr>
          </a:p>
          <a:p>
            <a:pPr marL="285750" indent="-285750" fontAlgn="base">
              <a:buFont typeface="Arial" panose="020B0604020202020204" pitchFamily="34" charset="0"/>
              <a:buChar char="•"/>
            </a:pP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67644" y="105763"/>
            <a:ext cx="4791228" cy="769441"/>
          </a:xfrm>
          <a:prstGeom prst="rect">
            <a:avLst/>
          </a:prstGeom>
        </p:spPr>
        <p:txBody>
          <a:bodyPr wrap="square">
            <a:spAutoFit/>
          </a:body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a:t>
            </a:r>
            <a:endParaRPr lang="en-GB" sz="2400" b="1" dirty="0">
              <a:solidFill>
                <a:schemeClr val="bg1"/>
              </a:solidFill>
              <a:latin typeface="Raleway" pitchFamily="2" charset="77"/>
            </a:endParaRPr>
          </a:p>
        </p:txBody>
      </p:sp>
      <p:pic>
        <p:nvPicPr>
          <p:cNvPr id="8" name="Picture 7" descr="Shape&#10;&#10;Description automatically generated">
            <a:extLst>
              <a:ext uri="{FF2B5EF4-FFF2-40B4-BE49-F238E27FC236}">
                <a16:creationId xmlns:a16="http://schemas.microsoft.com/office/drawing/2014/main" id="{0AA9E5E7-377F-CA42-9E93-3B21368FC1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0240" y="1384976"/>
            <a:ext cx="2836084" cy="1898837"/>
          </a:xfrm>
          <a:prstGeom prst="rect">
            <a:avLst/>
          </a:prstGeom>
        </p:spPr>
      </p:pic>
    </p:spTree>
    <p:extLst>
      <p:ext uri="{BB962C8B-B14F-4D97-AF65-F5344CB8AC3E}">
        <p14:creationId xmlns:p14="http://schemas.microsoft.com/office/powerpoint/2010/main" val="183544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2983649" y="1546420"/>
            <a:ext cx="5217181" cy="3170099"/>
          </a:xfrm>
          <a:prstGeom prst="rect">
            <a:avLst/>
          </a:prstGeom>
        </p:spPr>
        <p:txBody>
          <a:bodyPr wrap="square" lIns="91440" tIns="45720" rIns="91440" bIns="45720" anchor="t">
            <a:spAutoFit/>
          </a:bodyPr>
          <a:lstStyle/>
          <a:p>
            <a:pPr fontAlgn="base"/>
            <a:r>
              <a:rPr lang="es-ES" b="1" dirty="0">
                <a:solidFill>
                  <a:srgbClr val="00AE9D"/>
                </a:solidFill>
                <a:latin typeface="Karla"/>
              </a:rPr>
              <a:t>Alfabetización de los medios de comunicación​</a:t>
            </a:r>
          </a:p>
          <a:p>
            <a:pPr fontAlgn="base"/>
            <a:r>
              <a:rPr lang="en-GB" dirty="0">
                <a:latin typeface="Calibri"/>
              </a:rPr>
              <a:t>​</a:t>
            </a:r>
          </a:p>
          <a:p>
            <a:pPr marL="285750" indent="-285750" fontAlgn="base">
              <a:buFont typeface="Arial" panose="020B0604020202020204" pitchFamily="34" charset="0"/>
              <a:buChar char="•"/>
            </a:pPr>
            <a:r>
              <a:rPr lang="es-ES" sz="1600" dirty="0">
                <a:solidFill>
                  <a:srgbClr val="004C52"/>
                </a:solidFill>
                <a:latin typeface="Karla"/>
              </a:rPr>
              <a:t>La alfabetización mediática es la capacidad de identificar los diferentes tipos de medios de comunicación y comprender los mensajes que transmiten y la razón por la que fueron creados. </a:t>
            </a:r>
          </a:p>
          <a:p>
            <a:pPr marL="285750" indent="-285750" fontAlgn="base">
              <a:buFont typeface="Arial" panose="020B0604020202020204" pitchFamily="34" charset="0"/>
              <a:buChar char="•"/>
            </a:pPr>
            <a:endParaRPr lang="en-GB" sz="1600" dirty="0">
              <a:solidFill>
                <a:srgbClr val="004C52"/>
              </a:solidFill>
              <a:latin typeface="Karla" pitchFamily="2" charset="77"/>
            </a:endParaRPr>
          </a:p>
          <a:p>
            <a:pPr marL="285750" indent="-285750">
              <a:buFont typeface="Arial" panose="020B0604020202020204" pitchFamily="34" charset="0"/>
              <a:buChar char="•"/>
            </a:pPr>
            <a:r>
              <a:rPr lang="es-ES" sz="1600" dirty="0">
                <a:solidFill>
                  <a:srgbClr val="004C52"/>
                </a:solidFill>
                <a:latin typeface="Karla"/>
              </a:rPr>
              <a:t>Los medios de comunicación no son sólo periódicos, páginas web, televisión y películas. También son cosas como los mensajes de texto, los memes, los vídeos virales, las redes sociales, los videojuegos, la publicidad y mucho más. </a:t>
            </a:r>
            <a:r>
              <a:rPr lang="en-US" dirty="0">
                <a:latin typeface="Karla"/>
              </a:rPr>
              <a:t>​</a:t>
            </a:r>
          </a:p>
          <a:p>
            <a:pPr marL="285750" indent="-285750" fontAlgn="base">
              <a:buFont typeface="Arial" panose="020B0604020202020204" pitchFamily="34" charset="0"/>
              <a:buChar char="•"/>
            </a:pP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85572" y="42260"/>
            <a:ext cx="4229439" cy="769441"/>
          </a:xfrm>
          <a:prstGeom prst="rect">
            <a:avLst/>
          </a:prstGeom>
        </p:spPr>
        <p:txBody>
          <a:bodyPr wrap="square">
            <a:spAutoFit/>
          </a:body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a:t>
            </a:r>
            <a:endParaRPr lang="en-GB" sz="2400" b="1" dirty="0">
              <a:solidFill>
                <a:schemeClr val="bg1"/>
              </a:solidFill>
              <a:latin typeface="Raleway" pitchFamily="2" charset="77"/>
            </a:endParaRPr>
          </a:p>
        </p:txBody>
      </p:sp>
      <p:pic>
        <p:nvPicPr>
          <p:cNvPr id="4" name="Picture 3" descr="A picture containing text, person&#10;&#10;Description automatically generated">
            <a:extLst>
              <a:ext uri="{FF2B5EF4-FFF2-40B4-BE49-F238E27FC236}">
                <a16:creationId xmlns:a16="http://schemas.microsoft.com/office/drawing/2014/main" id="{D88B1D0B-45BA-684A-98F9-B1CA889756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205" y="1381090"/>
            <a:ext cx="2286883" cy="1508106"/>
          </a:xfrm>
          <a:prstGeom prst="rect">
            <a:avLst/>
          </a:prstGeom>
        </p:spPr>
      </p:pic>
    </p:spTree>
    <p:extLst>
      <p:ext uri="{BB962C8B-B14F-4D97-AF65-F5344CB8AC3E}">
        <p14:creationId xmlns:p14="http://schemas.microsoft.com/office/powerpoint/2010/main" val="202678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3306379" y="1120041"/>
            <a:ext cx="5217181" cy="3139321"/>
          </a:xfrm>
          <a:prstGeom prst="rect">
            <a:avLst/>
          </a:prstGeom>
        </p:spPr>
        <p:txBody>
          <a:bodyPr wrap="square" lIns="91440" tIns="45720" rIns="91440" bIns="45720" anchor="t">
            <a:spAutoFit/>
          </a:bodyPr>
          <a:lstStyle/>
          <a:p>
            <a:pPr fontAlgn="base"/>
            <a:r>
              <a:rPr lang="es-ES" b="1" dirty="0">
                <a:solidFill>
                  <a:srgbClr val="00AE9D"/>
                </a:solidFill>
                <a:latin typeface="Karla"/>
              </a:rPr>
              <a:t>Alfabetización de los medios de comunicación digitales​</a:t>
            </a:r>
          </a:p>
          <a:p>
            <a:pPr fontAlgn="base"/>
            <a:r>
              <a:rPr lang="en-GB" dirty="0">
                <a:latin typeface="Calibri"/>
              </a:rPr>
              <a:t>​</a:t>
            </a:r>
          </a:p>
          <a:p>
            <a:r>
              <a:rPr lang="es-ES" dirty="0">
                <a:latin typeface="Calibri"/>
              </a:rPr>
              <a:t>La alfabetización mediática digital aborda tres tipos de contenidos en línea</a:t>
            </a:r>
            <a:r>
              <a:rPr lang="en-GB" dirty="0">
                <a:latin typeface="Calibri"/>
              </a:rPr>
              <a:t>:</a:t>
            </a:r>
          </a:p>
          <a:p>
            <a:endParaRPr lang="en-GB" dirty="0">
              <a:latin typeface="Calibri"/>
            </a:endParaRPr>
          </a:p>
          <a:p>
            <a:pPr marL="285750" indent="-285750">
              <a:buChar char="•"/>
            </a:pPr>
            <a:r>
              <a:rPr lang="en-GB" b="1" dirty="0">
                <a:latin typeface="Calibri"/>
              </a:rPr>
              <a:t>Misinformation</a:t>
            </a:r>
            <a:r>
              <a:rPr lang="en-GB" dirty="0">
                <a:latin typeface="Calibri"/>
              </a:rPr>
              <a:t>, </a:t>
            </a:r>
            <a:r>
              <a:rPr lang="es-ES" dirty="0">
                <a:latin typeface="Calibri"/>
              </a:rPr>
              <a:t>es falsa, pero no ha sido creada o compartida con la intención de causar daño</a:t>
            </a:r>
            <a:endParaRPr lang="en-GB" dirty="0">
              <a:latin typeface="Calibri"/>
            </a:endParaRPr>
          </a:p>
          <a:p>
            <a:pPr marL="285750" indent="-285750">
              <a:buFont typeface="Arial"/>
              <a:buChar char="•"/>
            </a:pPr>
            <a:r>
              <a:rPr lang="en-GB" b="1" dirty="0" err="1">
                <a:latin typeface="Calibri"/>
              </a:rPr>
              <a:t>Malinformation</a:t>
            </a:r>
            <a:r>
              <a:rPr lang="en-GB" dirty="0">
                <a:latin typeface="Calibri"/>
              </a:rPr>
              <a:t>, </a:t>
            </a:r>
            <a:r>
              <a:rPr lang="es-ES" dirty="0">
                <a:latin typeface="Calibri"/>
              </a:rPr>
              <a:t>se basa en un hecho, pero se utiliza fuera de contexto para engañar, perjudicar o manipular</a:t>
            </a:r>
            <a:endParaRPr lang="en-GB" dirty="0">
              <a:latin typeface="Calibri"/>
            </a:endParaRPr>
          </a:p>
          <a:p>
            <a:pPr marL="285750" indent="-285750">
              <a:buFont typeface="Arial"/>
              <a:buChar char="•"/>
            </a:pPr>
            <a:r>
              <a:rPr lang="en-GB" b="1" dirty="0">
                <a:latin typeface="Calibri"/>
              </a:rPr>
              <a:t>Disinformation</a:t>
            </a:r>
            <a:r>
              <a:rPr lang="en-GB" dirty="0">
                <a:latin typeface="Calibri"/>
              </a:rPr>
              <a:t>, </a:t>
            </a:r>
            <a:r>
              <a:rPr lang="es-ES" dirty="0">
                <a:latin typeface="Calibri"/>
              </a:rPr>
              <a:t>se crea deliberadamente para engañar, perjudicar o manipular a una persona, grupo social, organización o país</a:t>
            </a:r>
            <a:endParaRPr lang="en-GB" dirty="0">
              <a:latin typeface="Calibri"/>
            </a:endParaRPr>
          </a:p>
          <a:p>
            <a:pPr marL="285750" indent="-285750">
              <a:buFont typeface="Arial" panose="020B0604020202020204" pitchFamily="34" charset="0"/>
              <a:buChar char="•"/>
            </a:pPr>
            <a:endParaRPr lang="en-GB" sz="1600" dirty="0">
              <a:solidFill>
                <a:srgbClr val="004C52"/>
              </a:solidFill>
              <a:latin typeface="Karla"/>
            </a:endParaRPr>
          </a:p>
          <a:p>
            <a:pPr fontAlgn="base"/>
            <a:r>
              <a:rPr lang="en-US" dirty="0">
                <a:latin typeface="Karla"/>
              </a:rPr>
              <a:t>​</a:t>
            </a:r>
          </a:p>
        </p:txBody>
      </p:sp>
      <p:sp>
        <p:nvSpPr>
          <p:cNvPr id="6" name="Rectangle 5">
            <a:extLst>
              <a:ext uri="{FF2B5EF4-FFF2-40B4-BE49-F238E27FC236}">
                <a16:creationId xmlns:a16="http://schemas.microsoft.com/office/drawing/2014/main" id="{26A84345-A682-994C-A39C-94CAC9DAF20D}"/>
              </a:ext>
            </a:extLst>
          </p:cNvPr>
          <p:cNvSpPr/>
          <p:nvPr/>
        </p:nvSpPr>
        <p:spPr>
          <a:xfrm>
            <a:off x="67643" y="105763"/>
            <a:ext cx="5090051" cy="769441"/>
          </a:xfrm>
          <a:prstGeom prst="rect">
            <a:avLst/>
          </a:prstGeom>
        </p:spPr>
        <p:txBody>
          <a:bodyPr wrap="square">
            <a:spAutoFit/>
          </a:bodyPr>
          <a:lstStyle/>
          <a:p>
            <a:r>
              <a:rPr lang="en-GB" sz="2200" b="1" dirty="0">
                <a:solidFill>
                  <a:schemeClr val="bg1"/>
                </a:solidFill>
                <a:latin typeface="Raleway" pitchFamily="2" charset="77"/>
              </a:rPr>
              <a:t>UNIDAD 2 </a:t>
            </a:r>
            <a:r>
              <a:rPr lang="en-GB" sz="2200" b="1" dirty="0" err="1">
                <a:solidFill>
                  <a:schemeClr val="bg1"/>
                </a:solidFill>
                <a:latin typeface="Raleway" pitchFamily="2" charset="77"/>
              </a:rPr>
              <a:t>Pensamiento</a:t>
            </a:r>
            <a:r>
              <a:rPr lang="en-GB" sz="2200" b="1" dirty="0">
                <a:solidFill>
                  <a:schemeClr val="bg1"/>
                </a:solidFill>
                <a:latin typeface="Raleway" pitchFamily="2" charset="77"/>
              </a:rPr>
              <a:t> </a:t>
            </a:r>
            <a:r>
              <a:rPr lang="en-GB" sz="2200" b="1" dirty="0" err="1">
                <a:solidFill>
                  <a:schemeClr val="bg1"/>
                </a:solidFill>
                <a:latin typeface="Raleway" pitchFamily="2" charset="77"/>
              </a:rPr>
              <a:t>crítico</a:t>
            </a:r>
            <a:r>
              <a:rPr lang="en-GB" sz="2200" b="1" dirty="0">
                <a:solidFill>
                  <a:schemeClr val="bg1"/>
                </a:solidFill>
                <a:latin typeface="Raleway" pitchFamily="2" charset="77"/>
              </a:rPr>
              <a:t> </a:t>
            </a:r>
            <a:r>
              <a:rPr lang="en-GB" sz="2200" b="1" dirty="0" err="1">
                <a:solidFill>
                  <a:schemeClr val="bg1"/>
                </a:solidFill>
                <a:latin typeface="Raleway" pitchFamily="2" charset="77"/>
              </a:rPr>
              <a:t>en</a:t>
            </a:r>
            <a:r>
              <a:rPr lang="en-GB" sz="2200" b="1" dirty="0">
                <a:solidFill>
                  <a:schemeClr val="bg1"/>
                </a:solidFill>
                <a:latin typeface="Raleway" pitchFamily="2" charset="77"/>
              </a:rPr>
              <a:t> la era digital</a:t>
            </a:r>
            <a:endParaRPr lang="en-GB" sz="2400" b="1" dirty="0">
              <a:solidFill>
                <a:schemeClr val="bg1"/>
              </a:solidFill>
              <a:latin typeface="Raleway" pitchFamily="2" charset="77"/>
            </a:endParaRPr>
          </a:p>
        </p:txBody>
      </p:sp>
      <p:pic>
        <p:nvPicPr>
          <p:cNvPr id="4" name="Picture 3" descr="A picture containing text, display, different&#10;&#10;Description automatically generated">
            <a:extLst>
              <a:ext uri="{FF2B5EF4-FFF2-40B4-BE49-F238E27FC236}">
                <a16:creationId xmlns:a16="http://schemas.microsoft.com/office/drawing/2014/main" id="{5359AB30-8113-8B45-A16D-74E7D8E250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4974" y="1091133"/>
            <a:ext cx="2200671" cy="1644383"/>
          </a:xfrm>
          <a:prstGeom prst="rect">
            <a:avLst/>
          </a:prstGeom>
        </p:spPr>
      </p:pic>
      <p:sp>
        <p:nvSpPr>
          <p:cNvPr id="3" name="TextBox 2">
            <a:extLst>
              <a:ext uri="{FF2B5EF4-FFF2-40B4-BE49-F238E27FC236}">
                <a16:creationId xmlns:a16="http://schemas.microsoft.com/office/drawing/2014/main" id="{A3469662-4829-48C7-9620-975C1D77F443}"/>
              </a:ext>
            </a:extLst>
          </p:cNvPr>
          <p:cNvSpPr txBox="1"/>
          <p:nvPr/>
        </p:nvSpPr>
        <p:spPr>
          <a:xfrm>
            <a:off x="7307451" y="3563642"/>
            <a:ext cx="8543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Fuente</a:t>
            </a:r>
            <a:r>
              <a:rPr lang="en-US" dirty="0"/>
              <a:t> </a:t>
            </a:r>
          </a:p>
          <a:p>
            <a:endParaRPr lang="en-US" dirty="0"/>
          </a:p>
        </p:txBody>
      </p:sp>
    </p:spTree>
    <p:extLst>
      <p:ext uri="{BB962C8B-B14F-4D97-AF65-F5344CB8AC3E}">
        <p14:creationId xmlns:p14="http://schemas.microsoft.com/office/powerpoint/2010/main" val="208094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A174A6-90D0-C042-ABCF-DEA96BA5D5B5}"/>
              </a:ext>
            </a:extLst>
          </p:cNvPr>
          <p:cNvGraphicFramePr/>
          <p:nvPr>
            <p:extLst>
              <p:ext uri="{D42A27DB-BD31-4B8C-83A1-F6EECF244321}">
                <p14:modId xmlns:p14="http://schemas.microsoft.com/office/powerpoint/2010/main" val="3998376648"/>
              </p:ext>
            </p:extLst>
          </p:nvPr>
        </p:nvGraphicFramePr>
        <p:xfrm>
          <a:off x="2005630" y="730565"/>
          <a:ext cx="5637637" cy="368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B61B87-6B7E-4742-BDDD-A83824BCD6F4}"/>
              </a:ext>
            </a:extLst>
          </p:cNvPr>
          <p:cNvSpPr txBox="1"/>
          <p:nvPr/>
        </p:nvSpPr>
        <p:spPr>
          <a:xfrm>
            <a:off x="167523" y="1019103"/>
            <a:ext cx="1731019" cy="1169551"/>
          </a:xfrm>
          <a:prstGeom prst="rect">
            <a:avLst/>
          </a:prstGeom>
          <a:noFill/>
        </p:spPr>
        <p:txBody>
          <a:bodyPr wrap="square" rtlCol="0">
            <a:spAutoFit/>
          </a:bodyPr>
          <a:lstStyle/>
          <a:p>
            <a:r>
              <a:rPr lang="es-ES" b="1" dirty="0">
                <a:solidFill>
                  <a:srgbClr val="00AE9D"/>
                </a:solidFill>
                <a:latin typeface="Karla"/>
              </a:rPr>
              <a:t>Pasos clave </a:t>
            </a:r>
          </a:p>
          <a:p>
            <a:r>
              <a:rPr lang="es-ES" b="1" dirty="0">
                <a:solidFill>
                  <a:srgbClr val="00AE9D"/>
                </a:solidFill>
                <a:latin typeface="Karla"/>
              </a:rPr>
              <a:t>para la alfabetización mediática digital </a:t>
            </a:r>
            <a:r>
              <a:rPr lang="en-GB" dirty="0">
                <a:latin typeface="Calibri"/>
              </a:rPr>
              <a:t>​</a:t>
            </a:r>
            <a:endParaRPr lang="es-ES" b="1" dirty="0">
              <a:solidFill>
                <a:srgbClr val="00AE9D"/>
              </a:solidFill>
              <a:latin typeface="Karla"/>
            </a:endParaRPr>
          </a:p>
          <a:p>
            <a:endParaRPr lang="en-GB" dirty="0"/>
          </a:p>
        </p:txBody>
      </p:sp>
      <p:sp>
        <p:nvSpPr>
          <p:cNvPr id="4" name="TextBox 3">
            <a:extLst>
              <a:ext uri="{FF2B5EF4-FFF2-40B4-BE49-F238E27FC236}">
                <a16:creationId xmlns:a16="http://schemas.microsoft.com/office/drawing/2014/main" id="{6EF8EB93-0E3A-B34C-9D41-05AE970F5EA5}"/>
              </a:ext>
            </a:extLst>
          </p:cNvPr>
          <p:cNvSpPr txBox="1"/>
          <p:nvPr/>
        </p:nvSpPr>
        <p:spPr>
          <a:xfrm>
            <a:off x="8045116" y="4355432"/>
            <a:ext cx="670376" cy="276999"/>
          </a:xfrm>
          <a:prstGeom prst="rect">
            <a:avLst/>
          </a:prstGeom>
          <a:noFill/>
        </p:spPr>
        <p:txBody>
          <a:bodyPr wrap="none" rtlCol="0">
            <a:spAutoFit/>
          </a:bodyPr>
          <a:lstStyle/>
          <a:p>
            <a:r>
              <a:rPr lang="en-GB" sz="1200" dirty="0">
                <a:latin typeface="Karla" pitchFamily="2" charset="77"/>
                <a:hlinkClick r:id="rId8"/>
              </a:rPr>
              <a:t>Source</a:t>
            </a:r>
            <a:endParaRPr lang="en-GB" sz="1200" dirty="0">
              <a:latin typeface="Karla" pitchFamily="2" charset="77"/>
            </a:endParaRPr>
          </a:p>
        </p:txBody>
      </p:sp>
    </p:spTree>
    <p:extLst>
      <p:ext uri="{BB962C8B-B14F-4D97-AF65-F5344CB8AC3E}">
        <p14:creationId xmlns:p14="http://schemas.microsoft.com/office/powerpoint/2010/main" val="223057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A174A6-90D0-C042-ABCF-DEA96BA5D5B5}"/>
              </a:ext>
            </a:extLst>
          </p:cNvPr>
          <p:cNvGraphicFramePr/>
          <p:nvPr>
            <p:extLst>
              <p:ext uri="{D42A27DB-BD31-4B8C-83A1-F6EECF244321}">
                <p14:modId xmlns:p14="http://schemas.microsoft.com/office/powerpoint/2010/main" val="70987856"/>
              </p:ext>
            </p:extLst>
          </p:nvPr>
        </p:nvGraphicFramePr>
        <p:xfrm>
          <a:off x="2131274" y="870168"/>
          <a:ext cx="5714418" cy="355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DB43D0E-33E1-1841-9545-69A8ADB67BA6}"/>
              </a:ext>
            </a:extLst>
          </p:cNvPr>
          <p:cNvSpPr txBox="1"/>
          <p:nvPr/>
        </p:nvSpPr>
        <p:spPr>
          <a:xfrm>
            <a:off x="265245" y="1207567"/>
            <a:ext cx="1666605" cy="954107"/>
          </a:xfrm>
          <a:prstGeom prst="rect">
            <a:avLst/>
          </a:prstGeom>
          <a:noFill/>
        </p:spPr>
        <p:txBody>
          <a:bodyPr wrap="square" rtlCol="0">
            <a:spAutoFit/>
          </a:bodyPr>
          <a:lstStyle/>
          <a:p>
            <a:r>
              <a:rPr lang="es-ES" b="1" dirty="0">
                <a:solidFill>
                  <a:srgbClr val="00AE9D"/>
                </a:solidFill>
                <a:latin typeface="Karla"/>
              </a:rPr>
              <a:t>Pasos clave </a:t>
            </a:r>
          </a:p>
          <a:p>
            <a:r>
              <a:rPr lang="es-ES" b="1" dirty="0">
                <a:solidFill>
                  <a:srgbClr val="00AE9D"/>
                </a:solidFill>
                <a:latin typeface="Karla"/>
              </a:rPr>
              <a:t>para la alfabetización mediática digital</a:t>
            </a:r>
            <a:endParaRPr lang="en-GB" dirty="0"/>
          </a:p>
        </p:txBody>
      </p:sp>
      <p:sp>
        <p:nvSpPr>
          <p:cNvPr id="4" name="TextBox 3">
            <a:extLst>
              <a:ext uri="{FF2B5EF4-FFF2-40B4-BE49-F238E27FC236}">
                <a16:creationId xmlns:a16="http://schemas.microsoft.com/office/drawing/2014/main" id="{DBAB6346-39C8-334D-8A27-2DC4120C0F87}"/>
              </a:ext>
            </a:extLst>
          </p:cNvPr>
          <p:cNvSpPr txBox="1"/>
          <p:nvPr/>
        </p:nvSpPr>
        <p:spPr>
          <a:xfrm>
            <a:off x="8045116" y="4355432"/>
            <a:ext cx="670376" cy="276999"/>
          </a:xfrm>
          <a:prstGeom prst="rect">
            <a:avLst/>
          </a:prstGeom>
          <a:noFill/>
        </p:spPr>
        <p:txBody>
          <a:bodyPr wrap="none" rtlCol="0">
            <a:spAutoFit/>
          </a:bodyPr>
          <a:lstStyle/>
          <a:p>
            <a:r>
              <a:rPr lang="en-GB" sz="1200" dirty="0">
                <a:latin typeface="Karla" pitchFamily="2" charset="77"/>
                <a:hlinkClick r:id="rId8"/>
              </a:rPr>
              <a:t>Source</a:t>
            </a:r>
            <a:endParaRPr lang="en-GB" sz="1200" dirty="0">
              <a:latin typeface="Karla" pitchFamily="2" charset="77"/>
            </a:endParaRPr>
          </a:p>
        </p:txBody>
      </p:sp>
    </p:spTree>
    <p:extLst>
      <p:ext uri="{BB962C8B-B14F-4D97-AF65-F5344CB8AC3E}">
        <p14:creationId xmlns:p14="http://schemas.microsoft.com/office/powerpoint/2010/main" val="12706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de autoevaluación</a:t>
            </a:r>
          </a:p>
        </p:txBody>
      </p:sp>
      <p:sp>
        <p:nvSpPr>
          <p:cNvPr id="7" name="Marcador de texto 6"/>
          <p:cNvSpPr>
            <a:spLocks noGrp="1"/>
          </p:cNvSpPr>
          <p:nvPr>
            <p:ph type="body" idx="1"/>
          </p:nvPr>
        </p:nvSpPr>
        <p:spPr/>
        <p:txBody>
          <a:bodyPr/>
          <a:lstStyle/>
          <a:p>
            <a:r>
              <a:rPr lang="es-ES" b="1" dirty="0"/>
              <a:t>1. Cuando usamos pensamiento crítico</a:t>
            </a:r>
          </a:p>
          <a:p>
            <a:pPr marL="213995" indent="-213995">
              <a:buFont typeface="Wingdings"/>
              <a:buChar char="q"/>
            </a:pPr>
            <a:r>
              <a:rPr lang="es-ES" altLang="ko-KR" sz="1200" dirty="0">
                <a:solidFill>
                  <a:schemeClr val="tx1">
                    <a:lumMod val="75000"/>
                    <a:lumOff val="25000"/>
                  </a:schemeClr>
                </a:solidFill>
                <a:cs typeface="Arial"/>
              </a:rPr>
              <a:t>Nos centramos en el propio pensamiento</a:t>
            </a:r>
          </a:p>
          <a:p>
            <a:pPr marL="213995" indent="-213995">
              <a:buFont typeface="Wingdings"/>
              <a:buChar char="q"/>
            </a:pPr>
            <a:r>
              <a:rPr lang="es-ES" altLang="ko-KR" sz="1200" dirty="0">
                <a:solidFill>
                  <a:schemeClr val="tx1">
                    <a:lumMod val="75000"/>
                    <a:lumOff val="25000"/>
                  </a:schemeClr>
                </a:solidFill>
                <a:cs typeface="Arial"/>
              </a:rPr>
              <a:t>Conocemos las respuestas correctas</a:t>
            </a:r>
          </a:p>
          <a:p>
            <a:pPr marL="213995" indent="-213995">
              <a:buFont typeface="Wingdings"/>
              <a:buChar char="q"/>
            </a:pPr>
            <a:r>
              <a:rPr lang="es-ES" altLang="ko-KR" sz="1200" dirty="0">
                <a:solidFill>
                  <a:schemeClr val="tx1">
                    <a:lumMod val="75000"/>
                    <a:lumOff val="25000"/>
                  </a:schemeClr>
                </a:solidFill>
                <a:cs typeface="Arial"/>
              </a:rPr>
              <a:t>Sabemos que todo es importante </a:t>
            </a:r>
            <a:endParaRPr lang="es-ES" dirty="0"/>
          </a:p>
          <a:p>
            <a:pPr marL="596900" lvl="1" indent="0">
              <a:buNone/>
            </a:pPr>
            <a:endParaRPr lang="es-ES" dirty="0"/>
          </a:p>
        </p:txBody>
      </p:sp>
      <p:sp>
        <p:nvSpPr>
          <p:cNvPr id="8" name="Marcador de texto 7"/>
          <p:cNvSpPr>
            <a:spLocks noGrp="1"/>
          </p:cNvSpPr>
          <p:nvPr>
            <p:ph type="body" idx="2"/>
          </p:nvPr>
        </p:nvSpPr>
        <p:spPr>
          <a:xfrm>
            <a:off x="3235950" y="1495850"/>
            <a:ext cx="2365200" cy="3429900"/>
          </a:xfrm>
        </p:spPr>
        <p:txBody>
          <a:bodyPr/>
          <a:lstStyle/>
          <a:p>
            <a:r>
              <a:rPr lang="es-ES" b="1" dirty="0"/>
              <a:t>2. Las preguntas útiles para el pensamiento crítico son: </a:t>
            </a:r>
          </a:p>
          <a:p>
            <a:pPr marL="171450" indent="-171450">
              <a:buFont typeface="Wingdings"/>
              <a:buChar char="q"/>
            </a:pPr>
            <a:r>
              <a:rPr lang="es-ES" altLang="ko-KR" sz="1200" dirty="0">
                <a:solidFill>
                  <a:schemeClr val="tx1">
                    <a:lumMod val="75000"/>
                    <a:lumOff val="25000"/>
                  </a:schemeClr>
                </a:solidFill>
                <a:cs typeface="Arial"/>
              </a:rPr>
              <a:t>¿Qué he pensado siempre sobre esto?</a:t>
            </a:r>
          </a:p>
          <a:p>
            <a:pPr marL="171450" indent="-171450">
              <a:buFont typeface="Wingdings"/>
              <a:buChar char="q"/>
            </a:pPr>
            <a:r>
              <a:rPr lang="es-ES" altLang="ko-KR" sz="1200" dirty="0">
                <a:solidFill>
                  <a:schemeClr val="tx1">
                    <a:lumMod val="75000"/>
                    <a:lumOff val="25000"/>
                  </a:schemeClr>
                </a:solidFill>
                <a:cs typeface="Arial"/>
              </a:rPr>
              <a:t>¿Cuáles son los supuestos y valores subyacentes? </a:t>
            </a:r>
          </a:p>
          <a:p>
            <a:pPr marL="171450" indent="-171450">
              <a:buFont typeface="Wingdings"/>
              <a:buChar char="q"/>
            </a:pPr>
            <a:r>
              <a:rPr lang="es-ES" altLang="ko-KR" sz="1200" dirty="0">
                <a:solidFill>
                  <a:schemeClr val="tx1">
                    <a:lumMod val="75000"/>
                    <a:lumOff val="25000"/>
                  </a:schemeClr>
                </a:solidFill>
                <a:cs typeface="Arial"/>
              </a:rPr>
              <a:t>¿Cuál creo que es la respuesta correcta?</a:t>
            </a:r>
            <a:endParaRPr lang="es-ES" dirty="0"/>
          </a:p>
          <a:p>
            <a:pPr marL="139700" indent="0">
              <a:buNone/>
            </a:pPr>
            <a:endParaRPr lang="es-ES" dirty="0"/>
          </a:p>
        </p:txBody>
      </p:sp>
      <p:sp>
        <p:nvSpPr>
          <p:cNvPr id="9" name="Marcador de texto 8"/>
          <p:cNvSpPr>
            <a:spLocks noGrp="1"/>
          </p:cNvSpPr>
          <p:nvPr>
            <p:ph type="body" idx="3"/>
          </p:nvPr>
        </p:nvSpPr>
        <p:spPr/>
        <p:txBody>
          <a:bodyPr/>
          <a:lstStyle/>
          <a:p>
            <a:r>
              <a:rPr lang="es-ES" b="1" dirty="0"/>
              <a:t>3. Con el material visual siempre es importante : </a:t>
            </a:r>
            <a:endParaRPr lang="en-US" altLang="ko-KR" dirty="0">
              <a:solidFill>
                <a:schemeClr val="tx1">
                  <a:lumMod val="75000"/>
                  <a:lumOff val="25000"/>
                </a:schemeClr>
              </a:solidFill>
              <a:cs typeface="Arial" pitchFamily="34" charset="0"/>
            </a:endParaRPr>
          </a:p>
          <a:p>
            <a:pPr marL="213995" indent="-213995">
              <a:buFont typeface="Wingdings"/>
              <a:buChar char="q"/>
            </a:pPr>
            <a:r>
              <a:rPr lang="es-ES" altLang="ko-KR" sz="1200" dirty="0">
                <a:solidFill>
                  <a:schemeClr val="tx1">
                    <a:lumMod val="75000"/>
                    <a:lumOff val="25000"/>
                  </a:schemeClr>
                </a:solidFill>
                <a:cs typeface="Arial"/>
              </a:rPr>
              <a:t>Ser conscientes de cómo nos afectan las imágenes</a:t>
            </a:r>
          </a:p>
          <a:p>
            <a:pPr marL="213995" indent="-213995">
              <a:buFont typeface="Wingdings"/>
              <a:buChar char="q"/>
            </a:pPr>
            <a:r>
              <a:rPr lang="es-ES" altLang="ko-KR" sz="1200" dirty="0">
                <a:solidFill>
                  <a:schemeClr val="tx1">
                    <a:lumMod val="75000"/>
                    <a:lumOff val="25000"/>
                  </a:schemeClr>
                </a:solidFill>
                <a:cs typeface="Arial"/>
              </a:rPr>
              <a:t>Saber que siempre tienen razón</a:t>
            </a:r>
          </a:p>
          <a:p>
            <a:pPr marL="213995" indent="-213995">
              <a:buFont typeface="Wingdings"/>
              <a:buChar char="q"/>
            </a:pPr>
            <a:r>
              <a:rPr lang="es-ES" altLang="ko-KR" sz="1200" dirty="0">
                <a:solidFill>
                  <a:schemeClr val="tx1">
                    <a:lumMod val="75000"/>
                    <a:lumOff val="25000"/>
                  </a:schemeClr>
                </a:solidFill>
                <a:cs typeface="Arial"/>
              </a:rPr>
              <a:t>Creer en lo que se ve</a:t>
            </a:r>
            <a:endParaRPr lang="es-ES" dirty="0"/>
          </a:p>
        </p:txBody>
      </p:sp>
    </p:spTree>
    <p:extLst>
      <p:ext uri="{BB962C8B-B14F-4D97-AF65-F5344CB8AC3E}">
        <p14:creationId xmlns:p14="http://schemas.microsoft.com/office/powerpoint/2010/main" val="176209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de autoevaluación</a:t>
            </a:r>
          </a:p>
        </p:txBody>
      </p:sp>
      <p:sp>
        <p:nvSpPr>
          <p:cNvPr id="7" name="Marcador de texto 6"/>
          <p:cNvSpPr>
            <a:spLocks noGrp="1"/>
          </p:cNvSpPr>
          <p:nvPr>
            <p:ph type="body" idx="1"/>
          </p:nvPr>
        </p:nvSpPr>
        <p:spPr>
          <a:xfrm>
            <a:off x="628127" y="1558671"/>
            <a:ext cx="2365200" cy="3429900"/>
          </a:xfrm>
        </p:spPr>
        <p:txBody>
          <a:bodyPr/>
          <a:lstStyle/>
          <a:p>
            <a:r>
              <a:rPr lang="es-ES" altLang="ko-KR" b="1" dirty="0"/>
              <a:t>4. Podemos detectar información falsa</a:t>
            </a:r>
            <a:endParaRPr lang="en-US" dirty="0"/>
          </a:p>
          <a:p>
            <a:pPr marL="213995" indent="-213995">
              <a:buFont typeface="Wingdings"/>
              <a:buChar char="q"/>
            </a:pPr>
            <a:r>
              <a:rPr lang="es-ES" altLang="ko-KR" sz="1200" dirty="0">
                <a:solidFill>
                  <a:schemeClr val="tx1">
                    <a:lumMod val="75000"/>
                    <a:lumOff val="25000"/>
                  </a:schemeClr>
                </a:solidFill>
                <a:cs typeface="Arial"/>
              </a:rPr>
              <a:t>ya que siempre son fáciles de reconocer</a:t>
            </a:r>
          </a:p>
          <a:p>
            <a:pPr marL="213995" indent="-213995">
              <a:buFont typeface="Wingdings"/>
              <a:buChar char="q"/>
            </a:pPr>
            <a:r>
              <a:rPr lang="es-ES" altLang="ko-KR" sz="1200" dirty="0">
                <a:solidFill>
                  <a:schemeClr val="tx1">
                    <a:lumMod val="75000"/>
                    <a:lumOff val="25000"/>
                  </a:schemeClr>
                </a:solidFill>
                <a:cs typeface="Arial"/>
              </a:rPr>
              <a:t>comprobando otras fuentes</a:t>
            </a:r>
          </a:p>
          <a:p>
            <a:pPr marL="213995" indent="-213995">
              <a:buFont typeface="Wingdings"/>
              <a:buChar char="q"/>
            </a:pPr>
            <a:r>
              <a:rPr lang="es-ES" altLang="ko-KR" sz="1200" dirty="0">
                <a:solidFill>
                  <a:schemeClr val="tx1">
                    <a:lumMod val="75000"/>
                    <a:lumOff val="25000"/>
                  </a:schemeClr>
                </a:solidFill>
                <a:cs typeface="Arial"/>
              </a:rPr>
              <a:t>ya que no son lo que nos gustaría ver</a:t>
            </a:r>
            <a:endParaRPr lang="es-ES" dirty="0"/>
          </a:p>
          <a:p>
            <a:pPr lvl="1"/>
            <a:endParaRPr lang="es-ES" dirty="0"/>
          </a:p>
          <a:p>
            <a:pPr marL="596900" lvl="1" indent="0">
              <a:buNone/>
            </a:pPr>
            <a:endParaRPr lang="es-ES" dirty="0"/>
          </a:p>
        </p:txBody>
      </p:sp>
      <p:sp>
        <p:nvSpPr>
          <p:cNvPr id="8" name="Marcador de texto 7"/>
          <p:cNvSpPr>
            <a:spLocks noGrp="1"/>
          </p:cNvSpPr>
          <p:nvPr>
            <p:ph type="body" idx="2"/>
          </p:nvPr>
        </p:nvSpPr>
        <p:spPr>
          <a:xfrm>
            <a:off x="3235950" y="1495850"/>
            <a:ext cx="2365200" cy="3429900"/>
          </a:xfrm>
        </p:spPr>
        <p:txBody>
          <a:bodyPr/>
          <a:lstStyle/>
          <a:p>
            <a:r>
              <a:rPr lang="es-ES" b="1" dirty="0"/>
              <a:t>5.   La alfabetización mediática digital significa</a:t>
            </a:r>
            <a:r>
              <a:rPr lang="en-GB" b="1" dirty="0"/>
              <a:t>:</a:t>
            </a:r>
            <a:endParaRPr lang="es-ES" b="1" dirty="0"/>
          </a:p>
          <a:p>
            <a:pPr marL="213995" indent="-213995">
              <a:buFont typeface="Wingdings"/>
              <a:buChar char="q"/>
            </a:pPr>
            <a:r>
              <a:rPr lang="es-ES" altLang="ko-KR" sz="1200" dirty="0">
                <a:solidFill>
                  <a:schemeClr val="tx1">
                    <a:lumMod val="75000"/>
                    <a:lumOff val="25000"/>
                  </a:schemeClr>
                </a:solidFill>
                <a:cs typeface="Arial"/>
              </a:rPr>
              <a:t>Saber lo que hay en Internet</a:t>
            </a:r>
          </a:p>
          <a:p>
            <a:pPr marL="213995" indent="-213995">
              <a:buFont typeface="Wingdings"/>
              <a:buChar char="q"/>
            </a:pPr>
            <a:r>
              <a:rPr lang="es-ES" altLang="ko-KR" sz="1200" dirty="0">
                <a:solidFill>
                  <a:schemeClr val="tx1">
                    <a:lumMod val="75000"/>
                    <a:lumOff val="25000"/>
                  </a:schemeClr>
                </a:solidFill>
                <a:cs typeface="Arial"/>
              </a:rPr>
              <a:t>La capacidad de identificar los diferentes tipos de medios de comunicación y comprender los mensajes que envían. </a:t>
            </a:r>
          </a:p>
          <a:p>
            <a:pPr marL="213995" indent="-213995">
              <a:buFont typeface="Wingdings"/>
              <a:buChar char="q"/>
            </a:pPr>
            <a:r>
              <a:rPr lang="es-ES" altLang="ko-KR" sz="1200" dirty="0">
                <a:solidFill>
                  <a:schemeClr val="tx1">
                    <a:lumMod val="75000"/>
                    <a:lumOff val="25000"/>
                  </a:schemeClr>
                </a:solidFill>
                <a:cs typeface="Arial"/>
              </a:rPr>
              <a:t>Leer material en línea</a:t>
            </a:r>
            <a:endParaRPr lang="es-ES" dirty="0"/>
          </a:p>
        </p:txBody>
      </p:sp>
    </p:spTree>
    <p:extLst>
      <p:ext uri="{BB962C8B-B14F-4D97-AF65-F5344CB8AC3E}">
        <p14:creationId xmlns:p14="http://schemas.microsoft.com/office/powerpoint/2010/main" val="194634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222179" y="877839"/>
            <a:ext cx="2343150" cy="222957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en-GB" sz="1200" dirty="0"/>
              <a:t>CONSEJO 3 </a:t>
            </a:r>
            <a:r>
              <a:rPr lang="es-ES" sz="1200" dirty="0"/>
              <a:t>Las preguntas útiles pueden ayudar, como por ejemplo ¿Cómo podemos definir el problema? ¿Cuáles son las razones? ¿Cuáles son los supuestos?</a:t>
            </a:r>
          </a:p>
          <a:p>
            <a:pPr marL="0" indent="0">
              <a:buNone/>
            </a:pPr>
            <a:r>
              <a:rPr lang="es-ES" sz="1200" dirty="0"/>
              <a:t>¿Cuál es la calidad del argumento?</a:t>
            </a:r>
            <a:r>
              <a:rPr lang="en-GB" sz="1200" dirty="0"/>
              <a:t>​</a:t>
            </a:r>
          </a:p>
          <a:p>
            <a:pPr marL="0" indent="0">
              <a:buNone/>
            </a:pPr>
            <a:endParaRPr lang="en-GB" sz="1200" dirty="0"/>
          </a:p>
          <a:p>
            <a:pPr marL="0" lvl="0" indent="0" algn="l" rtl="0">
              <a:spcBef>
                <a:spcPts val="600"/>
              </a:spcBef>
              <a:spcAft>
                <a:spcPts val="0"/>
              </a:spcAft>
              <a:buNone/>
            </a:pPr>
            <a:endParaRPr sz="1200" dirty="0"/>
          </a:p>
        </p:txBody>
      </p:sp>
      <p:sp>
        <p:nvSpPr>
          <p:cNvPr id="259" name="Google Shape;259;p28"/>
          <p:cNvSpPr txBox="1">
            <a:spLocks noGrp="1"/>
          </p:cNvSpPr>
          <p:nvPr>
            <p:ph type="body" idx="4294967295"/>
          </p:nvPr>
        </p:nvSpPr>
        <p:spPr>
          <a:xfrm>
            <a:off x="6222179" y="2960736"/>
            <a:ext cx="2662551"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en-GB" sz="1200" dirty="0"/>
              <a:t>CONSEJO 6</a:t>
            </a:r>
          </a:p>
          <a:p>
            <a:pPr marL="171450" indent="-171450"/>
            <a:r>
              <a:rPr lang="es-ES" sz="1200" dirty="0"/>
              <a:t>Considera la fuente y el autor</a:t>
            </a:r>
          </a:p>
          <a:p>
            <a:pPr marL="171450" indent="-171450"/>
            <a:r>
              <a:rPr lang="es-ES" sz="1200" dirty="0"/>
              <a:t>Inspecciona la URL</a:t>
            </a:r>
          </a:p>
          <a:p>
            <a:pPr marL="171450" indent="-171450"/>
            <a:r>
              <a:rPr lang="es-ES" sz="1200" dirty="0"/>
              <a:t>Piensa antes de compartir</a:t>
            </a:r>
            <a:endParaRPr lang="en-GB" sz="1200" dirty="0"/>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773612"/>
            <a:ext cx="2343150" cy="16744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indent="0">
              <a:buNone/>
            </a:pPr>
            <a:r>
              <a:rPr lang="en-GB" sz="1200" dirty="0"/>
              <a:t>CONSEJO 4 </a:t>
            </a:r>
            <a:r>
              <a:rPr lang="es-ES" sz="1200" dirty="0"/>
              <a:t>Tenemos que ser conscientes de cómo nos afectan las imágenes y utilizar nuestro pensamiento crítico y echar un segundo vistazo. </a:t>
            </a:r>
            <a:endParaRPr lang="en-GB" sz="1200" dirty="0"/>
          </a:p>
          <a:p>
            <a:pPr marL="0" indent="0">
              <a:buNone/>
            </a:pPr>
            <a:endParaRPr lang="en-GB" sz="1200" dirty="0"/>
          </a:p>
        </p:txBody>
      </p:sp>
      <p:sp>
        <p:nvSpPr>
          <p:cNvPr id="255" name="Google Shape;255;p28"/>
          <p:cNvSpPr txBox="1">
            <a:spLocks noGrp="1"/>
          </p:cNvSpPr>
          <p:nvPr>
            <p:ph type="body" idx="4294967295"/>
          </p:nvPr>
        </p:nvSpPr>
        <p:spPr>
          <a:xfrm>
            <a:off x="675391" y="1184964"/>
            <a:ext cx="2343150" cy="167447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1</a:t>
            </a:r>
            <a:endParaRPr b="1" dirty="0">
              <a:solidFill>
                <a:srgbClr val="8BD64E"/>
              </a:solidFill>
            </a:endParaRPr>
          </a:p>
          <a:p>
            <a:pPr marL="0" indent="0">
              <a:buNone/>
            </a:pPr>
            <a:r>
              <a:rPr lang="es-ES" sz="1200" dirty="0"/>
              <a:t>CONSEJO 1 Cuando utilizamos el pensamiento crítico reflexionamos y cuestionamos nuestros propios procesos de pensamiento</a:t>
            </a:r>
            <a:endParaRPr sz="1200" dirty="0"/>
          </a:p>
        </p:txBody>
      </p:sp>
      <p:sp>
        <p:nvSpPr>
          <p:cNvPr id="257" name="Google Shape;257;p28"/>
          <p:cNvSpPr txBox="1">
            <a:spLocks noGrp="1"/>
          </p:cNvSpPr>
          <p:nvPr>
            <p:ph type="body" idx="4294967295"/>
          </p:nvPr>
        </p:nvSpPr>
        <p:spPr>
          <a:xfrm>
            <a:off x="3471058" y="2680657"/>
            <a:ext cx="2343150" cy="186038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indent="0">
              <a:buNone/>
            </a:pPr>
            <a:r>
              <a:rPr lang="en-GB" sz="1200" dirty="0"/>
              <a:t>CONSEJO 5 </a:t>
            </a:r>
            <a:r>
              <a:rPr lang="es-ES" sz="1200" dirty="0"/>
              <a:t>Cómo detectar una información falsa: Mira más de cerca; Mira más allá del titular; Comprueba otras fuentes; Comprueba los hechos; Comprueba tus prejuicios; ¿Es una broma?</a:t>
            </a:r>
            <a:endParaRPr lang="en-GB" sz="1200" dirty="0"/>
          </a:p>
        </p:txBody>
      </p:sp>
      <p:sp>
        <p:nvSpPr>
          <p:cNvPr id="254" name="Google Shape;254;p28"/>
          <p:cNvSpPr txBox="1">
            <a:spLocks noGrp="1"/>
          </p:cNvSpPr>
          <p:nvPr>
            <p:ph type="body" idx="4294967295"/>
          </p:nvPr>
        </p:nvSpPr>
        <p:spPr>
          <a:xfrm>
            <a:off x="3471058" y="1184965"/>
            <a:ext cx="2343150" cy="16744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solidFill>
                  <a:srgbClr val="2ABBAD"/>
                </a:solidFill>
              </a:rPr>
              <a:t>2</a:t>
            </a:r>
            <a:endParaRPr b="1" dirty="0">
              <a:solidFill>
                <a:srgbClr val="2ABBAD"/>
              </a:solidFill>
            </a:endParaRPr>
          </a:p>
          <a:p>
            <a:pPr marL="0" indent="0">
              <a:buNone/>
            </a:pPr>
            <a:r>
              <a:rPr lang="en-GB" sz="1200" dirty="0"/>
              <a:t>CONSEJO 2 </a:t>
            </a:r>
            <a:r>
              <a:rPr lang="es-ES" sz="1200" dirty="0"/>
              <a:t>Cuando utilizamos el pensamiento crítico tenemos la mente abierta y consideramos alternativas y otros puntos de vista</a:t>
            </a:r>
            <a:endParaRPr lang="en-GB" sz="1200" dirty="0"/>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Consejos</a:t>
            </a:r>
            <a:r>
              <a:rPr lang="en-GB" dirty="0"/>
              <a:t> </a:t>
            </a:r>
            <a:r>
              <a:rPr lang="en-GB" dirty="0" err="1"/>
              <a:t>prácticos</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Gracias!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¿Alguna pregunta?</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Indice</a:t>
            </a:r>
            <a:endParaRPr lang="es-ES" dirty="0"/>
          </a:p>
        </p:txBody>
      </p:sp>
      <p:graphicFrame>
        <p:nvGraphicFramePr>
          <p:cNvPr id="4" name="Diagrama 3"/>
          <p:cNvGraphicFramePr/>
          <p:nvPr>
            <p:extLst>
              <p:ext uri="{D42A27DB-BD31-4B8C-83A1-F6EECF244321}">
                <p14:modId xmlns:p14="http://schemas.microsoft.com/office/powerpoint/2010/main" val="3191410365"/>
              </p:ext>
            </p:extLst>
          </p:nvPr>
        </p:nvGraphicFramePr>
        <p:xfrm>
          <a:off x="1524000" y="982132"/>
          <a:ext cx="609600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848089" y="1500242"/>
            <a:ext cx="6468253" cy="1384995"/>
          </a:xfrm>
          <a:prstGeom prst="rect">
            <a:avLst/>
          </a:prstGeom>
        </p:spPr>
        <p:txBody>
          <a:bodyPr wrap="square">
            <a:spAutoFit/>
          </a:bodyPr>
          <a:lstStyle/>
          <a:p>
            <a:pPr fontAlgn="base"/>
            <a:r>
              <a:rPr lang="en-GB" i="1" dirty="0">
                <a:solidFill>
                  <a:srgbClr val="004C52"/>
                </a:solidFill>
                <a:latin typeface="Karla" pitchFamily="2" charset="77"/>
              </a:rPr>
              <a:t>"</a:t>
            </a:r>
            <a:r>
              <a:rPr lang="es-ES" i="1" dirty="0">
                <a:solidFill>
                  <a:srgbClr val="004C52"/>
                </a:solidFill>
                <a:latin typeface="Karla" pitchFamily="2" charset="77"/>
              </a:rPr>
              <a:t> Lo importante es no dejar de cuestionar. La curiosidad tiene su propia razón de ser". </a:t>
            </a:r>
            <a:r>
              <a:rPr lang="en-GB" dirty="0">
                <a:solidFill>
                  <a:srgbClr val="004C52"/>
                </a:solidFill>
                <a:latin typeface="Karla" pitchFamily="2" charset="77"/>
              </a:rPr>
              <a:t>Albert Einstein</a:t>
            </a:r>
          </a:p>
          <a:p>
            <a:pPr fontAlgn="base"/>
            <a:r>
              <a:rPr lang="es-ES" dirty="0">
                <a:latin typeface="Karla" pitchFamily="2" charset="77"/>
              </a:rPr>
              <a:t>​</a:t>
            </a:r>
            <a:endParaRPr lang="es-ES" dirty="0">
              <a:latin typeface="Segoe UI" panose="020B0502040204020203" pitchFamily="34" charset="0"/>
            </a:endParaRPr>
          </a:p>
          <a:p>
            <a:pPr fontAlgn="base">
              <a:buFont typeface="Arial" panose="020B0604020202020204" pitchFamily="34" charset="0"/>
              <a:buChar char="•"/>
            </a:pPr>
            <a:endParaRPr lang="en-GB" dirty="0">
              <a:latin typeface="Arial" panose="020B0604020202020204" pitchFamily="34" charset="0"/>
            </a:endParaRPr>
          </a:p>
          <a:p>
            <a:pPr fontAlgn="base"/>
            <a:r>
              <a:rPr lang="en-US" dirty="0">
                <a:latin typeface="Karla" pitchFamily="2" charset="77"/>
              </a:rPr>
              <a:t>​</a:t>
            </a: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3" name="Rectangle 2">
            <a:extLst>
              <a:ext uri="{FF2B5EF4-FFF2-40B4-BE49-F238E27FC236}">
                <a16:creationId xmlns:a16="http://schemas.microsoft.com/office/drawing/2014/main" id="{5F2A92B8-2965-3F4C-8B14-4AD54A0B1804}"/>
              </a:ext>
            </a:extLst>
          </p:cNvPr>
          <p:cNvSpPr/>
          <p:nvPr/>
        </p:nvSpPr>
        <p:spPr>
          <a:xfrm>
            <a:off x="4959703" y="2830532"/>
            <a:ext cx="3489771" cy="1169551"/>
          </a:xfrm>
          <a:prstGeom prst="rect">
            <a:avLst/>
          </a:prstGeom>
        </p:spPr>
        <p:txBody>
          <a:bodyPr wrap="square">
            <a:spAutoFit/>
          </a:bodyPr>
          <a:lstStyle/>
          <a:p>
            <a:pPr fontAlgn="base"/>
            <a:r>
              <a:rPr lang="es-ES" b="1" dirty="0">
                <a:solidFill>
                  <a:srgbClr val="00AE9D"/>
                </a:solidFill>
                <a:latin typeface="Karla" pitchFamily="2" charset="77"/>
              </a:rPr>
              <a:t>1. ¿Cómo pensar de forma crítica?</a:t>
            </a:r>
            <a:r>
              <a:rPr lang="es-ES" dirty="0">
                <a:latin typeface="Karla" pitchFamily="2" charset="77"/>
              </a:rPr>
              <a:t>​</a:t>
            </a:r>
            <a:endParaRPr lang="es-ES" dirty="0">
              <a:latin typeface="Segoe UI" panose="020B0502040204020203" pitchFamily="34" charset="0"/>
            </a:endParaRPr>
          </a:p>
          <a:p>
            <a:pPr fontAlgn="base"/>
            <a:r>
              <a:rPr lang="es-ES" dirty="0">
                <a:solidFill>
                  <a:srgbClr val="004C52"/>
                </a:solidFill>
                <a:latin typeface="Karla" pitchFamily="2" charset="77"/>
              </a:rPr>
              <a:t>1.1. Habilidades del pensamiento crítico</a:t>
            </a:r>
          </a:p>
          <a:p>
            <a:pPr fontAlgn="base"/>
            <a:r>
              <a:rPr lang="es-ES" dirty="0">
                <a:solidFill>
                  <a:srgbClr val="004C52"/>
                </a:solidFill>
                <a:latin typeface="Karla" pitchFamily="2" charset="77"/>
              </a:rPr>
              <a:t>1.2. Preguntas útiles</a:t>
            </a:r>
          </a:p>
          <a:p>
            <a:pPr fontAlgn="base"/>
            <a:endParaRPr lang="en-US" dirty="0">
              <a:latin typeface="Segoe UI" panose="020B0502040204020203" pitchFamily="34" charset="0"/>
            </a:endParaRPr>
          </a:p>
          <a:p>
            <a:pPr fontAlgn="base"/>
            <a:r>
              <a:rPr lang="es-ES" dirty="0">
                <a:latin typeface="Karla" pitchFamily="2" charset="77"/>
              </a:rPr>
              <a:t>​</a:t>
            </a:r>
            <a:endParaRPr lang="es-ES" dirty="0">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3877474" y="3261419"/>
            <a:ext cx="4572000" cy="738664"/>
          </a:xfrm>
          <a:prstGeom prst="rect">
            <a:avLst/>
          </a:prstGeom>
        </p:spPr>
        <p:txBody>
          <a:bodyPr>
            <a:spAutoFit/>
          </a:bodyPr>
          <a:lstStyle/>
          <a:p>
            <a:pPr fontAlgn="base"/>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139361" y="84469"/>
            <a:ext cx="4920911" cy="830997"/>
          </a:xfrm>
          <a:prstGeom prst="rect">
            <a:avLst/>
          </a:prstGeom>
        </p:spPr>
        <p:txBody>
          <a:bodyPr wrap="square">
            <a:spAutoFit/>
          </a:bodyPr>
          <a:lstStyle/>
          <a:p>
            <a:r>
              <a:rPr lang="en-GB" sz="2400" b="1" dirty="0">
                <a:solidFill>
                  <a:schemeClr val="bg1"/>
                </a:solidFill>
                <a:latin typeface="Raleway" pitchFamily="2" charset="77"/>
              </a:rPr>
              <a:t>UNIDAD 1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p>
        </p:txBody>
      </p:sp>
      <p:pic>
        <p:nvPicPr>
          <p:cNvPr id="8" name="Picture 7" descr="A picture containing ceramic ware, porcelain&#10;&#10;Description automatically generated">
            <a:extLst>
              <a:ext uri="{FF2B5EF4-FFF2-40B4-BE49-F238E27FC236}">
                <a16:creationId xmlns:a16="http://schemas.microsoft.com/office/drawing/2014/main" id="{7C5D6FF4-708F-4F45-BEEA-F7B3111C6B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7658" y="2132986"/>
            <a:ext cx="2414530" cy="2256865"/>
          </a:xfrm>
          <a:prstGeom prst="rect">
            <a:avLst/>
          </a:prstGeom>
        </p:spPr>
      </p:pic>
    </p:spTree>
    <p:extLst>
      <p:ext uri="{BB962C8B-B14F-4D97-AF65-F5344CB8AC3E}">
        <p14:creationId xmlns:p14="http://schemas.microsoft.com/office/powerpoint/2010/main" val="334356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18972" y="1189306"/>
            <a:ext cx="4124202" cy="2537610"/>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1.1. Habilidades del pensamiento crítico</a:t>
            </a:r>
            <a:endParaRPr lang="es-ES" dirty="0">
              <a:solidFill>
                <a:srgbClr val="00AE9D"/>
              </a:solidFill>
            </a:endParaRPr>
          </a:p>
          <a:p>
            <a:pPr marL="76200" indent="0">
              <a:buNone/>
            </a:pPr>
            <a:r>
              <a:rPr lang="es-ES" sz="1400" i="1" dirty="0"/>
              <a:t>"Con el nuevo día llegan nuevas fuerzas y nuevos pensamientos. “</a:t>
            </a:r>
          </a:p>
          <a:p>
            <a:pPr marL="76200" indent="0">
              <a:buNone/>
            </a:pPr>
            <a:r>
              <a:rPr lang="en-GB" sz="1400" dirty="0"/>
              <a:t>Eleanor Roosevelt</a:t>
            </a:r>
          </a:p>
          <a:p>
            <a:pPr marL="0" lvl="0" indent="0" algn="l" rtl="0">
              <a:spcBef>
                <a:spcPts val="600"/>
              </a:spcBef>
              <a:spcAft>
                <a:spcPts val="0"/>
              </a:spcAft>
              <a:buNone/>
            </a:pPr>
            <a:endParaRPr lang="en" dirty="0"/>
          </a:p>
        </p:txBody>
      </p:sp>
      <p:sp>
        <p:nvSpPr>
          <p:cNvPr id="6" name="Google Shape;101;p12"/>
          <p:cNvSpPr txBox="1">
            <a:spLocks/>
          </p:cNvSpPr>
          <p:nvPr/>
        </p:nvSpPr>
        <p:spPr>
          <a:xfrm>
            <a:off x="0" y="0"/>
            <a:ext cx="5058854"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r>
              <a:rPr lang="en-GB" dirty="0">
                <a:solidFill>
                  <a:schemeClr val="bg1"/>
                </a:solidFill>
                <a:latin typeface="Raleway" pitchFamily="2" charset="77"/>
              </a:rPr>
              <a:t>​</a:t>
            </a:r>
          </a:p>
          <a:p>
            <a:endParaRPr lang="en-GB" dirty="0">
              <a:solidFill>
                <a:schemeClr val="bg1"/>
              </a:solidFill>
              <a:latin typeface="Raleway" pitchFamily="2" charset="77"/>
            </a:endParaRPr>
          </a:p>
          <a:p>
            <a:endParaRPr lang="en-GB" dirty="0"/>
          </a:p>
        </p:txBody>
      </p:sp>
      <p:pic>
        <p:nvPicPr>
          <p:cNvPr id="3" name="Picture 2" descr="A picture containing text, indoor, beverage&#10;&#10;Description automatically generated">
            <a:extLst>
              <a:ext uri="{FF2B5EF4-FFF2-40B4-BE49-F238E27FC236}">
                <a16:creationId xmlns:a16="http://schemas.microsoft.com/office/drawing/2014/main" id="{97CEF568-1CE1-0040-929C-EA2D732D1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028" y="1252690"/>
            <a:ext cx="3341023" cy="2213162"/>
          </a:xfrm>
          <a:prstGeom prst="rect">
            <a:avLst/>
          </a:prstGeom>
        </p:spPr>
      </p:pic>
      <p:sp>
        <p:nvSpPr>
          <p:cNvPr id="4" name="TextBox 3">
            <a:extLst>
              <a:ext uri="{FF2B5EF4-FFF2-40B4-BE49-F238E27FC236}">
                <a16:creationId xmlns:a16="http://schemas.microsoft.com/office/drawing/2014/main" id="{016F6F11-1912-E24A-A4B4-280F22C066E8}"/>
              </a:ext>
            </a:extLst>
          </p:cNvPr>
          <p:cNvSpPr txBox="1"/>
          <p:nvPr/>
        </p:nvSpPr>
        <p:spPr>
          <a:xfrm>
            <a:off x="1765373" y="4050096"/>
            <a:ext cx="854721" cy="307777"/>
          </a:xfrm>
          <a:prstGeom prst="rect">
            <a:avLst/>
          </a:prstGeom>
          <a:noFill/>
        </p:spPr>
        <p:txBody>
          <a:bodyPr wrap="none" rtlCol="0">
            <a:spAutoFit/>
          </a:bodyPr>
          <a:lstStyle/>
          <a:p>
            <a:r>
              <a:rPr lang="en-GB" dirty="0" err="1">
                <a:latin typeface="Karla" pitchFamily="2" charset="77"/>
              </a:rPr>
              <a:t>claridad</a:t>
            </a:r>
            <a:endParaRPr lang="en-GB" dirty="0">
              <a:latin typeface="Karla" pitchFamily="2" charset="77"/>
            </a:endParaRPr>
          </a:p>
        </p:txBody>
      </p:sp>
      <p:sp>
        <p:nvSpPr>
          <p:cNvPr id="10" name="TextBox 9">
            <a:extLst>
              <a:ext uri="{FF2B5EF4-FFF2-40B4-BE49-F238E27FC236}">
                <a16:creationId xmlns:a16="http://schemas.microsoft.com/office/drawing/2014/main" id="{1E73A6BE-EED0-6043-90C3-7F5EFB10AAFC}"/>
              </a:ext>
            </a:extLst>
          </p:cNvPr>
          <p:cNvSpPr txBox="1"/>
          <p:nvPr/>
        </p:nvSpPr>
        <p:spPr>
          <a:xfrm rot="21256626">
            <a:off x="1309152" y="3840551"/>
            <a:ext cx="998572" cy="307777"/>
          </a:xfrm>
          <a:prstGeom prst="rect">
            <a:avLst/>
          </a:prstGeom>
          <a:noFill/>
        </p:spPr>
        <p:txBody>
          <a:bodyPr wrap="square" rtlCol="0">
            <a:spAutoFit/>
          </a:bodyPr>
          <a:lstStyle/>
          <a:p>
            <a:r>
              <a:rPr lang="en-US" dirty="0" err="1">
                <a:latin typeface="Karla" pitchFamily="2" charset="77"/>
                <a:ea typeface="+mn-lt"/>
                <a:cs typeface="+mn-lt"/>
              </a:rPr>
              <a:t>precisión</a:t>
            </a:r>
            <a:r>
              <a:rPr lang="en-US" dirty="0">
                <a:ea typeface="+mn-lt"/>
                <a:cs typeface="+mn-lt"/>
              </a:rPr>
              <a:t> </a:t>
            </a:r>
            <a:endParaRPr lang="en-US" dirty="0">
              <a:cs typeface="Calibri" panose="020F0502020204030204"/>
            </a:endParaRPr>
          </a:p>
        </p:txBody>
      </p:sp>
      <p:sp>
        <p:nvSpPr>
          <p:cNvPr id="11" name="TextBox 10">
            <a:extLst>
              <a:ext uri="{FF2B5EF4-FFF2-40B4-BE49-F238E27FC236}">
                <a16:creationId xmlns:a16="http://schemas.microsoft.com/office/drawing/2014/main" id="{6B739797-D7DA-4846-A055-DD19B4DFC5EA}"/>
              </a:ext>
            </a:extLst>
          </p:cNvPr>
          <p:cNvSpPr txBox="1"/>
          <p:nvPr/>
        </p:nvSpPr>
        <p:spPr>
          <a:xfrm>
            <a:off x="2374965" y="3842788"/>
            <a:ext cx="1127234" cy="523220"/>
          </a:xfrm>
          <a:prstGeom prst="rect">
            <a:avLst/>
          </a:prstGeom>
          <a:noFill/>
        </p:spPr>
        <p:txBody>
          <a:bodyPr wrap="square" rtlCol="0">
            <a:spAutoFit/>
          </a:bodyPr>
          <a:lstStyle/>
          <a:p>
            <a:r>
              <a:rPr lang="en-US" dirty="0" err="1">
                <a:latin typeface="Karla" pitchFamily="2" charset="77"/>
                <a:ea typeface="+mn-lt"/>
                <a:cs typeface="+mn-lt"/>
              </a:rPr>
              <a:t>exactitud</a:t>
            </a:r>
            <a:endParaRPr lang="en-US" dirty="0">
              <a:latin typeface="Karla" pitchFamily="2" charset="77"/>
              <a:cs typeface="Calibri" panose="020F0502020204030204"/>
            </a:endParaRPr>
          </a:p>
          <a:p>
            <a:endParaRPr lang="en-GB" dirty="0"/>
          </a:p>
        </p:txBody>
      </p:sp>
      <p:sp>
        <p:nvSpPr>
          <p:cNvPr id="12" name="TextBox 11">
            <a:extLst>
              <a:ext uri="{FF2B5EF4-FFF2-40B4-BE49-F238E27FC236}">
                <a16:creationId xmlns:a16="http://schemas.microsoft.com/office/drawing/2014/main" id="{27DEE592-F062-A84B-BA4A-2BBA04760A37}"/>
              </a:ext>
            </a:extLst>
          </p:cNvPr>
          <p:cNvSpPr txBox="1"/>
          <p:nvPr/>
        </p:nvSpPr>
        <p:spPr>
          <a:xfrm rot="282720">
            <a:off x="2285350" y="4356295"/>
            <a:ext cx="1458310" cy="523220"/>
          </a:xfrm>
          <a:prstGeom prst="rect">
            <a:avLst/>
          </a:prstGeom>
          <a:noFill/>
        </p:spPr>
        <p:txBody>
          <a:bodyPr wrap="square" rtlCol="0">
            <a:spAutoFit/>
          </a:bodyPr>
          <a:lstStyle/>
          <a:p>
            <a:r>
              <a:rPr lang="en-US" dirty="0" err="1">
                <a:latin typeface="Karla" pitchFamily="2" charset="77"/>
                <a:ea typeface="+mn-lt"/>
                <a:cs typeface="+mn-lt"/>
              </a:rPr>
              <a:t>consistencia</a:t>
            </a:r>
            <a:r>
              <a:rPr lang="en-US" dirty="0">
                <a:ea typeface="+mn-lt"/>
                <a:cs typeface="+mn-lt"/>
              </a:rPr>
              <a:t> </a:t>
            </a:r>
            <a:endParaRPr lang="en-US" dirty="0">
              <a:cs typeface="Calibri" panose="020F0502020204030204"/>
            </a:endParaRPr>
          </a:p>
          <a:p>
            <a:endParaRPr lang="en-GB" dirty="0"/>
          </a:p>
        </p:txBody>
      </p:sp>
      <p:sp>
        <p:nvSpPr>
          <p:cNvPr id="13" name="TextBox 12">
            <a:extLst>
              <a:ext uri="{FF2B5EF4-FFF2-40B4-BE49-F238E27FC236}">
                <a16:creationId xmlns:a16="http://schemas.microsoft.com/office/drawing/2014/main" id="{D7ABEF4A-B6C0-6443-8660-2FBBC4682089}"/>
              </a:ext>
            </a:extLst>
          </p:cNvPr>
          <p:cNvSpPr txBox="1"/>
          <p:nvPr/>
        </p:nvSpPr>
        <p:spPr>
          <a:xfrm>
            <a:off x="3145721" y="4126155"/>
            <a:ext cx="1297453" cy="523220"/>
          </a:xfrm>
          <a:prstGeom prst="rect">
            <a:avLst/>
          </a:prstGeom>
          <a:noFill/>
        </p:spPr>
        <p:txBody>
          <a:bodyPr wrap="square" rtlCol="0">
            <a:spAutoFit/>
          </a:bodyPr>
          <a:lstStyle/>
          <a:p>
            <a:r>
              <a:rPr lang="en-US" dirty="0" err="1">
                <a:latin typeface="Karla" pitchFamily="2" charset="77"/>
                <a:ea typeface="+mn-lt"/>
                <a:cs typeface="+mn-lt"/>
              </a:rPr>
              <a:t>relevancia</a:t>
            </a:r>
            <a:r>
              <a:rPr lang="en-US" dirty="0">
                <a:ea typeface="+mn-lt"/>
                <a:cs typeface="+mn-lt"/>
              </a:rPr>
              <a:t> </a:t>
            </a:r>
            <a:endParaRPr lang="en-US" dirty="0">
              <a:cs typeface="Calibri" panose="020F0502020204030204"/>
            </a:endParaRPr>
          </a:p>
          <a:p>
            <a:endParaRPr lang="en-GB" dirty="0"/>
          </a:p>
        </p:txBody>
      </p:sp>
      <p:sp>
        <p:nvSpPr>
          <p:cNvPr id="14" name="TextBox 13">
            <a:extLst>
              <a:ext uri="{FF2B5EF4-FFF2-40B4-BE49-F238E27FC236}">
                <a16:creationId xmlns:a16="http://schemas.microsoft.com/office/drawing/2014/main" id="{FA83D356-459C-8F4C-94D3-5D5FD9EEA867}"/>
              </a:ext>
            </a:extLst>
          </p:cNvPr>
          <p:cNvSpPr txBox="1"/>
          <p:nvPr/>
        </p:nvSpPr>
        <p:spPr>
          <a:xfrm rot="21408960">
            <a:off x="3080849" y="3474683"/>
            <a:ext cx="1858201" cy="523220"/>
          </a:xfrm>
          <a:prstGeom prst="rect">
            <a:avLst/>
          </a:prstGeom>
          <a:noFill/>
        </p:spPr>
        <p:txBody>
          <a:bodyPr wrap="none" rtlCol="0">
            <a:spAutoFit/>
          </a:bodyPr>
          <a:lstStyle/>
          <a:p>
            <a:r>
              <a:rPr lang="en-US" dirty="0" err="1">
                <a:latin typeface="Karla" pitchFamily="2" charset="77"/>
                <a:ea typeface="+mn-lt"/>
                <a:cs typeface="+mn-lt"/>
              </a:rPr>
              <a:t>Pruebas</a:t>
            </a:r>
            <a:r>
              <a:rPr lang="en-US" dirty="0">
                <a:latin typeface="Karla" pitchFamily="2" charset="77"/>
                <a:ea typeface="+mn-lt"/>
                <a:cs typeface="+mn-lt"/>
              </a:rPr>
              <a:t> </a:t>
            </a:r>
            <a:r>
              <a:rPr lang="en-US" dirty="0" err="1">
                <a:latin typeface="Karla" pitchFamily="2" charset="77"/>
                <a:ea typeface="+mn-lt"/>
                <a:cs typeface="+mn-lt"/>
              </a:rPr>
              <a:t>fehacientes</a:t>
            </a:r>
            <a:endParaRPr lang="en-US" dirty="0">
              <a:latin typeface="Karla" pitchFamily="2" charset="77"/>
              <a:ea typeface="+mn-lt"/>
              <a:cs typeface="+mn-lt"/>
            </a:endParaRPr>
          </a:p>
          <a:p>
            <a:endParaRPr lang="en-GB" b="1" dirty="0"/>
          </a:p>
        </p:txBody>
      </p:sp>
      <p:sp>
        <p:nvSpPr>
          <p:cNvPr id="15" name="Rectangle 14">
            <a:extLst>
              <a:ext uri="{FF2B5EF4-FFF2-40B4-BE49-F238E27FC236}">
                <a16:creationId xmlns:a16="http://schemas.microsoft.com/office/drawing/2014/main" id="{5AA8B4EB-A2C5-ED41-BBEA-B4AD9AF92A80}"/>
              </a:ext>
            </a:extLst>
          </p:cNvPr>
          <p:cNvSpPr/>
          <p:nvPr/>
        </p:nvSpPr>
        <p:spPr>
          <a:xfrm rot="457637">
            <a:off x="1625609" y="3565708"/>
            <a:ext cx="1525195" cy="307777"/>
          </a:xfrm>
          <a:prstGeom prst="rect">
            <a:avLst/>
          </a:prstGeom>
        </p:spPr>
        <p:txBody>
          <a:bodyPr wrap="square">
            <a:spAutoFit/>
          </a:bodyPr>
          <a:lstStyle/>
          <a:p>
            <a:r>
              <a:rPr lang="en-US" dirty="0" err="1">
                <a:latin typeface="Karla" pitchFamily="2" charset="77"/>
                <a:ea typeface="+mn-lt"/>
                <a:cs typeface="+mn-lt"/>
              </a:rPr>
              <a:t>Buenas</a:t>
            </a:r>
            <a:r>
              <a:rPr lang="en-US" dirty="0">
                <a:latin typeface="Karla" pitchFamily="2" charset="77"/>
                <a:ea typeface="+mn-lt"/>
                <a:cs typeface="+mn-lt"/>
              </a:rPr>
              <a:t> </a:t>
            </a:r>
            <a:r>
              <a:rPr lang="en-US" dirty="0" err="1">
                <a:latin typeface="Karla" pitchFamily="2" charset="77"/>
                <a:ea typeface="+mn-lt"/>
                <a:cs typeface="+mn-lt"/>
              </a:rPr>
              <a:t>razones</a:t>
            </a:r>
            <a:r>
              <a:rPr lang="en-US" dirty="0">
                <a:latin typeface="Karla" pitchFamily="2" charset="77"/>
                <a:ea typeface="+mn-lt"/>
                <a:cs typeface="+mn-lt"/>
              </a:rPr>
              <a:t> </a:t>
            </a:r>
          </a:p>
        </p:txBody>
      </p:sp>
      <p:sp>
        <p:nvSpPr>
          <p:cNvPr id="16" name="Rectangle 15">
            <a:extLst>
              <a:ext uri="{FF2B5EF4-FFF2-40B4-BE49-F238E27FC236}">
                <a16:creationId xmlns:a16="http://schemas.microsoft.com/office/drawing/2014/main" id="{C9661C2C-21F6-0446-93DE-C0F7AA1426C0}"/>
              </a:ext>
            </a:extLst>
          </p:cNvPr>
          <p:cNvSpPr/>
          <p:nvPr/>
        </p:nvSpPr>
        <p:spPr>
          <a:xfrm rot="20668275">
            <a:off x="297987" y="3757121"/>
            <a:ext cx="1475172" cy="307777"/>
          </a:xfrm>
          <a:prstGeom prst="rect">
            <a:avLst/>
          </a:prstGeom>
        </p:spPr>
        <p:txBody>
          <a:bodyPr wrap="square">
            <a:spAutoFit/>
          </a:bodyPr>
          <a:lstStyle/>
          <a:p>
            <a:r>
              <a:rPr lang="en-US" dirty="0" err="1">
                <a:latin typeface="Karla" pitchFamily="2" charset="77"/>
                <a:ea typeface="+mn-lt"/>
                <a:cs typeface="+mn-lt"/>
              </a:rPr>
              <a:t>profundidad</a:t>
            </a:r>
            <a:endParaRPr lang="en-US" dirty="0">
              <a:latin typeface="Karla" pitchFamily="2" charset="77"/>
              <a:ea typeface="+mn-lt"/>
              <a:cs typeface="+mn-lt"/>
            </a:endParaRPr>
          </a:p>
        </p:txBody>
      </p:sp>
      <p:sp>
        <p:nvSpPr>
          <p:cNvPr id="17" name="Rectangle 16">
            <a:extLst>
              <a:ext uri="{FF2B5EF4-FFF2-40B4-BE49-F238E27FC236}">
                <a16:creationId xmlns:a16="http://schemas.microsoft.com/office/drawing/2014/main" id="{4CBC58C2-DC1E-0447-AA3C-045B12D5B1B1}"/>
              </a:ext>
            </a:extLst>
          </p:cNvPr>
          <p:cNvSpPr/>
          <p:nvPr/>
        </p:nvSpPr>
        <p:spPr>
          <a:xfrm rot="618219">
            <a:off x="958756" y="4320767"/>
            <a:ext cx="985017" cy="307777"/>
          </a:xfrm>
          <a:prstGeom prst="rect">
            <a:avLst/>
          </a:prstGeom>
        </p:spPr>
        <p:txBody>
          <a:bodyPr wrap="square">
            <a:spAutoFit/>
          </a:bodyPr>
          <a:lstStyle/>
          <a:p>
            <a:r>
              <a:rPr lang="en-US" dirty="0" err="1">
                <a:latin typeface="Karla" pitchFamily="2" charset="77"/>
                <a:ea typeface="+mn-lt"/>
                <a:cs typeface="+mn-lt"/>
              </a:rPr>
              <a:t>amplitud</a:t>
            </a:r>
            <a:r>
              <a:rPr lang="en-US" dirty="0">
                <a:latin typeface="Karla" pitchFamily="2" charset="77"/>
                <a:ea typeface="+mn-lt"/>
                <a:cs typeface="+mn-lt"/>
              </a:rPr>
              <a:t> </a:t>
            </a:r>
            <a:endParaRPr lang="en-US" dirty="0">
              <a:latin typeface="Karla" pitchFamily="2" charset="77"/>
            </a:endParaRPr>
          </a:p>
        </p:txBody>
      </p:sp>
      <p:sp>
        <p:nvSpPr>
          <p:cNvPr id="18" name="Rectangle 17">
            <a:extLst>
              <a:ext uri="{FF2B5EF4-FFF2-40B4-BE49-F238E27FC236}">
                <a16:creationId xmlns:a16="http://schemas.microsoft.com/office/drawing/2014/main" id="{9E18F7F9-D87F-A44E-B20D-D75BBEFA3117}"/>
              </a:ext>
            </a:extLst>
          </p:cNvPr>
          <p:cNvSpPr/>
          <p:nvPr/>
        </p:nvSpPr>
        <p:spPr>
          <a:xfrm rot="789305">
            <a:off x="3528482" y="3950509"/>
            <a:ext cx="1759158" cy="307777"/>
          </a:xfrm>
          <a:prstGeom prst="rect">
            <a:avLst/>
          </a:prstGeom>
        </p:spPr>
        <p:txBody>
          <a:bodyPr wrap="square">
            <a:spAutoFit/>
          </a:bodyPr>
          <a:lstStyle/>
          <a:p>
            <a:r>
              <a:rPr lang="en-US" dirty="0" err="1">
                <a:latin typeface="Karla" pitchFamily="2" charset="77"/>
                <a:ea typeface="+mn-lt"/>
                <a:cs typeface="+mn-lt"/>
              </a:rPr>
              <a:t>justicia</a:t>
            </a:r>
            <a:endParaRPr lang="en-US" dirty="0">
              <a:latin typeface="Karla" pitchFamily="2" charset="77"/>
              <a:cs typeface="Calibri"/>
            </a:endParaRPr>
          </a:p>
        </p:txBody>
      </p:sp>
    </p:spTree>
    <p:extLst>
      <p:ext uri="{BB962C8B-B14F-4D97-AF65-F5344CB8AC3E}">
        <p14:creationId xmlns:p14="http://schemas.microsoft.com/office/powerpoint/2010/main" val="75534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562138" y="1365267"/>
            <a:ext cx="6788198" cy="3262432"/>
          </a:xfrm>
          <a:prstGeom prst="rect">
            <a:avLst/>
          </a:prstGeom>
        </p:spPr>
        <p:txBody>
          <a:bodyPr wrap="square">
            <a:spAutoFit/>
          </a:bodyPr>
          <a:lstStyle/>
          <a:p>
            <a:pPr fontAlgn="base"/>
            <a:r>
              <a:rPr lang="es-ES" b="1" dirty="0">
                <a:solidFill>
                  <a:srgbClr val="00AE9D"/>
                </a:solidFill>
                <a:latin typeface="Karla" pitchFamily="2" charset="77"/>
              </a:rPr>
              <a:t>Alguien con habilidades de pensamiento crítico puede:</a:t>
            </a:r>
          </a:p>
          <a:p>
            <a:pPr fontAlgn="base"/>
            <a:endParaRPr lang="en-GB" dirty="0">
              <a:latin typeface="Segoe UI" panose="020B0502040204020203" pitchFamily="34" charset="0"/>
            </a:endParaRPr>
          </a:p>
          <a:p>
            <a:pPr marL="285750" indent="-285750">
              <a:lnSpc>
                <a:spcPct val="150000"/>
              </a:lnSpc>
              <a:buFont typeface="Arial" panose="020B0604020202020204" pitchFamily="34" charset="0"/>
              <a:buChar char="•"/>
            </a:pPr>
            <a:r>
              <a:rPr lang="en-US" dirty="0" err="1">
                <a:latin typeface="Karla" pitchFamily="2" charset="77"/>
                <a:ea typeface="+mn-lt"/>
                <a:cs typeface="+mn-lt"/>
              </a:rPr>
              <a:t>Entender</a:t>
            </a:r>
            <a:r>
              <a:rPr lang="en-US" dirty="0">
                <a:latin typeface="Karla" pitchFamily="2" charset="77"/>
                <a:ea typeface="+mn-lt"/>
                <a:cs typeface="+mn-lt"/>
              </a:rPr>
              <a:t> </a:t>
            </a:r>
            <a:r>
              <a:rPr lang="en-US" dirty="0" err="1">
                <a:latin typeface="Karla" pitchFamily="2" charset="77"/>
                <a:ea typeface="+mn-lt"/>
                <a:cs typeface="+mn-lt"/>
              </a:rPr>
              <a:t>el</a:t>
            </a:r>
            <a:r>
              <a:rPr lang="en-US" dirty="0">
                <a:latin typeface="Karla" pitchFamily="2" charset="77"/>
                <a:ea typeface="+mn-lt"/>
                <a:cs typeface="+mn-lt"/>
              </a:rPr>
              <a:t> enlace entre </a:t>
            </a:r>
            <a:r>
              <a:rPr lang="en-US" dirty="0" err="1">
                <a:latin typeface="Karla" pitchFamily="2" charset="77"/>
                <a:ea typeface="+mn-lt"/>
                <a:cs typeface="+mn-lt"/>
              </a:rPr>
              <a:t>diferentes</a:t>
            </a:r>
            <a:r>
              <a:rPr lang="en-US" dirty="0">
                <a:latin typeface="Karla" pitchFamily="2" charset="77"/>
                <a:ea typeface="+mn-lt"/>
                <a:cs typeface="+mn-lt"/>
              </a:rPr>
              <a:t> ideas</a:t>
            </a:r>
          </a:p>
          <a:p>
            <a:pPr marL="285750" indent="-285750">
              <a:lnSpc>
                <a:spcPct val="150000"/>
              </a:lnSpc>
              <a:buFont typeface="Arial" panose="020B0604020202020204" pitchFamily="34" charset="0"/>
              <a:buChar char="•"/>
            </a:pPr>
            <a:r>
              <a:rPr lang="en-US" dirty="0" err="1">
                <a:latin typeface="Karla" pitchFamily="2" charset="77"/>
                <a:ea typeface="+mn-lt"/>
                <a:cs typeface="+mn-lt"/>
              </a:rPr>
              <a:t>identificar</a:t>
            </a:r>
            <a:r>
              <a:rPr lang="en-US" dirty="0">
                <a:latin typeface="Karla" pitchFamily="2" charset="77"/>
                <a:ea typeface="+mn-lt"/>
                <a:cs typeface="+mn-lt"/>
              </a:rPr>
              <a:t>,  </a:t>
            </a:r>
            <a:r>
              <a:rPr lang="en-US" dirty="0" err="1">
                <a:latin typeface="Karla" pitchFamily="2" charset="77"/>
                <a:ea typeface="+mn-lt"/>
                <a:cs typeface="+mn-lt"/>
              </a:rPr>
              <a:t>juzgar</a:t>
            </a:r>
            <a:r>
              <a:rPr lang="en-US" dirty="0">
                <a:latin typeface="Karla" pitchFamily="2" charset="77"/>
                <a:ea typeface="+mn-lt"/>
                <a:cs typeface="+mn-lt"/>
              </a:rPr>
              <a:t> y construer </a:t>
            </a:r>
            <a:r>
              <a:rPr lang="en-US" dirty="0" err="1">
                <a:latin typeface="Karla" pitchFamily="2" charset="77"/>
                <a:ea typeface="+mn-lt"/>
                <a:cs typeface="+mn-lt"/>
              </a:rPr>
              <a:t>argumentos</a:t>
            </a:r>
            <a:endParaRPr lang="en-US" dirty="0">
              <a:latin typeface="Karla" pitchFamily="2" charset="77"/>
            </a:endParaRPr>
          </a:p>
          <a:p>
            <a:pPr marL="285750" indent="-285750">
              <a:lnSpc>
                <a:spcPct val="150000"/>
              </a:lnSpc>
              <a:buFont typeface="Arial" panose="020B0604020202020204" pitchFamily="34" charset="0"/>
              <a:buChar char="•"/>
            </a:pPr>
            <a:r>
              <a:rPr lang="en-US" dirty="0" err="1">
                <a:latin typeface="Karla" pitchFamily="2" charset="77"/>
                <a:ea typeface="+mn-lt"/>
                <a:cs typeface="+mn-lt"/>
              </a:rPr>
              <a:t>determinar</a:t>
            </a:r>
            <a:r>
              <a:rPr lang="en-US" dirty="0">
                <a:latin typeface="Karla" pitchFamily="2" charset="77"/>
                <a:ea typeface="+mn-lt"/>
                <a:cs typeface="+mn-lt"/>
              </a:rPr>
              <a:t> la </a:t>
            </a:r>
            <a:r>
              <a:rPr lang="en-US" dirty="0" err="1">
                <a:latin typeface="Karla" pitchFamily="2" charset="77"/>
                <a:ea typeface="+mn-lt"/>
                <a:cs typeface="+mn-lt"/>
              </a:rPr>
              <a:t>importancia</a:t>
            </a:r>
            <a:r>
              <a:rPr lang="en-US" dirty="0">
                <a:latin typeface="Karla" pitchFamily="2" charset="77"/>
                <a:ea typeface="+mn-lt"/>
                <a:cs typeface="+mn-lt"/>
              </a:rPr>
              <a:t> y </a:t>
            </a:r>
            <a:r>
              <a:rPr lang="en-US" dirty="0" err="1">
                <a:latin typeface="Karla" pitchFamily="2" charset="77"/>
                <a:ea typeface="+mn-lt"/>
                <a:cs typeface="+mn-lt"/>
              </a:rPr>
              <a:t>relevancia</a:t>
            </a:r>
            <a:r>
              <a:rPr lang="en-US" dirty="0">
                <a:latin typeface="Karla" pitchFamily="2" charset="77"/>
                <a:ea typeface="+mn-lt"/>
                <a:cs typeface="+mn-lt"/>
              </a:rPr>
              <a:t> de ideas y </a:t>
            </a:r>
            <a:r>
              <a:rPr lang="en-US" dirty="0" err="1">
                <a:latin typeface="Karla" pitchFamily="2" charset="77"/>
                <a:ea typeface="+mn-lt"/>
                <a:cs typeface="+mn-lt"/>
              </a:rPr>
              <a:t>argumentos</a:t>
            </a:r>
            <a:endParaRPr lang="en-US" dirty="0">
              <a:latin typeface="Karla" pitchFamily="2" charset="77"/>
            </a:endParaRPr>
          </a:p>
          <a:p>
            <a:pPr marL="285750" indent="-285750">
              <a:lnSpc>
                <a:spcPct val="150000"/>
              </a:lnSpc>
              <a:buFont typeface="Arial" panose="020B0604020202020204" pitchFamily="34" charset="0"/>
              <a:buChar char="•"/>
            </a:pPr>
            <a:r>
              <a:rPr lang="en-US" dirty="0" err="1">
                <a:latin typeface="Karla" pitchFamily="2" charset="77"/>
                <a:ea typeface="+mn-lt"/>
                <a:cs typeface="+mn-lt"/>
              </a:rPr>
              <a:t>Identificar</a:t>
            </a:r>
            <a:r>
              <a:rPr lang="en-US" dirty="0">
                <a:latin typeface="Karla" pitchFamily="2" charset="77"/>
                <a:ea typeface="+mn-lt"/>
                <a:cs typeface="+mn-lt"/>
              </a:rPr>
              <a:t> </a:t>
            </a:r>
            <a:r>
              <a:rPr lang="en-US" dirty="0" err="1">
                <a:latin typeface="Karla" pitchFamily="2" charset="77"/>
                <a:ea typeface="+mn-lt"/>
                <a:cs typeface="+mn-lt"/>
              </a:rPr>
              <a:t>errores</a:t>
            </a:r>
            <a:r>
              <a:rPr lang="en-US" dirty="0">
                <a:latin typeface="Karla" pitchFamily="2" charset="77"/>
                <a:ea typeface="+mn-lt"/>
                <a:cs typeface="+mn-lt"/>
              </a:rPr>
              <a:t> y </a:t>
            </a:r>
            <a:r>
              <a:rPr lang="en-US" dirty="0" err="1">
                <a:latin typeface="Karla" pitchFamily="2" charset="77"/>
                <a:ea typeface="+mn-lt"/>
                <a:cs typeface="+mn-lt"/>
              </a:rPr>
              <a:t>incoherencias</a:t>
            </a:r>
            <a:r>
              <a:rPr lang="en-US" dirty="0">
                <a:latin typeface="Karla" pitchFamily="2" charset="77"/>
                <a:ea typeface="+mn-lt"/>
                <a:cs typeface="+mn-lt"/>
              </a:rPr>
              <a:t> </a:t>
            </a:r>
            <a:r>
              <a:rPr lang="en-US" dirty="0" err="1">
                <a:latin typeface="Karla" pitchFamily="2" charset="77"/>
                <a:ea typeface="+mn-lt"/>
                <a:cs typeface="+mn-lt"/>
              </a:rPr>
              <a:t>en</a:t>
            </a:r>
            <a:r>
              <a:rPr lang="en-US" dirty="0">
                <a:latin typeface="Karla" pitchFamily="2" charset="77"/>
                <a:ea typeface="+mn-lt"/>
                <a:cs typeface="+mn-lt"/>
              </a:rPr>
              <a:t> </a:t>
            </a:r>
            <a:r>
              <a:rPr lang="en-US" dirty="0" err="1">
                <a:latin typeface="Karla" pitchFamily="2" charset="77"/>
                <a:ea typeface="+mn-lt"/>
                <a:cs typeface="+mn-lt"/>
              </a:rPr>
              <a:t>el</a:t>
            </a:r>
            <a:r>
              <a:rPr lang="en-US" dirty="0">
                <a:latin typeface="Karla" pitchFamily="2" charset="77"/>
                <a:ea typeface="+mn-lt"/>
                <a:cs typeface="+mn-lt"/>
              </a:rPr>
              <a:t> </a:t>
            </a:r>
            <a:r>
              <a:rPr lang="en-US" dirty="0" err="1">
                <a:latin typeface="Karla" pitchFamily="2" charset="77"/>
                <a:ea typeface="+mn-lt"/>
                <a:cs typeface="+mn-lt"/>
              </a:rPr>
              <a:t>razonamiento</a:t>
            </a:r>
            <a:endParaRPr lang="en-US" dirty="0">
              <a:latin typeface="Karla" pitchFamily="2" charset="77"/>
            </a:endParaRPr>
          </a:p>
          <a:p>
            <a:pPr marL="285750" indent="-285750">
              <a:lnSpc>
                <a:spcPct val="150000"/>
              </a:lnSpc>
              <a:buFont typeface="Arial" panose="020B0604020202020204" pitchFamily="34" charset="0"/>
              <a:buChar char="•"/>
            </a:pPr>
            <a:r>
              <a:rPr lang="en-US" dirty="0" err="1">
                <a:latin typeface="Karla" pitchFamily="2" charset="77"/>
                <a:ea typeface="+mn-lt"/>
                <a:cs typeface="+mn-lt"/>
              </a:rPr>
              <a:t>Enfocarse</a:t>
            </a:r>
            <a:r>
              <a:rPr lang="en-US" dirty="0">
                <a:latin typeface="Karla" pitchFamily="2" charset="77"/>
                <a:ea typeface="+mn-lt"/>
                <a:cs typeface="+mn-lt"/>
              </a:rPr>
              <a:t> </a:t>
            </a:r>
            <a:r>
              <a:rPr lang="en-US" dirty="0" err="1">
                <a:latin typeface="Karla" pitchFamily="2" charset="77"/>
                <a:ea typeface="+mn-lt"/>
                <a:cs typeface="+mn-lt"/>
              </a:rPr>
              <a:t>en</a:t>
            </a:r>
            <a:r>
              <a:rPr lang="en-US" dirty="0">
                <a:latin typeface="Karla" pitchFamily="2" charset="77"/>
                <a:ea typeface="+mn-lt"/>
                <a:cs typeface="+mn-lt"/>
              </a:rPr>
              <a:t> los </a:t>
            </a:r>
            <a:r>
              <a:rPr lang="en-US" dirty="0" err="1">
                <a:latin typeface="Karla" pitchFamily="2" charset="77"/>
                <a:ea typeface="+mn-lt"/>
                <a:cs typeface="+mn-lt"/>
              </a:rPr>
              <a:t>problemas</a:t>
            </a:r>
            <a:r>
              <a:rPr lang="en-US" dirty="0">
                <a:latin typeface="Karla" pitchFamily="2" charset="77"/>
                <a:ea typeface="+mn-lt"/>
                <a:cs typeface="+mn-lt"/>
              </a:rPr>
              <a:t> de forma </a:t>
            </a:r>
            <a:r>
              <a:rPr lang="en-US" dirty="0" err="1">
                <a:latin typeface="Karla" pitchFamily="2" charset="77"/>
                <a:ea typeface="+mn-lt"/>
                <a:cs typeface="+mn-lt"/>
              </a:rPr>
              <a:t>consistente</a:t>
            </a:r>
            <a:r>
              <a:rPr lang="en-US" dirty="0">
                <a:latin typeface="Karla" pitchFamily="2" charset="77"/>
                <a:ea typeface="+mn-lt"/>
                <a:cs typeface="+mn-lt"/>
              </a:rPr>
              <a:t> y </a:t>
            </a:r>
            <a:r>
              <a:rPr lang="en-US" dirty="0" err="1">
                <a:latin typeface="Karla" pitchFamily="2" charset="77"/>
                <a:ea typeface="+mn-lt"/>
                <a:cs typeface="+mn-lt"/>
              </a:rPr>
              <a:t>ordenada</a:t>
            </a:r>
            <a:endParaRPr lang="en-US" dirty="0">
              <a:latin typeface="Karla" pitchFamily="2" charset="77"/>
            </a:endParaRPr>
          </a:p>
          <a:p>
            <a:pPr marL="285750" indent="-285750">
              <a:lnSpc>
                <a:spcPct val="150000"/>
              </a:lnSpc>
              <a:buFont typeface="Arial" panose="020B0604020202020204" pitchFamily="34" charset="0"/>
              <a:buChar char="•"/>
            </a:pPr>
            <a:r>
              <a:rPr lang="en-US" dirty="0" err="1">
                <a:latin typeface="Karla" pitchFamily="2" charset="77"/>
                <a:ea typeface="+mn-lt"/>
                <a:cs typeface="+mn-lt"/>
              </a:rPr>
              <a:t>Reflexionar</a:t>
            </a:r>
            <a:r>
              <a:rPr lang="en-US" dirty="0">
                <a:latin typeface="Karla" pitchFamily="2" charset="77"/>
                <a:ea typeface="+mn-lt"/>
                <a:cs typeface="+mn-lt"/>
              </a:rPr>
              <a:t> </a:t>
            </a:r>
            <a:r>
              <a:rPr lang="en-US" dirty="0" err="1">
                <a:latin typeface="Karla" pitchFamily="2" charset="77"/>
                <a:ea typeface="+mn-lt"/>
                <a:cs typeface="+mn-lt"/>
              </a:rPr>
              <a:t>en</a:t>
            </a:r>
            <a:r>
              <a:rPr lang="en-US" dirty="0">
                <a:latin typeface="Karla" pitchFamily="2" charset="77"/>
                <a:ea typeface="+mn-lt"/>
                <a:cs typeface="+mn-lt"/>
              </a:rPr>
              <a:t> sus </a:t>
            </a:r>
            <a:r>
              <a:rPr lang="en-US" dirty="0" err="1">
                <a:latin typeface="Karla" pitchFamily="2" charset="77"/>
                <a:ea typeface="+mn-lt"/>
                <a:cs typeface="+mn-lt"/>
              </a:rPr>
              <a:t>propias</a:t>
            </a:r>
            <a:r>
              <a:rPr lang="en-US" dirty="0">
                <a:latin typeface="Karla" pitchFamily="2" charset="77"/>
                <a:ea typeface="+mn-lt"/>
                <a:cs typeface="+mn-lt"/>
              </a:rPr>
              <a:t> </a:t>
            </a:r>
            <a:r>
              <a:rPr lang="en-US" dirty="0" err="1">
                <a:latin typeface="Karla" pitchFamily="2" charset="77"/>
                <a:ea typeface="+mn-lt"/>
                <a:cs typeface="+mn-lt"/>
              </a:rPr>
              <a:t>asunciones</a:t>
            </a:r>
            <a:r>
              <a:rPr lang="en-US" dirty="0">
                <a:latin typeface="Karla" pitchFamily="2" charset="77"/>
                <a:ea typeface="+mn-lt"/>
                <a:cs typeface="+mn-lt"/>
              </a:rPr>
              <a:t>, </a:t>
            </a:r>
            <a:r>
              <a:rPr lang="en-US" dirty="0" err="1">
                <a:latin typeface="Karla" pitchFamily="2" charset="77"/>
                <a:ea typeface="+mn-lt"/>
                <a:cs typeface="+mn-lt"/>
              </a:rPr>
              <a:t>creencias</a:t>
            </a:r>
            <a:r>
              <a:rPr lang="en-US" dirty="0">
                <a:latin typeface="Karla" pitchFamily="2" charset="77"/>
                <a:ea typeface="+mn-lt"/>
                <a:cs typeface="+mn-lt"/>
              </a:rPr>
              <a:t> y </a:t>
            </a:r>
            <a:r>
              <a:rPr lang="en-US" dirty="0" err="1">
                <a:latin typeface="Karla" pitchFamily="2" charset="77"/>
                <a:ea typeface="+mn-lt"/>
                <a:cs typeface="+mn-lt"/>
              </a:rPr>
              <a:t>valores</a:t>
            </a:r>
            <a:endParaRPr lang="en-US" dirty="0"/>
          </a:p>
          <a:p>
            <a:pPr algn="r" fontAlgn="base"/>
            <a:r>
              <a:rPr lang="en-GB" dirty="0">
                <a:latin typeface="Calibri" panose="020F0502020204030204" pitchFamily="34" charset="0"/>
              </a:rPr>
              <a:t>​</a:t>
            </a:r>
            <a:endParaRPr lang="en-GB" sz="1000" dirty="0">
              <a:latin typeface="Calibri" panose="020F0502020204030204" pitchFamily="34" charset="0"/>
            </a:endParaRPr>
          </a:p>
          <a:p>
            <a:pPr algn="r" fontAlgn="base"/>
            <a:r>
              <a:rPr lang="en-US" sz="1000" u="sng" dirty="0">
                <a:hlinkClick r:id="rId3"/>
              </a:rPr>
              <a:t>https://www.skillsyouneed.com</a:t>
            </a:r>
            <a:endParaRPr lang="en-GB" sz="1000" dirty="0">
              <a:latin typeface="Arial" panose="020B0604020202020204" pitchFamily="34" charset="0"/>
            </a:endParaRPr>
          </a:p>
          <a:p>
            <a:pPr fontAlgn="base"/>
            <a:r>
              <a:rPr lang="en-US" dirty="0">
                <a:latin typeface="Karla" pitchFamily="2" charset="77"/>
              </a:rPr>
              <a:t>​</a:t>
            </a: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0" y="0"/>
            <a:ext cx="4930588" cy="830997"/>
          </a:xfrm>
          <a:prstGeom prst="rect">
            <a:avLst/>
          </a:prstGeom>
        </p:spPr>
        <p:txBody>
          <a:bodyPr wrap="square">
            <a:spAutoFit/>
          </a:bodyPr>
          <a:lstStyle/>
          <a:p>
            <a:r>
              <a:rPr lang="en-GB" sz="2400" b="1" dirty="0">
                <a:solidFill>
                  <a:schemeClr val="bg1"/>
                </a:solidFill>
                <a:latin typeface="Raleway" pitchFamily="2" charset="77"/>
              </a:rPr>
              <a:t>UNIDAD 1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p>
        </p:txBody>
      </p:sp>
      <p:pic>
        <p:nvPicPr>
          <p:cNvPr id="8" name="Picture 7" descr="A picture containing text, athletic game&#10;&#10;Description automatically generated">
            <a:extLst>
              <a:ext uri="{FF2B5EF4-FFF2-40B4-BE49-F238E27FC236}">
                <a16:creationId xmlns:a16="http://schemas.microsoft.com/office/drawing/2014/main" id="{82447A19-DC20-DE42-B6DF-640EF3058C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8117" y="1365267"/>
            <a:ext cx="2299241" cy="1757951"/>
          </a:xfrm>
          <a:prstGeom prst="rect">
            <a:avLst/>
          </a:prstGeom>
        </p:spPr>
      </p:pic>
    </p:spTree>
    <p:extLst>
      <p:ext uri="{BB962C8B-B14F-4D97-AF65-F5344CB8AC3E}">
        <p14:creationId xmlns:p14="http://schemas.microsoft.com/office/powerpoint/2010/main" val="7932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197442" y="1370777"/>
            <a:ext cx="7261236" cy="3970318"/>
          </a:xfrm>
          <a:prstGeom prst="rect">
            <a:avLst/>
          </a:prstGeom>
        </p:spPr>
        <p:txBody>
          <a:bodyPr wrap="square">
            <a:spAutoFit/>
          </a:bodyPr>
          <a:lstStyle/>
          <a:p>
            <a:pPr fontAlgn="base"/>
            <a:r>
              <a:rPr lang="es-ES" b="1" dirty="0">
                <a:solidFill>
                  <a:srgbClr val="00AE9D"/>
                </a:solidFill>
                <a:latin typeface="Karla" pitchFamily="2" charset="77"/>
              </a:rPr>
              <a:t>Cuando usamos el pensamiento crítico nosotros: </a:t>
            </a:r>
            <a:endParaRPr lang="en-US" dirty="0">
              <a:latin typeface="Karla" pitchFamily="2" charset="77"/>
            </a:endParaRPr>
          </a:p>
          <a:p>
            <a:pPr fontAlgn="base"/>
            <a:endParaRPr lang="en-US" dirty="0">
              <a:latin typeface="Karla" pitchFamily="2" charset="77"/>
            </a:endParaRPr>
          </a:p>
          <a:p>
            <a:pPr marL="285750" indent="-285750" fontAlgn="base">
              <a:lnSpc>
                <a:spcPct val="150000"/>
              </a:lnSpc>
              <a:buFont typeface="Arial" panose="020B0604020202020204" pitchFamily="34" charset="0"/>
              <a:buChar char="•"/>
            </a:pPr>
            <a:r>
              <a:rPr lang="en-US" dirty="0" err="1">
                <a:latin typeface="Karla" pitchFamily="2" charset="77"/>
              </a:rPr>
              <a:t>Usamos</a:t>
            </a:r>
            <a:r>
              <a:rPr lang="en-US" dirty="0">
                <a:latin typeface="Karla" pitchFamily="2" charset="77"/>
              </a:rPr>
              <a:t> una </a:t>
            </a:r>
            <a:r>
              <a:rPr lang="en-US" dirty="0" err="1">
                <a:latin typeface="Karla" pitchFamily="2" charset="77"/>
              </a:rPr>
              <a:t>serie</a:t>
            </a:r>
            <a:r>
              <a:rPr lang="en-US" dirty="0">
                <a:latin typeface="Karla" pitchFamily="2" charset="77"/>
              </a:rPr>
              <a:t> de </a:t>
            </a:r>
            <a:r>
              <a:rPr lang="en-US" dirty="0" err="1">
                <a:latin typeface="Karla" pitchFamily="2" charset="77"/>
              </a:rPr>
              <a:t>habilidades</a:t>
            </a:r>
            <a:r>
              <a:rPr lang="en-US" dirty="0">
                <a:latin typeface="Karla" pitchFamily="2" charset="77"/>
              </a:rPr>
              <a:t> de </a:t>
            </a:r>
            <a:r>
              <a:rPr lang="en-US" dirty="0" err="1">
                <a:latin typeface="Karla" pitchFamily="2" charset="77"/>
              </a:rPr>
              <a:t>pensamiento</a:t>
            </a:r>
            <a:r>
              <a:rPr lang="en-US" dirty="0">
                <a:latin typeface="Karla" pitchFamily="2" charset="77"/>
              </a:rPr>
              <a:t> </a:t>
            </a:r>
            <a:r>
              <a:rPr lang="en-US" dirty="0" err="1">
                <a:latin typeface="Karla" pitchFamily="2" charset="77"/>
              </a:rPr>
              <a:t>avanzadas</a:t>
            </a:r>
            <a:endParaRPr lang="en-US" dirty="0">
              <a:latin typeface="Karla" pitchFamily="2" charset="77"/>
            </a:endParaRPr>
          </a:p>
          <a:p>
            <a:pPr marL="285750" indent="-285750" fontAlgn="base">
              <a:lnSpc>
                <a:spcPct val="150000"/>
              </a:lnSpc>
              <a:buFont typeface="Arial" panose="020B0604020202020204" pitchFamily="34" charset="0"/>
              <a:buChar char="•"/>
            </a:pPr>
            <a:r>
              <a:rPr lang="en-US" dirty="0" err="1">
                <a:latin typeface="Karla" pitchFamily="2" charset="77"/>
                <a:cs typeface="Calibri" panose="020F0502020204030204"/>
              </a:rPr>
              <a:t>Ponemos</a:t>
            </a:r>
            <a:r>
              <a:rPr lang="en-US" dirty="0">
                <a:latin typeface="Karla" pitchFamily="2" charset="77"/>
                <a:cs typeface="Calibri" panose="020F0502020204030204"/>
              </a:rPr>
              <a:t> </a:t>
            </a:r>
            <a:r>
              <a:rPr lang="en-US" dirty="0" err="1">
                <a:latin typeface="Karla" pitchFamily="2" charset="77"/>
                <a:cs typeface="Calibri" panose="020F0502020204030204"/>
              </a:rPr>
              <a:t>el</a:t>
            </a:r>
            <a:r>
              <a:rPr lang="en-US" dirty="0">
                <a:latin typeface="Karla" pitchFamily="2" charset="77"/>
                <a:cs typeface="Calibri" panose="020F0502020204030204"/>
              </a:rPr>
              <a:t> </a:t>
            </a:r>
            <a:r>
              <a:rPr lang="en-US" dirty="0" err="1">
                <a:latin typeface="Karla" pitchFamily="2" charset="77"/>
                <a:cs typeface="Calibri" panose="020F0502020204030204"/>
              </a:rPr>
              <a:t>foco</a:t>
            </a:r>
            <a:r>
              <a:rPr lang="en-US" dirty="0">
                <a:latin typeface="Karla" pitchFamily="2" charset="77"/>
                <a:cs typeface="Calibri" panose="020F0502020204030204"/>
              </a:rPr>
              <a:t> </a:t>
            </a:r>
            <a:r>
              <a:rPr lang="en-US" dirty="0" err="1">
                <a:latin typeface="Karla" pitchFamily="2" charset="77"/>
                <a:cs typeface="Calibri" panose="020F0502020204030204"/>
              </a:rPr>
              <a:t>en</a:t>
            </a:r>
            <a:r>
              <a:rPr lang="en-US" dirty="0">
                <a:latin typeface="Karla" pitchFamily="2" charset="77"/>
                <a:cs typeface="Calibri" panose="020F0502020204030204"/>
              </a:rPr>
              <a:t> </a:t>
            </a:r>
            <a:r>
              <a:rPr lang="en-US" dirty="0" err="1">
                <a:latin typeface="Karla" pitchFamily="2" charset="77"/>
                <a:cs typeface="Calibri" panose="020F0502020204030204"/>
              </a:rPr>
              <a:t>nuestro</a:t>
            </a:r>
            <a:r>
              <a:rPr lang="en-US" dirty="0">
                <a:latin typeface="Karla" pitchFamily="2" charset="77"/>
                <a:cs typeface="Calibri" panose="020F0502020204030204"/>
              </a:rPr>
              <a:t> </a:t>
            </a:r>
            <a:r>
              <a:rPr lang="en-US" dirty="0" err="1">
                <a:latin typeface="Karla" pitchFamily="2" charset="77"/>
                <a:cs typeface="Calibri" panose="020F0502020204030204"/>
              </a:rPr>
              <a:t>propio</a:t>
            </a:r>
            <a:r>
              <a:rPr lang="en-US" dirty="0">
                <a:latin typeface="Karla" pitchFamily="2" charset="77"/>
                <a:cs typeface="Calibri" panose="020F0502020204030204"/>
              </a:rPr>
              <a:t> </a:t>
            </a:r>
            <a:r>
              <a:rPr lang="en-US" dirty="0" err="1">
                <a:latin typeface="Karla" pitchFamily="2" charset="77"/>
                <a:cs typeface="Calibri" panose="020F0502020204030204"/>
              </a:rPr>
              <a:t>pensamiento</a:t>
            </a:r>
            <a:r>
              <a:rPr lang="en-US" dirty="0">
                <a:latin typeface="Karla" pitchFamily="2" charset="77"/>
                <a:cs typeface="Calibri" panose="020F0502020204030204"/>
              </a:rPr>
              <a:t>, </a:t>
            </a:r>
            <a:r>
              <a:rPr lang="en-US" dirty="0" err="1">
                <a:latin typeface="Karla" pitchFamily="2" charset="77"/>
                <a:cs typeface="Calibri" panose="020F0502020204030204"/>
              </a:rPr>
              <a:t>observamos</a:t>
            </a:r>
            <a:r>
              <a:rPr lang="en-US" dirty="0">
                <a:latin typeface="Karla" pitchFamily="2" charset="77"/>
                <a:cs typeface="Calibri" panose="020F0502020204030204"/>
              </a:rPr>
              <a:t> </a:t>
            </a:r>
            <a:r>
              <a:rPr lang="en-US" dirty="0" err="1">
                <a:latin typeface="Karla" pitchFamily="2" charset="77"/>
                <a:cs typeface="Calibri" panose="020F0502020204030204"/>
              </a:rPr>
              <a:t>cómo</a:t>
            </a:r>
            <a:r>
              <a:rPr lang="en-US" dirty="0">
                <a:latin typeface="Karla" pitchFamily="2" charset="77"/>
                <a:cs typeface="Calibri" panose="020F0502020204030204"/>
              </a:rPr>
              <a:t> </a:t>
            </a:r>
            <a:r>
              <a:rPr lang="en-US" dirty="0" err="1">
                <a:latin typeface="Karla" pitchFamily="2" charset="77"/>
                <a:cs typeface="Calibri" panose="020F0502020204030204"/>
              </a:rPr>
              <a:t>están</a:t>
            </a:r>
            <a:r>
              <a:rPr lang="en-US" dirty="0">
                <a:latin typeface="Karla" pitchFamily="2" charset="77"/>
                <a:cs typeface="Calibri" panose="020F0502020204030204"/>
              </a:rPr>
              <a:t> </a:t>
            </a:r>
            <a:r>
              <a:rPr lang="en-US" dirty="0" err="1">
                <a:latin typeface="Karla" pitchFamily="2" charset="77"/>
                <a:cs typeface="Calibri" panose="020F0502020204030204"/>
              </a:rPr>
              <a:t>formados</a:t>
            </a:r>
            <a:r>
              <a:rPr lang="en-US" dirty="0">
                <a:latin typeface="Karla" pitchFamily="2" charset="77"/>
                <a:cs typeface="Calibri" panose="020F0502020204030204"/>
              </a:rPr>
              <a:t> los </a:t>
            </a:r>
            <a:r>
              <a:rPr lang="en-US" dirty="0" err="1">
                <a:latin typeface="Karla" pitchFamily="2" charset="77"/>
                <a:cs typeface="Calibri" panose="020F0502020204030204"/>
              </a:rPr>
              <a:t>argumentos</a:t>
            </a:r>
            <a:r>
              <a:rPr lang="en-US" dirty="0">
                <a:latin typeface="Karla" pitchFamily="2" charset="77"/>
                <a:cs typeface="Calibri" panose="020F0502020204030204"/>
              </a:rPr>
              <a:t> y los </a:t>
            </a:r>
            <a:r>
              <a:rPr lang="en-US" dirty="0" err="1">
                <a:latin typeface="Karla" pitchFamily="2" charset="77"/>
                <a:cs typeface="Calibri" panose="020F0502020204030204"/>
              </a:rPr>
              <a:t>hechos</a:t>
            </a:r>
            <a:endParaRPr lang="en-US" dirty="0">
              <a:latin typeface="Karla" pitchFamily="2" charset="77"/>
              <a:cs typeface="Calibri" panose="020F0502020204030204"/>
            </a:endParaRPr>
          </a:p>
          <a:p>
            <a:pPr marL="285750" indent="-285750" fontAlgn="base">
              <a:lnSpc>
                <a:spcPct val="150000"/>
              </a:lnSpc>
              <a:buFont typeface="Arial" panose="020B0604020202020204" pitchFamily="34" charset="0"/>
              <a:buChar char="•"/>
            </a:pPr>
            <a:r>
              <a:rPr lang="en-US" dirty="0" err="1">
                <a:latin typeface="Karla" pitchFamily="2" charset="77"/>
                <a:cs typeface="Calibri" panose="020F0502020204030204"/>
              </a:rPr>
              <a:t>Reflexionamos</a:t>
            </a:r>
            <a:r>
              <a:rPr lang="en-US" dirty="0">
                <a:latin typeface="Karla" pitchFamily="2" charset="77"/>
                <a:cs typeface="Calibri" panose="020F0502020204030204"/>
              </a:rPr>
              <a:t> y </a:t>
            </a:r>
            <a:r>
              <a:rPr lang="en-US" dirty="0" err="1">
                <a:latin typeface="Karla" pitchFamily="2" charset="77"/>
                <a:cs typeface="Calibri" panose="020F0502020204030204"/>
              </a:rPr>
              <a:t>cuestionamos</a:t>
            </a:r>
            <a:r>
              <a:rPr lang="en-US" dirty="0">
                <a:latin typeface="Karla" pitchFamily="2" charset="77"/>
                <a:cs typeface="Calibri" panose="020F0502020204030204"/>
              </a:rPr>
              <a:t> </a:t>
            </a:r>
            <a:r>
              <a:rPr lang="en-US" dirty="0" err="1">
                <a:latin typeface="Karla" pitchFamily="2" charset="77"/>
                <a:cs typeface="Calibri" panose="020F0502020204030204"/>
              </a:rPr>
              <a:t>nuestro</a:t>
            </a:r>
            <a:r>
              <a:rPr lang="en-US" dirty="0">
                <a:latin typeface="Karla" pitchFamily="2" charset="77"/>
                <a:cs typeface="Calibri" panose="020F0502020204030204"/>
              </a:rPr>
              <a:t> </a:t>
            </a:r>
            <a:r>
              <a:rPr lang="en-US" dirty="0" err="1">
                <a:latin typeface="Karla" pitchFamily="2" charset="77"/>
                <a:cs typeface="Calibri" panose="020F0502020204030204"/>
              </a:rPr>
              <a:t>propio</a:t>
            </a:r>
            <a:r>
              <a:rPr lang="en-US" dirty="0">
                <a:latin typeface="Karla" pitchFamily="2" charset="77"/>
                <a:cs typeface="Calibri" panose="020F0502020204030204"/>
              </a:rPr>
              <a:t> </a:t>
            </a:r>
            <a:r>
              <a:rPr lang="en-US" dirty="0" err="1">
                <a:latin typeface="Karla" pitchFamily="2" charset="77"/>
                <a:cs typeface="Calibri" panose="020F0502020204030204"/>
              </a:rPr>
              <a:t>proceso</a:t>
            </a:r>
            <a:r>
              <a:rPr lang="en-US" dirty="0">
                <a:latin typeface="Karla" pitchFamily="2" charset="77"/>
                <a:cs typeface="Calibri" panose="020F0502020204030204"/>
              </a:rPr>
              <a:t> de </a:t>
            </a:r>
            <a:r>
              <a:rPr lang="en-US" dirty="0" err="1">
                <a:latin typeface="Karla" pitchFamily="2" charset="77"/>
                <a:cs typeface="Calibri" panose="020F0502020204030204"/>
              </a:rPr>
              <a:t>pensamientos</a:t>
            </a:r>
            <a:endParaRPr lang="en-US" dirty="0">
              <a:latin typeface="Karla" pitchFamily="2" charset="77"/>
              <a:cs typeface="Calibri" panose="020F0502020204030204"/>
            </a:endParaRPr>
          </a:p>
          <a:p>
            <a:pPr marL="285750" indent="-285750" fontAlgn="base">
              <a:lnSpc>
                <a:spcPct val="150000"/>
              </a:lnSpc>
              <a:buFont typeface="Arial" panose="020B0604020202020204" pitchFamily="34" charset="0"/>
              <a:buChar char="•"/>
            </a:pPr>
            <a:r>
              <a:rPr lang="en-US" dirty="0">
                <a:latin typeface="Karla" pitchFamily="2" charset="77"/>
                <a:cs typeface="Calibri" panose="020F0502020204030204"/>
              </a:rPr>
              <a:t>Estamos </a:t>
            </a:r>
            <a:r>
              <a:rPr lang="en-US" dirty="0" err="1">
                <a:latin typeface="Karla" pitchFamily="2" charset="77"/>
                <a:cs typeface="Calibri" panose="020F0502020204030204"/>
              </a:rPr>
              <a:t>abiertos</a:t>
            </a:r>
            <a:r>
              <a:rPr lang="en-US" dirty="0">
                <a:latin typeface="Karla" pitchFamily="2" charset="77"/>
                <a:cs typeface="Calibri" panose="020F0502020204030204"/>
              </a:rPr>
              <a:t>, y </a:t>
            </a:r>
            <a:r>
              <a:rPr lang="en-US" dirty="0" err="1">
                <a:latin typeface="Karla" pitchFamily="2" charset="77"/>
                <a:cs typeface="Calibri" panose="020F0502020204030204"/>
              </a:rPr>
              <a:t>consideramos</a:t>
            </a:r>
            <a:r>
              <a:rPr lang="en-US" dirty="0">
                <a:latin typeface="Karla" pitchFamily="2" charset="77"/>
                <a:cs typeface="Calibri" panose="020F0502020204030204"/>
              </a:rPr>
              <a:t> </a:t>
            </a:r>
            <a:r>
              <a:rPr lang="en-US" dirty="0" err="1">
                <a:latin typeface="Karla" pitchFamily="2" charset="77"/>
                <a:cs typeface="Calibri" panose="020F0502020204030204"/>
              </a:rPr>
              <a:t>alternativas</a:t>
            </a:r>
            <a:r>
              <a:rPr lang="en-US" dirty="0">
                <a:latin typeface="Karla" pitchFamily="2" charset="77"/>
                <a:cs typeface="Calibri" panose="020F0502020204030204"/>
              </a:rPr>
              <a:t> a </a:t>
            </a:r>
            <a:r>
              <a:rPr lang="en-US" dirty="0" err="1">
                <a:latin typeface="Karla" pitchFamily="2" charset="77"/>
                <a:cs typeface="Calibri" panose="020F0502020204030204"/>
              </a:rPr>
              <a:t>otros</a:t>
            </a:r>
            <a:r>
              <a:rPr lang="en-US" dirty="0">
                <a:latin typeface="Karla" pitchFamily="2" charset="77"/>
                <a:cs typeface="Calibri" panose="020F0502020204030204"/>
              </a:rPr>
              <a:t> puntos de vista</a:t>
            </a:r>
          </a:p>
          <a:p>
            <a:pPr marL="285750" indent="-285750" fontAlgn="base">
              <a:lnSpc>
                <a:spcPct val="150000"/>
              </a:lnSpc>
              <a:buFont typeface="Arial" panose="020B0604020202020204" pitchFamily="34" charset="0"/>
              <a:buChar char="•"/>
            </a:pPr>
            <a:r>
              <a:rPr lang="en-US" dirty="0" err="1">
                <a:latin typeface="Karla" pitchFamily="2" charset="77"/>
                <a:cs typeface="Calibri" panose="020F0502020204030204"/>
              </a:rPr>
              <a:t>Miramos</a:t>
            </a:r>
            <a:r>
              <a:rPr lang="en-US" dirty="0">
                <a:latin typeface="Karla" pitchFamily="2" charset="77"/>
                <a:cs typeface="Calibri" panose="020F0502020204030204"/>
              </a:rPr>
              <a:t> </a:t>
            </a:r>
            <a:r>
              <a:rPr lang="en-US" dirty="0" err="1">
                <a:latin typeface="Karla" pitchFamily="2" charset="77"/>
                <a:cs typeface="Calibri" panose="020F0502020204030204"/>
              </a:rPr>
              <a:t>más</a:t>
            </a:r>
            <a:r>
              <a:rPr lang="en-US" dirty="0">
                <a:latin typeface="Karla" pitchFamily="2" charset="77"/>
                <a:cs typeface="Calibri" panose="020F0502020204030204"/>
              </a:rPr>
              <a:t> profundo y </a:t>
            </a:r>
            <a:r>
              <a:rPr lang="en-US" dirty="0" err="1">
                <a:latin typeface="Karla" pitchFamily="2" charset="77"/>
                <a:cs typeface="Calibri" panose="020F0502020204030204"/>
              </a:rPr>
              <a:t>más</a:t>
            </a:r>
            <a:r>
              <a:rPr lang="en-US" dirty="0">
                <a:latin typeface="Karla" pitchFamily="2" charset="77"/>
                <a:cs typeface="Calibri" panose="020F0502020204030204"/>
              </a:rPr>
              <a:t> </a:t>
            </a:r>
            <a:r>
              <a:rPr lang="en-US" dirty="0" err="1">
                <a:latin typeface="Karla" pitchFamily="2" charset="77"/>
                <a:cs typeface="Calibri" panose="020F0502020204030204"/>
              </a:rPr>
              <a:t>lejos</a:t>
            </a:r>
            <a:endParaRPr lang="en-US" dirty="0">
              <a:latin typeface="Karla" pitchFamily="2" charset="77"/>
              <a:cs typeface="Calibri" panose="020F0502020204030204"/>
            </a:endParaRPr>
          </a:p>
          <a:p>
            <a:pPr marL="285750" indent="-285750" fontAlgn="base">
              <a:lnSpc>
                <a:spcPct val="150000"/>
              </a:lnSpc>
              <a:buFont typeface="Arial" panose="020B0604020202020204" pitchFamily="34" charset="0"/>
              <a:buChar char="•"/>
            </a:pPr>
            <a:r>
              <a:rPr lang="en-US" dirty="0" err="1">
                <a:latin typeface="Karla" pitchFamily="2" charset="77"/>
                <a:cs typeface="Calibri" panose="020F0502020204030204"/>
              </a:rPr>
              <a:t>Hacemos</a:t>
            </a:r>
            <a:r>
              <a:rPr lang="en-US" dirty="0">
                <a:latin typeface="Karla" pitchFamily="2" charset="77"/>
                <a:cs typeface="Calibri" panose="020F0502020204030204"/>
              </a:rPr>
              <a:t> </a:t>
            </a:r>
            <a:r>
              <a:rPr lang="en-US" dirty="0" err="1">
                <a:latin typeface="Karla" pitchFamily="2" charset="77"/>
                <a:cs typeface="Calibri" panose="020F0502020204030204"/>
              </a:rPr>
              <a:t>preguntas</a:t>
            </a:r>
            <a:r>
              <a:rPr lang="en-US" dirty="0">
                <a:latin typeface="Karla" pitchFamily="2" charset="77"/>
                <a:cs typeface="Calibri" panose="020F0502020204030204"/>
              </a:rPr>
              <a:t> </a:t>
            </a:r>
            <a:r>
              <a:rPr lang="en-US" dirty="0" err="1">
                <a:latin typeface="Karla" pitchFamily="2" charset="77"/>
                <a:cs typeface="Calibri" panose="020F0502020204030204"/>
              </a:rPr>
              <a:t>sobre</a:t>
            </a:r>
            <a:r>
              <a:rPr lang="en-US" dirty="0">
                <a:latin typeface="Karla" pitchFamily="2" charset="77"/>
                <a:cs typeface="Calibri" panose="020F0502020204030204"/>
              </a:rPr>
              <a:t>: </a:t>
            </a:r>
            <a:r>
              <a:rPr lang="en-US" dirty="0" err="1">
                <a:latin typeface="Karla" pitchFamily="2" charset="77"/>
                <a:cs typeface="Calibri" panose="020F0502020204030204"/>
              </a:rPr>
              <a:t>pruebas</a:t>
            </a:r>
            <a:r>
              <a:rPr lang="en-US" dirty="0">
                <a:latin typeface="Karla" pitchFamily="2" charset="77"/>
                <a:cs typeface="Calibri" panose="020F0502020204030204"/>
              </a:rPr>
              <a:t> </a:t>
            </a:r>
            <a:r>
              <a:rPr lang="en-US" dirty="0" err="1">
                <a:latin typeface="Karla" pitchFamily="2" charset="77"/>
                <a:cs typeface="Calibri" panose="020F0502020204030204"/>
              </a:rPr>
              <a:t>fehacientes</a:t>
            </a:r>
            <a:r>
              <a:rPr lang="en-US" dirty="0">
                <a:latin typeface="Karla" pitchFamily="2" charset="77"/>
                <a:cs typeface="Calibri" panose="020F0502020204030204"/>
              </a:rPr>
              <a:t>, </a:t>
            </a:r>
            <a:r>
              <a:rPr lang="en-US" dirty="0" err="1">
                <a:latin typeface="Karla" pitchFamily="2" charset="77"/>
                <a:cs typeface="Calibri" panose="020F0502020204030204"/>
              </a:rPr>
              <a:t>buenas</a:t>
            </a:r>
            <a:r>
              <a:rPr lang="en-US" dirty="0">
                <a:latin typeface="Karla" pitchFamily="2" charset="77"/>
                <a:cs typeface="Calibri" panose="020F0502020204030204"/>
              </a:rPr>
              <a:t> </a:t>
            </a:r>
            <a:r>
              <a:rPr lang="en-US" dirty="0" err="1">
                <a:latin typeface="Karla" pitchFamily="2" charset="77"/>
                <a:cs typeface="Calibri" panose="020F0502020204030204"/>
              </a:rPr>
              <a:t>razones</a:t>
            </a:r>
            <a:r>
              <a:rPr lang="en-US" dirty="0">
                <a:latin typeface="Karla" pitchFamily="2" charset="77"/>
                <a:cs typeface="Calibri" panose="020F0502020204030204"/>
              </a:rPr>
              <a:t>, </a:t>
            </a:r>
            <a:r>
              <a:rPr lang="en-US" dirty="0" err="1">
                <a:latin typeface="Karla" pitchFamily="2" charset="77"/>
                <a:cs typeface="Calibri" panose="020F0502020204030204"/>
              </a:rPr>
              <a:t>profundidad</a:t>
            </a:r>
            <a:r>
              <a:rPr lang="en-US" dirty="0">
                <a:latin typeface="Karla" pitchFamily="2" charset="77"/>
                <a:cs typeface="Calibri" panose="020F0502020204030204"/>
              </a:rPr>
              <a:t>, </a:t>
            </a:r>
            <a:r>
              <a:rPr lang="en-US" dirty="0" err="1">
                <a:latin typeface="Karla" pitchFamily="2" charset="77"/>
                <a:cs typeface="Calibri" panose="020F0502020204030204"/>
              </a:rPr>
              <a:t>amplitud</a:t>
            </a:r>
            <a:r>
              <a:rPr lang="en-US" dirty="0">
                <a:latin typeface="Karla" pitchFamily="2" charset="77"/>
                <a:cs typeface="Calibri" panose="020F0502020204030204"/>
              </a:rPr>
              <a:t>, </a:t>
            </a:r>
            <a:r>
              <a:rPr lang="en-US" dirty="0" err="1">
                <a:latin typeface="Karla" pitchFamily="2" charset="77"/>
                <a:cs typeface="Calibri" panose="020F0502020204030204"/>
              </a:rPr>
              <a:t>justicia</a:t>
            </a:r>
            <a:r>
              <a:rPr lang="en-US" dirty="0">
                <a:latin typeface="Karla" pitchFamily="2" charset="77"/>
                <a:cs typeface="Calibri" panose="020F0502020204030204"/>
              </a:rPr>
              <a:t> o </a:t>
            </a:r>
            <a:r>
              <a:rPr lang="en-US" dirty="0" err="1">
                <a:latin typeface="Karla" pitchFamily="2" charset="77"/>
                <a:cs typeface="Calibri" panose="020F0502020204030204"/>
              </a:rPr>
              <a:t>imparcialidad</a:t>
            </a:r>
            <a:endParaRPr lang="en-US" dirty="0">
              <a:latin typeface="Karla" pitchFamily="2" charset="77"/>
              <a:cs typeface="Calibri" panose="020F0502020204030204"/>
            </a:endParaRPr>
          </a:p>
          <a:p>
            <a:pPr marL="285750" indent="-285750" fontAlgn="base">
              <a:buFontTx/>
              <a:buChar char="-"/>
            </a:pPr>
            <a:endParaRPr lang="en-US" dirty="0">
              <a:latin typeface="Karla" pitchFamily="2" charset="77"/>
              <a:cs typeface="Calibri" panose="020F0502020204030204"/>
            </a:endParaRPr>
          </a:p>
          <a:p>
            <a:pPr marL="285750" indent="-285750" fontAlgn="base">
              <a:buFontTx/>
              <a:buChar char="-"/>
            </a:pPr>
            <a:endParaRPr lang="en-US" dirty="0">
              <a:cs typeface="Calibri" panose="020F0502020204030204"/>
            </a:endParaRPr>
          </a:p>
          <a:p>
            <a:pPr fontAlgn="base"/>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101117" y="0"/>
            <a:ext cx="4945081" cy="830997"/>
          </a:xfrm>
          <a:prstGeom prst="rect">
            <a:avLst/>
          </a:prstGeom>
        </p:spPr>
        <p:txBody>
          <a:bodyPr wrap="square">
            <a:spAutoFit/>
          </a:bodyPr>
          <a:lstStyle/>
          <a:p>
            <a:r>
              <a:rPr lang="en-GB" sz="2400" b="1" dirty="0">
                <a:solidFill>
                  <a:schemeClr val="bg1"/>
                </a:solidFill>
                <a:latin typeface="Raleway" pitchFamily="2" charset="77"/>
              </a:rPr>
              <a:t>UNIDAD 1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p>
        </p:txBody>
      </p:sp>
      <p:pic>
        <p:nvPicPr>
          <p:cNvPr id="7" name="Picture 6" descr="A picture containing text, dog&#10;&#10;Description automatically generated">
            <a:extLst>
              <a:ext uri="{FF2B5EF4-FFF2-40B4-BE49-F238E27FC236}">
                <a16:creationId xmlns:a16="http://schemas.microsoft.com/office/drawing/2014/main" id="{5DF764CD-7BDE-694C-A970-2BA0B98889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9235" y="324585"/>
            <a:ext cx="1859537" cy="1839323"/>
          </a:xfrm>
          <a:prstGeom prst="rect">
            <a:avLst/>
          </a:prstGeom>
        </p:spPr>
      </p:pic>
    </p:spTree>
    <p:extLst>
      <p:ext uri="{BB962C8B-B14F-4D97-AF65-F5344CB8AC3E}">
        <p14:creationId xmlns:p14="http://schemas.microsoft.com/office/powerpoint/2010/main" val="211902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4435475" cy="2759075"/>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1.2. Preguntas útiles</a:t>
            </a: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74936" y="-4101"/>
            <a:ext cx="5088736"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solidFill>
                <a:schemeClr val="bg1"/>
              </a:solidFill>
              <a:latin typeface="Raleway" pitchFamily="2" charset="77"/>
            </a:endParaRPr>
          </a:p>
          <a:p>
            <a:endParaRPr lang="en-GB" dirty="0"/>
          </a:p>
        </p:txBody>
      </p:sp>
      <p:pic>
        <p:nvPicPr>
          <p:cNvPr id="3" name="Picture 2" descr="Question mark symbol">
            <a:extLst>
              <a:ext uri="{FF2B5EF4-FFF2-40B4-BE49-F238E27FC236}">
                <a16:creationId xmlns:a16="http://schemas.microsoft.com/office/drawing/2014/main" id="{DE06FDD5-E437-BB43-A97C-7044AA4772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1676" y="1978573"/>
            <a:ext cx="3494599" cy="1962352"/>
          </a:xfrm>
          <a:prstGeom prst="rect">
            <a:avLst/>
          </a:prstGeom>
        </p:spPr>
      </p:pic>
      <p:sp>
        <p:nvSpPr>
          <p:cNvPr id="2" name="TextBox 1">
            <a:extLst>
              <a:ext uri="{FF2B5EF4-FFF2-40B4-BE49-F238E27FC236}">
                <a16:creationId xmlns:a16="http://schemas.microsoft.com/office/drawing/2014/main" id="{C6E86598-44D4-EE4C-AD46-51B1560A4DFE}"/>
              </a:ext>
            </a:extLst>
          </p:cNvPr>
          <p:cNvSpPr txBox="1"/>
          <p:nvPr/>
        </p:nvSpPr>
        <p:spPr>
          <a:xfrm>
            <a:off x="729983" y="2297526"/>
            <a:ext cx="2612572" cy="1600438"/>
          </a:xfrm>
          <a:prstGeom prst="rect">
            <a:avLst/>
          </a:prstGeom>
          <a:noFill/>
        </p:spPr>
        <p:txBody>
          <a:bodyPr wrap="square" rtlCol="0">
            <a:spAutoFit/>
          </a:bodyPr>
          <a:lstStyle/>
          <a:p>
            <a:r>
              <a:rPr lang="en-GB" dirty="0">
                <a:latin typeface="Karla" pitchFamily="2" charset="77"/>
              </a:rPr>
              <a:t>Podemos </a:t>
            </a:r>
            <a:r>
              <a:rPr lang="en-GB" dirty="0" err="1">
                <a:latin typeface="Karla" pitchFamily="2" charset="77"/>
              </a:rPr>
              <a:t>entrenar</a:t>
            </a:r>
            <a:r>
              <a:rPr lang="en-GB" dirty="0">
                <a:latin typeface="Karla" pitchFamily="2" charset="77"/>
              </a:rPr>
              <a:t> </a:t>
            </a:r>
            <a:r>
              <a:rPr lang="en-GB" dirty="0" err="1">
                <a:latin typeface="Karla" pitchFamily="2" charset="77"/>
              </a:rPr>
              <a:t>nuestro</a:t>
            </a:r>
            <a:r>
              <a:rPr lang="en-GB" dirty="0">
                <a:latin typeface="Karla" pitchFamily="2" charset="77"/>
              </a:rPr>
              <a:t> </a:t>
            </a:r>
            <a:r>
              <a:rPr lang="en-GB" dirty="0" err="1">
                <a:latin typeface="Karla" pitchFamily="2" charset="77"/>
              </a:rPr>
              <a:t>pensamiento</a:t>
            </a:r>
            <a:r>
              <a:rPr lang="en-GB" dirty="0">
                <a:latin typeface="Karla" pitchFamily="2" charset="77"/>
              </a:rPr>
              <a:t> </a:t>
            </a:r>
            <a:r>
              <a:rPr lang="en-GB" dirty="0" err="1">
                <a:latin typeface="Karla" pitchFamily="2" charset="77"/>
              </a:rPr>
              <a:t>crítico</a:t>
            </a:r>
            <a:r>
              <a:rPr lang="en-GB" dirty="0">
                <a:latin typeface="Karla" pitchFamily="2" charset="77"/>
              </a:rPr>
              <a:t> </a:t>
            </a:r>
            <a:r>
              <a:rPr lang="en-GB" dirty="0" err="1">
                <a:latin typeface="Karla" pitchFamily="2" charset="77"/>
              </a:rPr>
              <a:t>como</a:t>
            </a:r>
            <a:r>
              <a:rPr lang="en-GB" dirty="0">
                <a:latin typeface="Karla" pitchFamily="2" charset="77"/>
              </a:rPr>
              <a:t> </a:t>
            </a:r>
            <a:r>
              <a:rPr lang="en-GB" dirty="0" err="1">
                <a:latin typeface="Karla" pitchFamily="2" charset="77"/>
              </a:rPr>
              <a:t>cualquier</a:t>
            </a:r>
            <a:r>
              <a:rPr lang="en-GB" dirty="0">
                <a:latin typeface="Karla" pitchFamily="2" charset="77"/>
              </a:rPr>
              <a:t> </a:t>
            </a:r>
            <a:r>
              <a:rPr lang="en-GB" dirty="0" err="1">
                <a:latin typeface="Karla" pitchFamily="2" charset="77"/>
              </a:rPr>
              <a:t>otro</a:t>
            </a:r>
            <a:r>
              <a:rPr lang="en-GB" dirty="0">
                <a:latin typeface="Karla" pitchFamily="2" charset="77"/>
              </a:rPr>
              <a:t> </a:t>
            </a:r>
            <a:r>
              <a:rPr lang="en-GB" dirty="0" err="1">
                <a:latin typeface="Karla" pitchFamily="2" charset="77"/>
              </a:rPr>
              <a:t>músculo</a:t>
            </a:r>
            <a:r>
              <a:rPr lang="en-GB" dirty="0">
                <a:latin typeface="Karla" pitchFamily="2" charset="77"/>
              </a:rPr>
              <a:t> y  </a:t>
            </a:r>
            <a:r>
              <a:rPr lang="es-ES" dirty="0">
                <a:latin typeface="Karla" pitchFamily="2" charset="77"/>
              </a:rPr>
              <a:t>para ello la resiliencia y la curiosidad son la clave.</a:t>
            </a:r>
            <a:endParaRPr lang="en-IS" dirty="0">
              <a:latin typeface="Karla" pitchFamily="2" charset="77"/>
            </a:endParaRPr>
          </a:p>
          <a:p>
            <a:r>
              <a:rPr lang="en-GB" dirty="0" err="1">
                <a:latin typeface="Karla" pitchFamily="2" charset="77"/>
              </a:rPr>
              <a:t>Aquí</a:t>
            </a:r>
            <a:r>
              <a:rPr lang="en-GB" dirty="0">
                <a:latin typeface="Karla" pitchFamily="2" charset="77"/>
              </a:rPr>
              <a:t> </a:t>
            </a:r>
            <a:r>
              <a:rPr lang="en-GB" dirty="0" err="1">
                <a:latin typeface="Karla" pitchFamily="2" charset="77"/>
              </a:rPr>
              <a:t>están</a:t>
            </a:r>
            <a:r>
              <a:rPr lang="en-GB" dirty="0">
                <a:latin typeface="Karla" pitchFamily="2" charset="77"/>
              </a:rPr>
              <a:t> </a:t>
            </a:r>
            <a:r>
              <a:rPr lang="en-GB" dirty="0" err="1">
                <a:latin typeface="Karla" pitchFamily="2" charset="77"/>
              </a:rPr>
              <a:t>algunas</a:t>
            </a:r>
            <a:r>
              <a:rPr lang="en-GB" dirty="0">
                <a:latin typeface="Karla" pitchFamily="2" charset="77"/>
              </a:rPr>
              <a:t> </a:t>
            </a:r>
            <a:r>
              <a:rPr lang="en-GB" dirty="0" err="1">
                <a:latin typeface="Karla" pitchFamily="2" charset="77"/>
              </a:rPr>
              <a:t>preguntas</a:t>
            </a:r>
            <a:r>
              <a:rPr lang="en-GB" dirty="0">
                <a:latin typeface="Karla" pitchFamily="2" charset="77"/>
              </a:rPr>
              <a:t> </a:t>
            </a:r>
            <a:r>
              <a:rPr lang="en-GB" dirty="0" err="1">
                <a:latin typeface="Karla" pitchFamily="2" charset="77"/>
              </a:rPr>
              <a:t>útiles</a:t>
            </a:r>
            <a:r>
              <a:rPr lang="en-GB" dirty="0">
                <a:latin typeface="Karla" pitchFamily="2" charset="77"/>
              </a:rPr>
              <a:t>:</a:t>
            </a:r>
          </a:p>
        </p:txBody>
      </p:sp>
      <p:sp>
        <p:nvSpPr>
          <p:cNvPr id="4" name="TextBox 3">
            <a:extLst>
              <a:ext uri="{FF2B5EF4-FFF2-40B4-BE49-F238E27FC236}">
                <a16:creationId xmlns:a16="http://schemas.microsoft.com/office/drawing/2014/main" id="{D4C7D06B-B250-9143-ADDB-AB116B78FCBE}"/>
              </a:ext>
            </a:extLst>
          </p:cNvPr>
          <p:cNvSpPr txBox="1"/>
          <p:nvPr/>
        </p:nvSpPr>
        <p:spPr>
          <a:xfrm>
            <a:off x="4572000" y="2143637"/>
            <a:ext cx="2912249" cy="307777"/>
          </a:xfrm>
          <a:prstGeom prst="rect">
            <a:avLst/>
          </a:prstGeom>
          <a:noFill/>
        </p:spPr>
        <p:txBody>
          <a:bodyPr wrap="square" rtlCol="0">
            <a:spAutoFit/>
          </a:bodyPr>
          <a:lstStyle/>
          <a:p>
            <a:r>
              <a:rPr lang="es-ES" dirty="0">
                <a:latin typeface="BUTLER-LIGHT" panose="02070803080706020303" pitchFamily="18" charset="77"/>
              </a:rPr>
              <a:t>Está abierto a diferentes perspectivas</a:t>
            </a:r>
            <a:endParaRPr lang="en-GB" dirty="0">
              <a:latin typeface="BUTLER-LIGHT" panose="02070803080706020303" pitchFamily="18" charset="77"/>
            </a:endParaRPr>
          </a:p>
        </p:txBody>
      </p:sp>
    </p:spTree>
    <p:extLst>
      <p:ext uri="{BB962C8B-B14F-4D97-AF65-F5344CB8AC3E}">
        <p14:creationId xmlns:p14="http://schemas.microsoft.com/office/powerpoint/2010/main" val="315522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ECF909C-3D9D-2343-BCF2-8F0DDD996B9B}"/>
              </a:ext>
            </a:extLst>
          </p:cNvPr>
          <p:cNvGraphicFramePr/>
          <p:nvPr>
            <p:extLst>
              <p:ext uri="{D42A27DB-BD31-4B8C-83A1-F6EECF244321}">
                <p14:modId xmlns:p14="http://schemas.microsoft.com/office/powerpoint/2010/main" val="2889812782"/>
              </p:ext>
            </p:extLst>
          </p:nvPr>
        </p:nvGraphicFramePr>
        <p:xfrm>
          <a:off x="472190" y="1058239"/>
          <a:ext cx="8065635" cy="301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01;p12"/>
          <p:cNvSpPr txBox="1">
            <a:spLocks/>
          </p:cNvSpPr>
          <p:nvPr/>
        </p:nvSpPr>
        <p:spPr>
          <a:xfrm>
            <a:off x="0" y="-60932"/>
            <a:ext cx="4987137"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UNIDAD 1 </a:t>
            </a:r>
            <a:r>
              <a:rPr lang="en-GB" sz="2400" b="1" dirty="0">
                <a:solidFill>
                  <a:schemeClr val="bg1"/>
                </a:solidFill>
                <a:latin typeface="Raleway" pitchFamily="2" charset="77"/>
              </a:rPr>
              <a:t> ¿</a:t>
            </a:r>
            <a:r>
              <a:rPr lang="en-GB" sz="2400" b="1" dirty="0" err="1">
                <a:solidFill>
                  <a:schemeClr val="bg1"/>
                </a:solidFill>
                <a:latin typeface="Raleway" pitchFamily="2" charset="77"/>
              </a:rPr>
              <a:t>Cómo</a:t>
            </a:r>
            <a:r>
              <a:rPr lang="en-GB" sz="2400" b="1" dirty="0">
                <a:solidFill>
                  <a:schemeClr val="bg1"/>
                </a:solidFill>
                <a:latin typeface="Raleway" pitchFamily="2" charset="77"/>
              </a:rPr>
              <a:t> </a:t>
            </a:r>
            <a:r>
              <a:rPr lang="en-GB" sz="2400" b="1" dirty="0" err="1">
                <a:solidFill>
                  <a:schemeClr val="bg1"/>
                </a:solidFill>
                <a:latin typeface="Raleway" pitchFamily="2" charset="77"/>
              </a:rPr>
              <a:t>podemos</a:t>
            </a:r>
            <a:r>
              <a:rPr lang="en-GB" sz="2400" b="1" dirty="0">
                <a:solidFill>
                  <a:schemeClr val="bg1"/>
                </a:solidFill>
                <a:latin typeface="Raleway" pitchFamily="2" charset="77"/>
              </a:rPr>
              <a:t> </a:t>
            </a:r>
            <a:r>
              <a:rPr lang="en-GB" sz="2400" b="1" dirty="0" err="1">
                <a:solidFill>
                  <a:schemeClr val="bg1"/>
                </a:solidFill>
                <a:latin typeface="Raleway" pitchFamily="2" charset="77"/>
              </a:rPr>
              <a:t>pensar</a:t>
            </a:r>
            <a:r>
              <a:rPr lang="en-GB" sz="2400" b="1" dirty="0">
                <a:solidFill>
                  <a:schemeClr val="bg1"/>
                </a:solidFill>
                <a:latin typeface="Raleway" pitchFamily="2" charset="77"/>
              </a:rPr>
              <a:t> de forma </a:t>
            </a:r>
            <a:r>
              <a:rPr lang="en-GB" sz="2400" b="1" dirty="0" err="1">
                <a:solidFill>
                  <a:schemeClr val="bg1"/>
                </a:solidFill>
                <a:latin typeface="Raleway" pitchFamily="2" charset="77"/>
              </a:rPr>
              <a:t>crítica</a:t>
            </a:r>
            <a:r>
              <a:rPr lang="en-GB" sz="2400" b="1" dirty="0">
                <a:solidFill>
                  <a:schemeClr val="bg1"/>
                </a:solidFill>
                <a:latin typeface="Raleway" pitchFamily="2" charset="77"/>
              </a:rPr>
              <a:t>?</a:t>
            </a:r>
            <a:endParaRPr lang="en-GB" dirty="0"/>
          </a:p>
        </p:txBody>
      </p:sp>
    </p:spTree>
    <p:extLst>
      <p:ext uri="{BB962C8B-B14F-4D97-AF65-F5344CB8AC3E}">
        <p14:creationId xmlns:p14="http://schemas.microsoft.com/office/powerpoint/2010/main" val="1823874384"/>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FA55F2-66C6-4733-B756-65AB16D91B83}">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DDCC08-81FC-4B75-8B54-291D25E05E69}">
  <ds:schemaRefs>
    <ds:schemaRef ds:uri="http://schemas.microsoft.com/sharepoint/v3/contenttype/forms"/>
  </ds:schemaRefs>
</ds:datastoreItem>
</file>

<file path=customXml/itemProps3.xml><?xml version="1.0" encoding="utf-8"?>
<ds:datastoreItem xmlns:ds="http://schemas.openxmlformats.org/officeDocument/2006/customXml" ds:itemID="{3BF42E0B-7C1B-4C37-BADC-A6DC9FE7978A}">
  <ds:schemaRefs>
    <ds:schemaRef ds:uri="3c0ea9e4-dde0-4b4d-b657-195ec27ec70d"/>
    <ds:schemaRef ds:uri="55154662-676a-405c-a9b6-a5b814f17753"/>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1465</Words>
  <Application>Microsoft Office PowerPoint</Application>
  <PresentationFormat>Presentación en pantalla (16:9)</PresentationFormat>
  <Paragraphs>273</Paragraphs>
  <Slides>29</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Calibri</vt:lpstr>
      <vt:lpstr>Wingdings</vt:lpstr>
      <vt:lpstr>Raleway</vt:lpstr>
      <vt:lpstr>Karla</vt:lpstr>
      <vt:lpstr>Segoe UI</vt:lpstr>
      <vt:lpstr>Arial</vt:lpstr>
      <vt:lpstr>BUTLER-LIGHT</vt:lpstr>
      <vt:lpstr>Escalus template</vt:lpstr>
      <vt:lpstr>Presentación de PowerPoint</vt:lpstr>
      <vt:lpstr>Presentación de PowerPoint</vt:lpstr>
      <vt:lpstr>Indice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de autoevaluación</vt:lpstr>
      <vt:lpstr>Test de autoevaluación</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31</cp:revision>
  <dcterms:modified xsi:type="dcterms:W3CDTF">2022-02-15T11:01:04Z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