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13"/>
  </p:notesMasterIdLst>
  <p:handoutMasterIdLst>
    <p:handoutMasterId r:id="rId14"/>
  </p:handoutMasterIdLst>
  <p:sldIdLst>
    <p:sldId id="288" r:id="rId2"/>
    <p:sldId id="289" r:id="rId3"/>
    <p:sldId id="263" r:id="rId4"/>
    <p:sldId id="294" r:id="rId5"/>
    <p:sldId id="290" r:id="rId6"/>
    <p:sldId id="291" r:id="rId7"/>
    <p:sldId id="264" r:id="rId8"/>
    <p:sldId id="295" r:id="rId9"/>
    <p:sldId id="292" r:id="rId10"/>
    <p:sldId id="293" r:id="rId11"/>
    <p:sldId id="279" r:id="rId12"/>
  </p:sldIdLst>
  <p:sldSz cx="9144000" cy="5143500" type="screen16x9"/>
  <p:notesSz cx="6858000" cy="9144000"/>
  <p:embeddedFontLst>
    <p:embeddedFont>
      <p:font typeface="Arial Rounded MT Bold" panose="020F0704030504030204" pitchFamily="34" charset="0"/>
      <p:regular r:id="rId15"/>
    </p:embeddedFont>
    <p:embeddedFont>
      <p:font typeface="Karla" pitchFamily="2" charset="0"/>
      <p:regular r:id="rId16"/>
      <p:bold r:id="rId17"/>
      <p:italic r:id="rId18"/>
      <p:boldItalic r:id="rId19"/>
    </p:embeddedFont>
    <p:embeddedFont>
      <p:font typeface="Raleway" pitchFamily="2"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BBAD"/>
    <a:srgbClr val="004C52"/>
    <a:srgbClr val="BBE863"/>
    <a:srgbClr val="3A6063"/>
    <a:srgbClr val="FFFFFF"/>
    <a:srgbClr val="FF8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B18B33F-8431-45A4-8E11-FB08BE098512}">
  <a:tblStyle styleId="{5B18B33F-8431-45A4-8E11-FB08BE098512}"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snapToGrid="0">
      <p:cViewPr varScale="1">
        <p:scale>
          <a:sx n="106" d="100"/>
          <a:sy n="106" d="100"/>
        </p:scale>
        <p:origin x="366"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4.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 Id="rId22" Type="http://schemas.openxmlformats.org/officeDocument/2006/relationships/font" Target="fonts/font8.fntdata"/><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BAD4314-80B4-4400-ADD0-CDEADA68BC05}" type="datetimeFigureOut">
              <a:rPr lang="en-GB" smtClean="0"/>
              <a:t>14/02/2022</a:t>
            </a:fld>
            <a:endParaRPr lang="en-GB"/>
          </a:p>
        </p:txBody>
      </p:sp>
      <p:sp>
        <p:nvSpPr>
          <p:cNvPr id="4" name="Marcador de pie de página 3"/>
          <p:cNvSpPr>
            <a:spLocks noGrp="1"/>
          </p:cNvSpPr>
          <p:nvPr>
            <p:ph type="ftr" sz="quarter" idx="2"/>
          </p:nvPr>
        </p:nvSpPr>
        <p:spPr>
          <a:xfrm>
            <a:off x="-1" y="8685213"/>
            <a:ext cx="6856413" cy="458787"/>
          </a:xfrm>
          <a:prstGeom prst="rect">
            <a:avLst/>
          </a:prstGeom>
        </p:spPr>
        <p:txBody>
          <a:bodyPr vert="horz" lIns="91440" tIns="45720" rIns="91440" bIns="45720" rtlCol="0" anchor="b"/>
          <a:lstStyle>
            <a:lvl1pPr algn="l">
              <a:defRPr sz="1200"/>
            </a:lvl1pPr>
          </a:lstStyle>
          <a:p>
            <a:endParaRPr lang="en-GB"/>
          </a:p>
        </p:txBody>
      </p:sp>
    </p:spTree>
    <p:extLst>
      <p:ext uri="{BB962C8B-B14F-4D97-AF65-F5344CB8AC3E}">
        <p14:creationId xmlns:p14="http://schemas.microsoft.com/office/powerpoint/2010/main" val="2277148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71288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2510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97344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29611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43542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56123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879098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9"/>
        <p:cNvGrpSpPr/>
        <p:nvPr/>
      </p:nvGrpSpPr>
      <p:grpSpPr>
        <a:xfrm>
          <a:off x="0" y="0"/>
          <a:ext cx="0" cy="0"/>
          <a:chOff x="0" y="0"/>
          <a:chExt cx="0" cy="0"/>
        </a:xfrm>
      </p:grpSpPr>
      <p:grpSp>
        <p:nvGrpSpPr>
          <p:cNvPr id="30" name="Google Shape;30;p5"/>
          <p:cNvGrpSpPr/>
          <p:nvPr/>
        </p:nvGrpSpPr>
        <p:grpSpPr>
          <a:xfrm>
            <a:off x="-6025" y="0"/>
            <a:ext cx="9168125" cy="5163100"/>
            <a:chOff x="-6025" y="0"/>
            <a:chExt cx="9168125" cy="5163100"/>
          </a:xfrm>
        </p:grpSpPr>
        <p:sp>
          <p:nvSpPr>
            <p:cNvPr id="31" name="Google Shape;31;p5"/>
            <p:cNvSpPr/>
            <p:nvPr/>
          </p:nvSpPr>
          <p:spPr>
            <a:xfrm>
              <a:off x="0" y="0"/>
              <a:ext cx="8552900" cy="1333000"/>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32" name="Google Shape;32;p5"/>
            <p:cNvSpPr/>
            <p:nvPr/>
          </p:nvSpPr>
          <p:spPr>
            <a:xfrm>
              <a:off x="2563450" y="0"/>
              <a:ext cx="6580550" cy="1272675"/>
            </a:xfrm>
            <a:custGeom>
              <a:avLst/>
              <a:gdLst/>
              <a:ahLst/>
              <a:cxnLst/>
              <a:rect l="l" t="t" r="r" b="b"/>
              <a:pathLst>
                <a:path w="263222" h="50907" extrusionOk="0">
                  <a:moveTo>
                    <a:pt x="0" y="0"/>
                  </a:moveTo>
                  <a:lnTo>
                    <a:pt x="217381" y="50907"/>
                  </a:lnTo>
                  <a:lnTo>
                    <a:pt x="263222" y="10133"/>
                  </a:lnTo>
                  <a:lnTo>
                    <a:pt x="263222" y="0"/>
                  </a:lnTo>
                  <a:close/>
                </a:path>
              </a:pathLst>
            </a:custGeom>
            <a:solidFill>
              <a:srgbClr val="00AE9D">
                <a:alpha val="83460"/>
              </a:srgbClr>
            </a:solidFill>
            <a:ln>
              <a:noFill/>
            </a:ln>
          </p:spPr>
        </p:sp>
        <p:sp>
          <p:nvSpPr>
            <p:cNvPr id="33" name="Google Shape;33;p5"/>
            <p:cNvSpPr/>
            <p:nvPr/>
          </p:nvSpPr>
          <p:spPr>
            <a:xfrm>
              <a:off x="-6025" y="2"/>
              <a:ext cx="7298300" cy="1471709"/>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34" name="Google Shape;34;p5"/>
            <p:cNvSpPr/>
            <p:nvPr/>
          </p:nvSpPr>
          <p:spPr>
            <a:xfrm>
              <a:off x="3596100" y="4667000"/>
              <a:ext cx="5090700" cy="476500"/>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35" name="Google Shape;35;p5"/>
            <p:cNvSpPr/>
            <p:nvPr/>
          </p:nvSpPr>
          <p:spPr>
            <a:xfrm>
              <a:off x="5525000" y="4692625"/>
              <a:ext cx="3637100" cy="470475"/>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36" name="Google Shape;36;p5"/>
            <p:cNvSpPr/>
            <p:nvPr/>
          </p:nvSpPr>
          <p:spPr>
            <a:xfrm>
              <a:off x="7521475" y="4023125"/>
              <a:ext cx="1634600" cy="1139975"/>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grpSp>
      <p:sp>
        <p:nvSpPr>
          <p:cNvPr id="37" name="Google Shape;37;p5"/>
          <p:cNvSpPr txBox="1">
            <a:spLocks noGrp="1"/>
          </p:cNvSpPr>
          <p:nvPr>
            <p:ph type="title"/>
          </p:nvPr>
        </p:nvSpPr>
        <p:spPr>
          <a:xfrm>
            <a:off x="886650" y="398400"/>
            <a:ext cx="7370700" cy="8574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38" name="Google Shape;38;p5"/>
          <p:cNvSpPr txBox="1">
            <a:spLocks noGrp="1"/>
          </p:cNvSpPr>
          <p:nvPr>
            <p:ph type="body" idx="1"/>
          </p:nvPr>
        </p:nvSpPr>
        <p:spPr>
          <a:xfrm>
            <a:off x="886650" y="1598408"/>
            <a:ext cx="7370700" cy="33273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pic>
        <p:nvPicPr>
          <p:cNvPr id="12" name="Imagen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11371" y="49517"/>
            <a:ext cx="1480714" cy="73699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40"/>
        <p:cNvGrpSpPr/>
        <p:nvPr/>
      </p:nvGrpSpPr>
      <p:grpSpPr>
        <a:xfrm>
          <a:off x="0" y="0"/>
          <a:ext cx="0" cy="0"/>
          <a:chOff x="0" y="0"/>
          <a:chExt cx="0" cy="0"/>
        </a:xfrm>
      </p:grpSpPr>
      <p:grpSp>
        <p:nvGrpSpPr>
          <p:cNvPr id="41" name="Google Shape;41;p6"/>
          <p:cNvGrpSpPr/>
          <p:nvPr/>
        </p:nvGrpSpPr>
        <p:grpSpPr>
          <a:xfrm>
            <a:off x="-6025" y="0"/>
            <a:ext cx="9168125" cy="5163100"/>
            <a:chOff x="-6025" y="0"/>
            <a:chExt cx="9168125" cy="5163100"/>
          </a:xfrm>
        </p:grpSpPr>
        <p:sp>
          <p:nvSpPr>
            <p:cNvPr id="42" name="Google Shape;42;p6"/>
            <p:cNvSpPr/>
            <p:nvPr/>
          </p:nvSpPr>
          <p:spPr>
            <a:xfrm>
              <a:off x="0" y="0"/>
              <a:ext cx="8552900" cy="1333000"/>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43" name="Google Shape;43;p6"/>
            <p:cNvSpPr/>
            <p:nvPr/>
          </p:nvSpPr>
          <p:spPr>
            <a:xfrm>
              <a:off x="2563450" y="0"/>
              <a:ext cx="6580550" cy="1272675"/>
            </a:xfrm>
            <a:custGeom>
              <a:avLst/>
              <a:gdLst/>
              <a:ahLst/>
              <a:cxnLst/>
              <a:rect l="l" t="t" r="r" b="b"/>
              <a:pathLst>
                <a:path w="263222" h="50907" extrusionOk="0">
                  <a:moveTo>
                    <a:pt x="0" y="0"/>
                  </a:moveTo>
                  <a:lnTo>
                    <a:pt x="217381" y="50907"/>
                  </a:lnTo>
                  <a:lnTo>
                    <a:pt x="263222" y="10133"/>
                  </a:lnTo>
                  <a:lnTo>
                    <a:pt x="263222" y="0"/>
                  </a:lnTo>
                  <a:close/>
                </a:path>
              </a:pathLst>
            </a:custGeom>
            <a:solidFill>
              <a:srgbClr val="00AE9D">
                <a:alpha val="83460"/>
              </a:srgbClr>
            </a:solidFill>
            <a:ln>
              <a:noFill/>
            </a:ln>
          </p:spPr>
        </p:sp>
        <p:sp>
          <p:nvSpPr>
            <p:cNvPr id="44" name="Google Shape;44;p6"/>
            <p:cNvSpPr/>
            <p:nvPr/>
          </p:nvSpPr>
          <p:spPr>
            <a:xfrm>
              <a:off x="-6025" y="2"/>
              <a:ext cx="7298300" cy="1471709"/>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45" name="Google Shape;45;p6"/>
            <p:cNvSpPr/>
            <p:nvPr/>
          </p:nvSpPr>
          <p:spPr>
            <a:xfrm>
              <a:off x="3596100" y="4667000"/>
              <a:ext cx="5090700" cy="476500"/>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46" name="Google Shape;46;p6"/>
            <p:cNvSpPr/>
            <p:nvPr/>
          </p:nvSpPr>
          <p:spPr>
            <a:xfrm>
              <a:off x="5525000" y="4692625"/>
              <a:ext cx="3637100" cy="470475"/>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47" name="Google Shape;47;p6"/>
            <p:cNvSpPr/>
            <p:nvPr/>
          </p:nvSpPr>
          <p:spPr>
            <a:xfrm>
              <a:off x="7521475" y="4023125"/>
              <a:ext cx="1634600" cy="1139975"/>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grpSp>
      <p:sp>
        <p:nvSpPr>
          <p:cNvPr id="48" name="Google Shape;48;p6"/>
          <p:cNvSpPr txBox="1">
            <a:spLocks noGrp="1"/>
          </p:cNvSpPr>
          <p:nvPr>
            <p:ph type="title"/>
          </p:nvPr>
        </p:nvSpPr>
        <p:spPr>
          <a:xfrm>
            <a:off x="886650" y="398400"/>
            <a:ext cx="7370700" cy="8574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49" name="Google Shape;49;p6"/>
          <p:cNvSpPr txBox="1">
            <a:spLocks noGrp="1"/>
          </p:cNvSpPr>
          <p:nvPr>
            <p:ph type="body" idx="1"/>
          </p:nvPr>
        </p:nvSpPr>
        <p:spPr>
          <a:xfrm>
            <a:off x="904925" y="1495850"/>
            <a:ext cx="3560100" cy="34299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sp>
        <p:nvSpPr>
          <p:cNvPr id="50" name="Google Shape;50;p6"/>
          <p:cNvSpPr txBox="1">
            <a:spLocks noGrp="1"/>
          </p:cNvSpPr>
          <p:nvPr>
            <p:ph type="body" idx="2"/>
          </p:nvPr>
        </p:nvSpPr>
        <p:spPr>
          <a:xfrm>
            <a:off x="4679180" y="1495850"/>
            <a:ext cx="3560100" cy="34299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SzPts val="1800"/>
              <a:buChar char="◆"/>
              <a:defRPr sz="1800"/>
            </a:lvl1pPr>
            <a:lvl2pPr marL="914400" lvl="1" indent="-342900">
              <a:spcBef>
                <a:spcPts val="0"/>
              </a:spcBef>
              <a:spcAft>
                <a:spcPts val="0"/>
              </a:spcAft>
              <a:buSzPts val="1800"/>
              <a:buChar char="◆"/>
              <a:defRPr sz="1800"/>
            </a:lvl2pPr>
            <a:lvl3pPr marL="1371600" lvl="2" indent="-342900">
              <a:spcBef>
                <a:spcPts val="0"/>
              </a:spcBef>
              <a:spcAft>
                <a:spcPts val="0"/>
              </a:spcAft>
              <a:buSzPts val="1800"/>
              <a:buChar char="◇"/>
              <a:defRPr sz="1800"/>
            </a:lvl3pPr>
            <a:lvl4pPr marL="1828800" lvl="3" indent="-342900">
              <a:spcBef>
                <a:spcPts val="0"/>
              </a:spcBef>
              <a:spcAft>
                <a:spcPts val="0"/>
              </a:spcAft>
              <a:buSzPts val="1800"/>
              <a:buChar char="●"/>
              <a:defRPr sz="1800"/>
            </a:lvl4pPr>
            <a:lvl5pPr marL="2286000" lvl="4" indent="-342900">
              <a:spcBef>
                <a:spcPts val="0"/>
              </a:spcBef>
              <a:spcAft>
                <a:spcPts val="0"/>
              </a:spcAft>
              <a:buSzPts val="1800"/>
              <a:buChar char="○"/>
              <a:defRPr sz="1800"/>
            </a:lvl5pPr>
            <a:lvl6pPr marL="2743200" lvl="5" indent="-342900">
              <a:spcBef>
                <a:spcPts val="0"/>
              </a:spcBef>
              <a:spcAft>
                <a:spcPts val="0"/>
              </a:spcAft>
              <a:buSzPts val="1800"/>
              <a:buChar char="■"/>
              <a:defRPr sz="1800"/>
            </a:lvl6pPr>
            <a:lvl7pPr marL="3200400" lvl="6" indent="-342900">
              <a:spcBef>
                <a:spcPts val="0"/>
              </a:spcBef>
              <a:spcAft>
                <a:spcPts val="0"/>
              </a:spcAft>
              <a:buSzPts val="1800"/>
              <a:buChar char="●"/>
              <a:defRPr sz="1800"/>
            </a:lvl7pPr>
            <a:lvl8pPr marL="3657600" lvl="7" indent="-342900">
              <a:spcBef>
                <a:spcPts val="0"/>
              </a:spcBef>
              <a:spcAft>
                <a:spcPts val="0"/>
              </a:spcAft>
              <a:buSzPts val="1800"/>
              <a:buChar char="○"/>
              <a:defRPr sz="1800"/>
            </a:lvl8pPr>
            <a:lvl9pPr marL="4114800" lvl="8" indent="-342900">
              <a:spcBef>
                <a:spcPts val="0"/>
              </a:spcBef>
              <a:spcAft>
                <a:spcPts val="0"/>
              </a:spcAft>
              <a:buSzPts val="1800"/>
              <a:buChar char="■"/>
              <a:defRPr sz="1800"/>
            </a:lvl9pPr>
          </a:lstStyle>
          <a:p>
            <a:endParaRPr/>
          </a:p>
        </p:txBody>
      </p:sp>
      <p:pic>
        <p:nvPicPr>
          <p:cNvPr id="16" name="Imagen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11371" y="49517"/>
            <a:ext cx="1480714" cy="73699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3 columns" userDrawn="1">
  <p:cSld name="TITLE_AND_TWO_COLUMNS_1">
    <p:spTree>
      <p:nvGrpSpPr>
        <p:cNvPr id="1" name="Shape 52"/>
        <p:cNvGrpSpPr/>
        <p:nvPr/>
      </p:nvGrpSpPr>
      <p:grpSpPr>
        <a:xfrm>
          <a:off x="0" y="0"/>
          <a:ext cx="0" cy="0"/>
          <a:chOff x="0" y="0"/>
          <a:chExt cx="0" cy="0"/>
        </a:xfrm>
      </p:grpSpPr>
      <p:grpSp>
        <p:nvGrpSpPr>
          <p:cNvPr id="53" name="Google Shape;53;p7"/>
          <p:cNvGrpSpPr/>
          <p:nvPr/>
        </p:nvGrpSpPr>
        <p:grpSpPr>
          <a:xfrm>
            <a:off x="-24125" y="-35202"/>
            <a:ext cx="9168125" cy="5163100"/>
            <a:chOff x="-6025" y="0"/>
            <a:chExt cx="9168125" cy="5163100"/>
          </a:xfrm>
        </p:grpSpPr>
        <p:sp>
          <p:nvSpPr>
            <p:cNvPr id="54" name="Google Shape;54;p7"/>
            <p:cNvSpPr/>
            <p:nvPr/>
          </p:nvSpPr>
          <p:spPr>
            <a:xfrm>
              <a:off x="-6025" y="0"/>
              <a:ext cx="8552900" cy="1333000"/>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55" name="Google Shape;55;p7"/>
            <p:cNvSpPr/>
            <p:nvPr/>
          </p:nvSpPr>
          <p:spPr>
            <a:xfrm>
              <a:off x="2563450" y="0"/>
              <a:ext cx="6580550" cy="1272675"/>
            </a:xfrm>
            <a:custGeom>
              <a:avLst/>
              <a:gdLst/>
              <a:ahLst/>
              <a:cxnLst/>
              <a:rect l="l" t="t" r="r" b="b"/>
              <a:pathLst>
                <a:path w="263222" h="50907" extrusionOk="0">
                  <a:moveTo>
                    <a:pt x="0" y="0"/>
                  </a:moveTo>
                  <a:lnTo>
                    <a:pt x="217381" y="50907"/>
                  </a:lnTo>
                  <a:lnTo>
                    <a:pt x="263222" y="10133"/>
                  </a:lnTo>
                  <a:lnTo>
                    <a:pt x="263222" y="0"/>
                  </a:lnTo>
                  <a:close/>
                </a:path>
              </a:pathLst>
            </a:custGeom>
            <a:solidFill>
              <a:srgbClr val="00AE9D">
                <a:alpha val="83460"/>
              </a:srgbClr>
            </a:solidFill>
            <a:ln>
              <a:noFill/>
            </a:ln>
          </p:spPr>
        </p:sp>
        <p:sp>
          <p:nvSpPr>
            <p:cNvPr id="56" name="Google Shape;56;p7"/>
            <p:cNvSpPr/>
            <p:nvPr/>
          </p:nvSpPr>
          <p:spPr>
            <a:xfrm>
              <a:off x="-6025" y="2"/>
              <a:ext cx="7298300" cy="1471709"/>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57" name="Google Shape;57;p7"/>
            <p:cNvSpPr/>
            <p:nvPr/>
          </p:nvSpPr>
          <p:spPr>
            <a:xfrm>
              <a:off x="3596100" y="4667000"/>
              <a:ext cx="5090700" cy="476500"/>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58" name="Google Shape;58;p7"/>
            <p:cNvSpPr/>
            <p:nvPr/>
          </p:nvSpPr>
          <p:spPr>
            <a:xfrm>
              <a:off x="5525000" y="4692625"/>
              <a:ext cx="3637100" cy="470475"/>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59" name="Google Shape;59;p7"/>
            <p:cNvSpPr/>
            <p:nvPr/>
          </p:nvSpPr>
          <p:spPr>
            <a:xfrm>
              <a:off x="7521475" y="4023125"/>
              <a:ext cx="1634600" cy="1139975"/>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grpSp>
      <p:sp>
        <p:nvSpPr>
          <p:cNvPr id="61" name="Google Shape;61;p7"/>
          <p:cNvSpPr txBox="1">
            <a:spLocks noGrp="1"/>
          </p:cNvSpPr>
          <p:nvPr>
            <p:ph type="body" idx="1"/>
          </p:nvPr>
        </p:nvSpPr>
        <p:spPr>
          <a:xfrm>
            <a:off x="870750" y="1495850"/>
            <a:ext cx="2365200" cy="34299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62" name="Google Shape;62;p7"/>
          <p:cNvSpPr txBox="1">
            <a:spLocks noGrp="1"/>
          </p:cNvSpPr>
          <p:nvPr>
            <p:ph type="body" idx="2"/>
          </p:nvPr>
        </p:nvSpPr>
        <p:spPr>
          <a:xfrm>
            <a:off x="3357262" y="1495850"/>
            <a:ext cx="2365200" cy="34299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63" name="Google Shape;63;p7"/>
          <p:cNvSpPr txBox="1">
            <a:spLocks noGrp="1"/>
          </p:cNvSpPr>
          <p:nvPr>
            <p:ph type="body" idx="3"/>
          </p:nvPr>
        </p:nvSpPr>
        <p:spPr>
          <a:xfrm>
            <a:off x="5843773" y="1495850"/>
            <a:ext cx="2365200" cy="34299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2" name="Título 1"/>
          <p:cNvSpPr>
            <a:spLocks noGrp="1"/>
          </p:cNvSpPr>
          <p:nvPr>
            <p:ph type="title"/>
          </p:nvPr>
        </p:nvSpPr>
        <p:spPr/>
        <p:txBody>
          <a:bodyPr/>
          <a:lstStyle/>
          <a:p>
            <a:r>
              <a:rPr lang="es-ES"/>
              <a:t>Haga clic para modificar el estilo de título del patrón</a:t>
            </a:r>
            <a:endParaRPr lang="en-GB"/>
          </a:p>
        </p:txBody>
      </p:sp>
      <p:pic>
        <p:nvPicPr>
          <p:cNvPr id="17" name="Imagen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11371" y="49517"/>
            <a:ext cx="1480714" cy="736996"/>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5"/>
        <p:cNvGrpSpPr/>
        <p:nvPr/>
      </p:nvGrpSpPr>
      <p:grpSpPr>
        <a:xfrm>
          <a:off x="0" y="0"/>
          <a:ext cx="0" cy="0"/>
          <a:chOff x="0" y="0"/>
          <a:chExt cx="0" cy="0"/>
        </a:xfrm>
      </p:grpSpPr>
      <p:grpSp>
        <p:nvGrpSpPr>
          <p:cNvPr id="66" name="Google Shape;66;p8"/>
          <p:cNvGrpSpPr/>
          <p:nvPr/>
        </p:nvGrpSpPr>
        <p:grpSpPr>
          <a:xfrm>
            <a:off x="-6025" y="0"/>
            <a:ext cx="9168125" cy="5163100"/>
            <a:chOff x="-6025" y="0"/>
            <a:chExt cx="9168125" cy="5163100"/>
          </a:xfrm>
        </p:grpSpPr>
        <p:sp>
          <p:nvSpPr>
            <p:cNvPr id="67" name="Google Shape;67;p8"/>
            <p:cNvSpPr/>
            <p:nvPr/>
          </p:nvSpPr>
          <p:spPr>
            <a:xfrm>
              <a:off x="0" y="0"/>
              <a:ext cx="8552900" cy="1333000"/>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68" name="Google Shape;68;p8"/>
            <p:cNvSpPr/>
            <p:nvPr/>
          </p:nvSpPr>
          <p:spPr>
            <a:xfrm>
              <a:off x="2563450" y="0"/>
              <a:ext cx="6580550" cy="1272675"/>
            </a:xfrm>
            <a:custGeom>
              <a:avLst/>
              <a:gdLst/>
              <a:ahLst/>
              <a:cxnLst/>
              <a:rect l="l" t="t" r="r" b="b"/>
              <a:pathLst>
                <a:path w="263222" h="50907" extrusionOk="0">
                  <a:moveTo>
                    <a:pt x="0" y="0"/>
                  </a:moveTo>
                  <a:lnTo>
                    <a:pt x="217381" y="50907"/>
                  </a:lnTo>
                  <a:lnTo>
                    <a:pt x="263222" y="10133"/>
                  </a:lnTo>
                  <a:lnTo>
                    <a:pt x="263222" y="0"/>
                  </a:lnTo>
                  <a:close/>
                </a:path>
              </a:pathLst>
            </a:custGeom>
            <a:solidFill>
              <a:srgbClr val="00AE9D">
                <a:alpha val="83460"/>
              </a:srgbClr>
            </a:solidFill>
            <a:ln>
              <a:noFill/>
            </a:ln>
          </p:spPr>
        </p:sp>
        <p:sp>
          <p:nvSpPr>
            <p:cNvPr id="69" name="Google Shape;69;p8"/>
            <p:cNvSpPr/>
            <p:nvPr/>
          </p:nvSpPr>
          <p:spPr>
            <a:xfrm>
              <a:off x="-6025" y="2"/>
              <a:ext cx="7298300" cy="1471709"/>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70" name="Google Shape;70;p8"/>
            <p:cNvSpPr/>
            <p:nvPr/>
          </p:nvSpPr>
          <p:spPr>
            <a:xfrm>
              <a:off x="3596100" y="4667000"/>
              <a:ext cx="5090700" cy="476500"/>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71" name="Google Shape;71;p8"/>
            <p:cNvSpPr/>
            <p:nvPr/>
          </p:nvSpPr>
          <p:spPr>
            <a:xfrm>
              <a:off x="5525000" y="4692625"/>
              <a:ext cx="3637100" cy="470475"/>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72" name="Google Shape;72;p8"/>
            <p:cNvSpPr/>
            <p:nvPr/>
          </p:nvSpPr>
          <p:spPr>
            <a:xfrm>
              <a:off x="7521475" y="4023125"/>
              <a:ext cx="1634600" cy="1139975"/>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grpSp>
      <p:sp>
        <p:nvSpPr>
          <p:cNvPr id="73" name="Google Shape;73;p8"/>
          <p:cNvSpPr txBox="1">
            <a:spLocks noGrp="1"/>
          </p:cNvSpPr>
          <p:nvPr>
            <p:ph type="title"/>
          </p:nvPr>
        </p:nvSpPr>
        <p:spPr>
          <a:xfrm>
            <a:off x="886650" y="398400"/>
            <a:ext cx="7370700" cy="857400"/>
          </a:xfrm>
          <a:prstGeom prst="rect">
            <a:avLst/>
          </a:prstGeom>
        </p:spPr>
        <p:txBody>
          <a:bodyPr spcFirstLastPara="1" wrap="square" lIns="91425" tIns="91425" rIns="91425" bIns="91425" anchor="t"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pic>
        <p:nvPicPr>
          <p:cNvPr id="11" name="Imagen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11371" y="49517"/>
            <a:ext cx="1480714" cy="736996"/>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4"/>
        <p:cNvGrpSpPr/>
        <p:nvPr/>
      </p:nvGrpSpPr>
      <p:grpSpPr>
        <a:xfrm>
          <a:off x="0" y="0"/>
          <a:ext cx="0" cy="0"/>
          <a:chOff x="0" y="0"/>
          <a:chExt cx="0" cy="0"/>
        </a:xfrm>
      </p:grpSpPr>
      <p:sp>
        <p:nvSpPr>
          <p:cNvPr id="85" name="Google Shape;85;p10"/>
          <p:cNvSpPr/>
          <p:nvPr/>
        </p:nvSpPr>
        <p:spPr>
          <a:xfrm>
            <a:off x="-2355" y="0"/>
            <a:ext cx="5209571" cy="983354"/>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86" name="Google Shape;86;p10"/>
          <p:cNvSpPr/>
          <p:nvPr/>
        </p:nvSpPr>
        <p:spPr>
          <a:xfrm>
            <a:off x="-6025" y="2"/>
            <a:ext cx="4445394" cy="1085644"/>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87" name="Google Shape;87;p10"/>
          <p:cNvSpPr/>
          <p:nvPr/>
        </p:nvSpPr>
        <p:spPr>
          <a:xfrm>
            <a:off x="6375475" y="4745747"/>
            <a:ext cx="2548913" cy="400879"/>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88" name="Google Shape;88;p10"/>
          <p:cNvSpPr/>
          <p:nvPr/>
        </p:nvSpPr>
        <p:spPr>
          <a:xfrm>
            <a:off x="7341180" y="4767304"/>
            <a:ext cx="1821096" cy="395811"/>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89" name="Google Shape;89;p10"/>
          <p:cNvSpPr/>
          <p:nvPr/>
        </p:nvSpPr>
        <p:spPr>
          <a:xfrm>
            <a:off x="8340717" y="4204075"/>
            <a:ext cx="818444" cy="959061"/>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sp>
        <p:nvSpPr>
          <p:cNvPr id="90" name="Google Shape;90;p10"/>
          <p:cNvSpPr/>
          <p:nvPr/>
        </p:nvSpPr>
        <p:spPr>
          <a:xfrm>
            <a:off x="1559025" y="-6025"/>
            <a:ext cx="4116775" cy="944875"/>
          </a:xfrm>
          <a:custGeom>
            <a:avLst/>
            <a:gdLst/>
            <a:ahLst/>
            <a:cxnLst/>
            <a:rect l="l" t="t" r="r" b="b"/>
            <a:pathLst>
              <a:path w="164671" h="37795" extrusionOk="0">
                <a:moveTo>
                  <a:pt x="0" y="241"/>
                </a:moveTo>
                <a:lnTo>
                  <a:pt x="132407" y="37795"/>
                </a:lnTo>
                <a:lnTo>
                  <a:pt x="164671" y="0"/>
                </a:lnTo>
                <a:lnTo>
                  <a:pt x="160329" y="241"/>
                </a:lnTo>
                <a:close/>
              </a:path>
            </a:pathLst>
          </a:custGeom>
          <a:solidFill>
            <a:srgbClr val="00AE9D">
              <a:alpha val="83460"/>
            </a:srgbClr>
          </a:solidFill>
          <a:ln>
            <a:noFill/>
          </a:ln>
        </p:spPr>
      </p:sp>
      <p:pic>
        <p:nvPicPr>
          <p:cNvPr id="10" name="Imagen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11371" y="49517"/>
            <a:ext cx="1480714" cy="73699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reserve="1">
  <p:cSld name="1_Blank">
    <p:bg>
      <p:bgPr>
        <a:gradFill>
          <a:gsLst>
            <a:gs pos="64000">
              <a:srgbClr val="FFD966">
                <a:lumMod val="98000"/>
                <a:alpha val="30000"/>
              </a:srgbClr>
            </a:gs>
            <a:gs pos="100000">
              <a:srgbClr val="FF9900"/>
            </a:gs>
          </a:gsLst>
          <a:path path="circle">
            <a:fillToRect l="50000" t="50000" r="50000" b="50000"/>
          </a:path>
        </a:gradFill>
        <a:effectLst/>
      </p:bgPr>
    </p:bg>
    <p:spTree>
      <p:nvGrpSpPr>
        <p:cNvPr id="1" name="Shape 84"/>
        <p:cNvGrpSpPr/>
        <p:nvPr/>
      </p:nvGrpSpPr>
      <p:grpSpPr>
        <a:xfrm>
          <a:off x="0" y="0"/>
          <a:ext cx="0" cy="0"/>
          <a:chOff x="0" y="0"/>
          <a:chExt cx="0" cy="0"/>
        </a:xfrm>
      </p:grpSpPr>
      <p:sp>
        <p:nvSpPr>
          <p:cNvPr id="85" name="Google Shape;85;p10"/>
          <p:cNvSpPr/>
          <p:nvPr/>
        </p:nvSpPr>
        <p:spPr>
          <a:xfrm>
            <a:off x="-2355" y="0"/>
            <a:ext cx="5209571" cy="983354"/>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86" name="Google Shape;86;p10"/>
          <p:cNvSpPr/>
          <p:nvPr/>
        </p:nvSpPr>
        <p:spPr>
          <a:xfrm>
            <a:off x="-6025" y="2"/>
            <a:ext cx="4445394" cy="1085644"/>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87" name="Google Shape;87;p10"/>
          <p:cNvSpPr/>
          <p:nvPr/>
        </p:nvSpPr>
        <p:spPr>
          <a:xfrm>
            <a:off x="6375475" y="4745747"/>
            <a:ext cx="2548913" cy="400879"/>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88" name="Google Shape;88;p10"/>
          <p:cNvSpPr/>
          <p:nvPr/>
        </p:nvSpPr>
        <p:spPr>
          <a:xfrm>
            <a:off x="7341180" y="4767304"/>
            <a:ext cx="1821096" cy="395811"/>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89" name="Google Shape;89;p10"/>
          <p:cNvSpPr/>
          <p:nvPr/>
        </p:nvSpPr>
        <p:spPr>
          <a:xfrm>
            <a:off x="8340717" y="4204075"/>
            <a:ext cx="818444" cy="959061"/>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sp>
        <p:nvSpPr>
          <p:cNvPr id="90" name="Google Shape;90;p10"/>
          <p:cNvSpPr/>
          <p:nvPr/>
        </p:nvSpPr>
        <p:spPr>
          <a:xfrm>
            <a:off x="1559025" y="-6025"/>
            <a:ext cx="4116775" cy="944875"/>
          </a:xfrm>
          <a:custGeom>
            <a:avLst/>
            <a:gdLst/>
            <a:ahLst/>
            <a:cxnLst/>
            <a:rect l="l" t="t" r="r" b="b"/>
            <a:pathLst>
              <a:path w="164671" h="37795" extrusionOk="0">
                <a:moveTo>
                  <a:pt x="0" y="241"/>
                </a:moveTo>
                <a:lnTo>
                  <a:pt x="132407" y="37795"/>
                </a:lnTo>
                <a:lnTo>
                  <a:pt x="164671" y="0"/>
                </a:lnTo>
                <a:lnTo>
                  <a:pt x="160329" y="241"/>
                </a:lnTo>
                <a:close/>
              </a:path>
            </a:pathLst>
          </a:custGeom>
          <a:solidFill>
            <a:srgbClr val="00AE9D">
              <a:alpha val="83460"/>
            </a:srgbClr>
          </a:solidFill>
          <a:ln>
            <a:noFill/>
          </a:ln>
        </p:spPr>
      </p:sp>
    </p:spTree>
    <p:extLst>
      <p:ext uri="{BB962C8B-B14F-4D97-AF65-F5344CB8AC3E}">
        <p14:creationId xmlns:p14="http://schemas.microsoft.com/office/powerpoint/2010/main" val="1388269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reserve="1">
  <p:cSld name="1_Blank">
    <p:spTree>
      <p:nvGrpSpPr>
        <p:cNvPr id="1" name="Shape 84"/>
        <p:cNvGrpSpPr/>
        <p:nvPr/>
      </p:nvGrpSpPr>
      <p:grpSpPr>
        <a:xfrm>
          <a:off x="0" y="0"/>
          <a:ext cx="0" cy="0"/>
          <a:chOff x="0" y="0"/>
          <a:chExt cx="0" cy="0"/>
        </a:xfrm>
      </p:grpSpPr>
      <p:sp>
        <p:nvSpPr>
          <p:cNvPr id="85" name="Google Shape;85;p10"/>
          <p:cNvSpPr/>
          <p:nvPr/>
        </p:nvSpPr>
        <p:spPr>
          <a:xfrm>
            <a:off x="-2355" y="0"/>
            <a:ext cx="5209571" cy="983354"/>
          </a:xfrm>
          <a:custGeom>
            <a:avLst/>
            <a:gdLst/>
            <a:ahLst/>
            <a:cxnLst/>
            <a:rect l="l" t="t" r="r" b="b"/>
            <a:pathLst>
              <a:path w="342116" h="53320" extrusionOk="0">
                <a:moveTo>
                  <a:pt x="0" y="0"/>
                </a:moveTo>
                <a:lnTo>
                  <a:pt x="0" y="53320"/>
                </a:lnTo>
                <a:lnTo>
                  <a:pt x="342116" y="0"/>
                </a:lnTo>
                <a:close/>
              </a:path>
            </a:pathLst>
          </a:custGeom>
          <a:solidFill>
            <a:srgbClr val="004C52"/>
          </a:solidFill>
          <a:ln>
            <a:noFill/>
          </a:ln>
        </p:spPr>
      </p:sp>
      <p:sp>
        <p:nvSpPr>
          <p:cNvPr id="86" name="Google Shape;86;p10"/>
          <p:cNvSpPr/>
          <p:nvPr/>
        </p:nvSpPr>
        <p:spPr>
          <a:xfrm>
            <a:off x="-6025" y="2"/>
            <a:ext cx="4445394" cy="1085644"/>
          </a:xfrm>
          <a:custGeom>
            <a:avLst/>
            <a:gdLst/>
            <a:ahLst/>
            <a:cxnLst/>
            <a:rect l="l" t="t" r="r" b="b"/>
            <a:pathLst>
              <a:path w="291932" h="58628" extrusionOk="0">
                <a:moveTo>
                  <a:pt x="0" y="18578"/>
                </a:moveTo>
                <a:lnTo>
                  <a:pt x="241" y="34019"/>
                </a:lnTo>
                <a:lnTo>
                  <a:pt x="221482" y="58628"/>
                </a:lnTo>
                <a:lnTo>
                  <a:pt x="291932" y="0"/>
                </a:lnTo>
                <a:close/>
              </a:path>
            </a:pathLst>
          </a:custGeom>
          <a:solidFill>
            <a:srgbClr val="ABE33F">
              <a:alpha val="81150"/>
            </a:srgbClr>
          </a:solidFill>
          <a:ln>
            <a:noFill/>
          </a:ln>
        </p:spPr>
      </p:sp>
      <p:sp>
        <p:nvSpPr>
          <p:cNvPr id="87" name="Google Shape;87;p10"/>
          <p:cNvSpPr/>
          <p:nvPr/>
        </p:nvSpPr>
        <p:spPr>
          <a:xfrm>
            <a:off x="6375475" y="4745747"/>
            <a:ext cx="2548913" cy="400879"/>
          </a:xfrm>
          <a:custGeom>
            <a:avLst/>
            <a:gdLst/>
            <a:ahLst/>
            <a:cxnLst/>
            <a:rect l="l" t="t" r="r" b="b"/>
            <a:pathLst>
              <a:path w="203628" h="19060" extrusionOk="0">
                <a:moveTo>
                  <a:pt x="0" y="19060"/>
                </a:moveTo>
                <a:lnTo>
                  <a:pt x="203628" y="19060"/>
                </a:lnTo>
                <a:lnTo>
                  <a:pt x="157305" y="0"/>
                </a:lnTo>
                <a:close/>
              </a:path>
            </a:pathLst>
          </a:custGeom>
          <a:solidFill>
            <a:srgbClr val="004C52"/>
          </a:solidFill>
          <a:ln>
            <a:noFill/>
          </a:ln>
        </p:spPr>
      </p:sp>
      <p:sp>
        <p:nvSpPr>
          <p:cNvPr id="88" name="Google Shape;88;p10"/>
          <p:cNvSpPr/>
          <p:nvPr/>
        </p:nvSpPr>
        <p:spPr>
          <a:xfrm>
            <a:off x="7341180" y="4767304"/>
            <a:ext cx="1821096" cy="395811"/>
          </a:xfrm>
          <a:custGeom>
            <a:avLst/>
            <a:gdLst/>
            <a:ahLst/>
            <a:cxnLst/>
            <a:rect l="l" t="t" r="r" b="b"/>
            <a:pathLst>
              <a:path w="145484" h="18819" extrusionOk="0">
                <a:moveTo>
                  <a:pt x="145484" y="0"/>
                </a:moveTo>
                <a:lnTo>
                  <a:pt x="145484" y="18819"/>
                </a:lnTo>
                <a:lnTo>
                  <a:pt x="0" y="18819"/>
                </a:lnTo>
                <a:close/>
              </a:path>
            </a:pathLst>
          </a:custGeom>
          <a:solidFill>
            <a:srgbClr val="00AE9D">
              <a:alpha val="83460"/>
            </a:srgbClr>
          </a:solidFill>
          <a:ln>
            <a:noFill/>
          </a:ln>
        </p:spPr>
      </p:sp>
      <p:sp>
        <p:nvSpPr>
          <p:cNvPr id="89" name="Google Shape;89;p10"/>
          <p:cNvSpPr/>
          <p:nvPr/>
        </p:nvSpPr>
        <p:spPr>
          <a:xfrm>
            <a:off x="8340717" y="4204075"/>
            <a:ext cx="818444" cy="959061"/>
          </a:xfrm>
          <a:custGeom>
            <a:avLst/>
            <a:gdLst/>
            <a:ahLst/>
            <a:cxnLst/>
            <a:rect l="l" t="t" r="r" b="b"/>
            <a:pathLst>
              <a:path w="65384" h="45599" extrusionOk="0">
                <a:moveTo>
                  <a:pt x="65384" y="27022"/>
                </a:moveTo>
                <a:lnTo>
                  <a:pt x="65384" y="0"/>
                </a:lnTo>
                <a:lnTo>
                  <a:pt x="0" y="45599"/>
                </a:lnTo>
                <a:close/>
              </a:path>
            </a:pathLst>
          </a:custGeom>
          <a:solidFill>
            <a:srgbClr val="ABE33F">
              <a:alpha val="81150"/>
            </a:srgbClr>
          </a:solidFill>
          <a:ln>
            <a:noFill/>
          </a:ln>
        </p:spPr>
      </p:sp>
      <p:sp>
        <p:nvSpPr>
          <p:cNvPr id="90" name="Google Shape;90;p10"/>
          <p:cNvSpPr/>
          <p:nvPr/>
        </p:nvSpPr>
        <p:spPr>
          <a:xfrm>
            <a:off x="1559025" y="-6025"/>
            <a:ext cx="4116775" cy="944875"/>
          </a:xfrm>
          <a:custGeom>
            <a:avLst/>
            <a:gdLst/>
            <a:ahLst/>
            <a:cxnLst/>
            <a:rect l="l" t="t" r="r" b="b"/>
            <a:pathLst>
              <a:path w="164671" h="37795" extrusionOk="0">
                <a:moveTo>
                  <a:pt x="0" y="241"/>
                </a:moveTo>
                <a:lnTo>
                  <a:pt x="132407" y="37795"/>
                </a:lnTo>
                <a:lnTo>
                  <a:pt x="164671" y="0"/>
                </a:lnTo>
                <a:lnTo>
                  <a:pt x="160329" y="241"/>
                </a:lnTo>
                <a:close/>
              </a:path>
            </a:pathLst>
          </a:custGeom>
          <a:solidFill>
            <a:srgbClr val="00AE9D">
              <a:alpha val="83460"/>
            </a:srgbClr>
          </a:solidFill>
          <a:ln>
            <a:noFill/>
          </a:ln>
        </p:spPr>
      </p:sp>
      <p:sp>
        <p:nvSpPr>
          <p:cNvPr id="9" name="Google Shape;146;p17"/>
          <p:cNvSpPr/>
          <p:nvPr userDrawn="1"/>
        </p:nvSpPr>
        <p:spPr>
          <a:xfrm>
            <a:off x="5130800" y="-17350"/>
            <a:ext cx="4033775" cy="3653179"/>
          </a:xfrm>
          <a:custGeom>
            <a:avLst/>
            <a:gdLst/>
            <a:ahLst/>
            <a:cxnLst/>
            <a:rect l="l" t="t" r="r" b="b"/>
            <a:pathLst>
              <a:path w="171613" h="151586" extrusionOk="0">
                <a:moveTo>
                  <a:pt x="0" y="694"/>
                </a:moveTo>
                <a:lnTo>
                  <a:pt x="171613" y="0"/>
                </a:lnTo>
                <a:lnTo>
                  <a:pt x="170790" y="151586"/>
                </a:lnTo>
                <a:lnTo>
                  <a:pt x="46492" y="123154"/>
                </a:lnTo>
                <a:close/>
              </a:path>
            </a:pathLst>
          </a:custGeom>
          <a:solidFill>
            <a:srgbClr val="FFC000">
              <a:alpha val="81000"/>
            </a:srgbClr>
          </a:solidFill>
          <a:ln>
            <a:noFill/>
          </a:ln>
        </p:spPr>
      </p:sp>
    </p:spTree>
    <p:extLst>
      <p:ext uri="{BB962C8B-B14F-4D97-AF65-F5344CB8AC3E}">
        <p14:creationId xmlns:p14="http://schemas.microsoft.com/office/powerpoint/2010/main" val="3359318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GB"/>
          </a:p>
        </p:txBody>
      </p:sp>
    </p:spTree>
    <p:extLst>
      <p:ext uri="{BB962C8B-B14F-4D97-AF65-F5344CB8AC3E}">
        <p14:creationId xmlns:p14="http://schemas.microsoft.com/office/powerpoint/2010/main" val="1412384121"/>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body" idx="1"/>
          </p:nvPr>
        </p:nvSpPr>
        <p:spPr>
          <a:xfrm>
            <a:off x="886650" y="1598408"/>
            <a:ext cx="7370700" cy="3034912"/>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ABE33F"/>
              </a:buClr>
              <a:buSzPts val="2400"/>
              <a:buFont typeface="Karla"/>
              <a:buChar char="◆"/>
              <a:defRPr sz="2400">
                <a:solidFill>
                  <a:srgbClr val="004C52"/>
                </a:solidFill>
                <a:latin typeface="Karla"/>
                <a:ea typeface="Karla"/>
                <a:cs typeface="Karla"/>
                <a:sym typeface="Karla"/>
              </a:defRPr>
            </a:lvl1pPr>
            <a:lvl2pPr marL="914400" lvl="1" indent="-381000">
              <a:spcBef>
                <a:spcPts val="0"/>
              </a:spcBef>
              <a:spcAft>
                <a:spcPts val="0"/>
              </a:spcAft>
              <a:buClr>
                <a:srgbClr val="ABE33F"/>
              </a:buClr>
              <a:buSzPts val="2400"/>
              <a:buFont typeface="Karla"/>
              <a:buChar char="◆"/>
              <a:defRPr sz="2400">
                <a:solidFill>
                  <a:srgbClr val="004C52"/>
                </a:solidFill>
                <a:latin typeface="Karla"/>
                <a:ea typeface="Karla"/>
                <a:cs typeface="Karla"/>
                <a:sym typeface="Karla"/>
              </a:defRPr>
            </a:lvl2pPr>
            <a:lvl3pPr marL="1371600" lvl="2" indent="-381000">
              <a:spcBef>
                <a:spcPts val="0"/>
              </a:spcBef>
              <a:spcAft>
                <a:spcPts val="0"/>
              </a:spcAft>
              <a:buClr>
                <a:srgbClr val="ABE33F"/>
              </a:buClr>
              <a:buSzPts val="2400"/>
              <a:buFont typeface="Karla"/>
              <a:buChar char="◇"/>
              <a:defRPr sz="2400">
                <a:solidFill>
                  <a:srgbClr val="004C52"/>
                </a:solidFill>
                <a:latin typeface="Karla"/>
                <a:ea typeface="Karla"/>
                <a:cs typeface="Karla"/>
                <a:sym typeface="Karla"/>
              </a:defRPr>
            </a:lvl3pPr>
            <a:lvl4pPr marL="1828800" lvl="3"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4pPr>
            <a:lvl5pPr marL="2286000" lvl="4"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5pPr>
            <a:lvl6pPr marL="2743200" lvl="5"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6pPr>
            <a:lvl7pPr marL="3200400" lvl="6"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7pPr>
            <a:lvl8pPr marL="3657600" lvl="7"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8pPr>
            <a:lvl9pPr marL="4114800" lvl="8" indent="-381000">
              <a:spcBef>
                <a:spcPts val="0"/>
              </a:spcBef>
              <a:spcAft>
                <a:spcPts val="0"/>
              </a:spcAft>
              <a:buClr>
                <a:srgbClr val="004C52"/>
              </a:buClr>
              <a:buSzPts val="2400"/>
              <a:buFont typeface="Karla"/>
              <a:buChar char="■"/>
              <a:defRPr sz="2400">
                <a:solidFill>
                  <a:srgbClr val="004C52"/>
                </a:solidFill>
                <a:latin typeface="Karla"/>
                <a:ea typeface="Karla"/>
                <a:cs typeface="Karla"/>
                <a:sym typeface="Karla"/>
              </a:defRPr>
            </a:lvl9pPr>
          </a:lstStyle>
          <a:p>
            <a:endParaRPr/>
          </a:p>
        </p:txBody>
      </p:sp>
      <p:sp>
        <p:nvSpPr>
          <p:cNvPr id="7" name="Google Shape;7;p1"/>
          <p:cNvSpPr txBox="1">
            <a:spLocks noGrp="1"/>
          </p:cNvSpPr>
          <p:nvPr>
            <p:ph type="title"/>
          </p:nvPr>
        </p:nvSpPr>
        <p:spPr>
          <a:xfrm>
            <a:off x="886650" y="398400"/>
            <a:ext cx="7370700" cy="85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1pPr>
            <a:lvl2pPr lvl="1">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2pPr>
            <a:lvl3pPr lvl="2">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3pPr>
            <a:lvl4pPr lvl="3">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4pPr>
            <a:lvl5pPr lvl="4">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5pPr>
            <a:lvl6pPr lvl="5">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6pPr>
            <a:lvl7pPr lvl="6">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7pPr>
            <a:lvl8pPr lvl="7">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8pPr>
            <a:lvl9pPr lvl="8">
              <a:spcBef>
                <a:spcPts val="0"/>
              </a:spcBef>
              <a:spcAft>
                <a:spcPts val="0"/>
              </a:spcAft>
              <a:buClr>
                <a:srgbClr val="FFFFFF"/>
              </a:buClr>
              <a:buSzPts val="2400"/>
              <a:buFont typeface="Raleway"/>
              <a:buNone/>
              <a:defRPr sz="2400" b="1">
                <a:solidFill>
                  <a:srgbClr val="FFFFFF"/>
                </a:solidFill>
                <a:latin typeface="Raleway"/>
                <a:ea typeface="Raleway"/>
                <a:cs typeface="Raleway"/>
                <a:sym typeface="Raleway"/>
              </a:defRPr>
            </a:lvl9pPr>
          </a:lstStyle>
          <a:p>
            <a:endParaRPr/>
          </a:p>
        </p:txBody>
      </p:sp>
      <p:pic>
        <p:nvPicPr>
          <p:cNvPr id="9" name="Imagen 8">
            <a:extLst>
              <a:ext uri="{FF2B5EF4-FFF2-40B4-BE49-F238E27FC236}">
                <a16:creationId xmlns:a16="http://schemas.microsoft.com/office/drawing/2014/main" id="{5D7DF115-3B87-4474-A963-4BFD19242744}"/>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73474" y="4633320"/>
            <a:ext cx="1626351" cy="350724"/>
          </a:xfrm>
          <a:prstGeom prst="rect">
            <a:avLst/>
          </a:prstGeom>
        </p:spPr>
      </p:pic>
      <p:sp>
        <p:nvSpPr>
          <p:cNvPr id="10" name="CuadroTexto 9">
            <a:extLst>
              <a:ext uri="{FF2B5EF4-FFF2-40B4-BE49-F238E27FC236}">
                <a16:creationId xmlns:a16="http://schemas.microsoft.com/office/drawing/2014/main" id="{7730F6A1-E44E-494B-B822-335C3007ACD1}"/>
              </a:ext>
            </a:extLst>
          </p:cNvPr>
          <p:cNvSpPr txBox="1"/>
          <p:nvPr userDrawn="1"/>
        </p:nvSpPr>
        <p:spPr>
          <a:xfrm>
            <a:off x="1626351" y="4633320"/>
            <a:ext cx="5298790" cy="461665"/>
          </a:xfrm>
          <a:prstGeom prst="rect">
            <a:avLst/>
          </a:prstGeom>
          <a:noFill/>
        </p:spPr>
        <p:txBody>
          <a:bodyPr wrap="square">
            <a:spAutoFit/>
          </a:bodyPr>
          <a:lstStyle/>
          <a:p>
            <a:r>
              <a:rPr lang="en-US" sz="800" dirty="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dirty="0"/>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6" r:id="rId5"/>
    <p:sldLayoutId id="2147483658" r:id="rId6"/>
    <p:sldLayoutId id="2147483661" r:id="rId7"/>
    <p:sldLayoutId id="2147483660" r:id="rId8"/>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1.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144;p17"/>
          <p:cNvSpPr txBox="1">
            <a:spLocks/>
          </p:cNvSpPr>
          <p:nvPr/>
        </p:nvSpPr>
        <p:spPr>
          <a:xfrm>
            <a:off x="253458" y="3423027"/>
            <a:ext cx="8472715" cy="11598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1pPr>
            <a:lvl2pPr marR="0" lvl="1"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2pPr>
            <a:lvl3pPr marR="0" lvl="2"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3pPr>
            <a:lvl4pPr marR="0" lvl="3"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4pPr>
            <a:lvl5pPr marR="0" lvl="4"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5pPr>
            <a:lvl6pPr marR="0" lvl="5"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6pPr>
            <a:lvl7pPr marR="0" lvl="6"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7pPr>
            <a:lvl8pPr marR="0" lvl="7"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8pPr>
            <a:lvl9pPr marR="0" lvl="8"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9pPr>
          </a:lstStyle>
          <a:p>
            <a:r>
              <a:rPr lang="it-IT" sz="3200" b="0" dirty="0">
                <a:solidFill>
                  <a:schemeClr val="tx1"/>
                </a:solidFill>
                <a:latin typeface="Raleway" panose="020B0003030101060003" pitchFamily="34" charset="0"/>
              </a:rPr>
              <a:t>Imprenditorialità digitale per discenti adulti</a:t>
            </a: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13" y="1386062"/>
            <a:ext cx="2685293" cy="1336551"/>
          </a:xfrm>
          <a:prstGeom prst="rect">
            <a:avLst/>
          </a:prstGeom>
        </p:spPr>
      </p:pic>
      <p:sp>
        <p:nvSpPr>
          <p:cNvPr id="4" name="CuadroTexto 3">
            <a:extLst>
              <a:ext uri="{FF2B5EF4-FFF2-40B4-BE49-F238E27FC236}">
                <a16:creationId xmlns:a16="http://schemas.microsoft.com/office/drawing/2014/main" id="{9761A3CB-8FF9-4E9C-AFE6-CBA673F18B63}"/>
              </a:ext>
            </a:extLst>
          </p:cNvPr>
          <p:cNvSpPr txBox="1"/>
          <p:nvPr/>
        </p:nvSpPr>
        <p:spPr>
          <a:xfrm>
            <a:off x="1719271" y="2981583"/>
            <a:ext cx="4717743" cy="523220"/>
          </a:xfrm>
          <a:prstGeom prst="rect">
            <a:avLst/>
          </a:prstGeom>
          <a:noFill/>
        </p:spPr>
        <p:txBody>
          <a:bodyPr wrap="square" rtlCol="0">
            <a:spAutoFit/>
          </a:bodyPr>
          <a:lstStyle/>
          <a:p>
            <a:r>
              <a:rPr lang="en-IE" sz="2800" b="1" dirty="0">
                <a:solidFill>
                  <a:srgbClr val="FF8F00"/>
                </a:solidFill>
                <a:effectLst/>
                <a:latin typeface="Karla" pitchFamily="2" charset="0"/>
                <a:ea typeface="Calibri" panose="020F0502020204030204" pitchFamily="34" charset="0"/>
                <a:cs typeface="Calibri" panose="020F0502020204030204" pitchFamily="34" charset="0"/>
              </a:rPr>
              <a:t>CREAZIONE DEL SITO WEB</a:t>
            </a:r>
            <a:endParaRPr lang="es-ES" sz="2800" b="1" dirty="0">
              <a:solidFill>
                <a:srgbClr val="FF8F00"/>
              </a:solidFill>
              <a:latin typeface="Karla" pitchFamily="2" charset="0"/>
            </a:endParaRPr>
          </a:p>
        </p:txBody>
      </p:sp>
    </p:spTree>
    <p:extLst>
      <p:ext uri="{BB962C8B-B14F-4D97-AF65-F5344CB8AC3E}">
        <p14:creationId xmlns:p14="http://schemas.microsoft.com/office/powerpoint/2010/main" val="2940050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pic>
        <p:nvPicPr>
          <p:cNvPr id="3" name="Imagen 2">
            <a:extLst>
              <a:ext uri="{FF2B5EF4-FFF2-40B4-BE49-F238E27FC236}">
                <a16:creationId xmlns:a16="http://schemas.microsoft.com/office/drawing/2014/main" id="{DAA169A6-A957-49F4-A078-48B4BC4D15EB}"/>
              </a:ext>
            </a:extLst>
          </p:cNvPr>
          <p:cNvPicPr>
            <a:picLocks noChangeAspect="1"/>
          </p:cNvPicPr>
          <p:nvPr/>
        </p:nvPicPr>
        <p:blipFill rotWithShape="1">
          <a:blip r:embed="rId3"/>
          <a:srcRect l="3147" t="5337" r="3172" b="1355"/>
          <a:stretch/>
        </p:blipFill>
        <p:spPr>
          <a:xfrm>
            <a:off x="5347076" y="1368386"/>
            <a:ext cx="3261666" cy="3248723"/>
          </a:xfrm>
          <a:prstGeom prst="rect">
            <a:avLst/>
          </a:prstGeom>
        </p:spPr>
      </p:pic>
      <p:sp>
        <p:nvSpPr>
          <p:cNvPr id="175" name="Google Shape;175;p19"/>
          <p:cNvSpPr txBox="1">
            <a:spLocks noGrp="1"/>
          </p:cNvSpPr>
          <p:nvPr>
            <p:ph type="body" idx="4294967295"/>
          </p:nvPr>
        </p:nvSpPr>
        <p:spPr>
          <a:xfrm>
            <a:off x="514924" y="1244057"/>
            <a:ext cx="4730828" cy="2952750"/>
          </a:xfrm>
          <a:prstGeom prst="rect">
            <a:avLst/>
          </a:prstGeom>
        </p:spPr>
        <p:txBody>
          <a:bodyPr spcFirstLastPara="1" wrap="square" lIns="91425" tIns="91425" rIns="91425" bIns="91425" anchor="t" anchorCtr="0">
            <a:noAutofit/>
          </a:bodyPr>
          <a:lstStyle/>
          <a:p>
            <a:pPr marL="285750" lvl="0" indent="-285750" fontAlgn="base">
              <a:lnSpc>
                <a:spcPct val="115000"/>
              </a:lnSpc>
              <a:spcAft>
                <a:spcPts val="1500"/>
              </a:spcAft>
              <a:buSzPts val="1000"/>
              <a:buFont typeface="Arial" panose="020B0604020202020204" pitchFamily="34" charset="0"/>
              <a:buChar char="•"/>
              <a:tabLst>
                <a:tab pos="457200" algn="l"/>
              </a:tabLst>
            </a:pPr>
            <a:r>
              <a:rPr lang="it-IT" sz="1400" dirty="0">
                <a:effectLst/>
                <a:latin typeface="Arial Rounded MT Bold" panose="020F0704030504030204" pitchFamily="34" charset="0"/>
                <a:ea typeface="Times New Roman" panose="02020603050405020304" pitchFamily="18" charset="0"/>
                <a:cs typeface="Calibri" panose="020F0502020204030204" pitchFamily="34" charset="0"/>
              </a:rPr>
              <a:t>Prendi in considerazione l'aggiunta di una 'Lista dei desideri', un buono regalo per i clienti.</a:t>
            </a:r>
          </a:p>
          <a:p>
            <a:pPr marL="342900" lvl="0" indent="-342900" algn="just" fontAlgn="base">
              <a:lnSpc>
                <a:spcPct val="115000"/>
              </a:lnSpc>
              <a:spcAft>
                <a:spcPts val="1500"/>
              </a:spcAft>
              <a:buSzPts val="1000"/>
              <a:buFont typeface="Arial" panose="020B0604020202020204" pitchFamily="34" charset="0"/>
              <a:buChar char="•"/>
              <a:tabLst>
                <a:tab pos="457200" algn="l"/>
              </a:tabLst>
            </a:pPr>
            <a:r>
              <a:rPr lang="it-IT" sz="1400" dirty="0">
                <a:effectLst/>
                <a:latin typeface="Arial Rounded MT Bold" panose="020F0704030504030204" pitchFamily="34" charset="0"/>
                <a:ea typeface="Times New Roman" panose="02020603050405020304" pitchFamily="18" charset="0"/>
                <a:cs typeface="Calibri" panose="020F0502020204030204" pitchFamily="34" charset="0"/>
              </a:rPr>
              <a:t>Osserva l'etica generale degli affari, ciò vuol dire niente travisamenti! </a:t>
            </a:r>
          </a:p>
          <a:p>
            <a:pPr marL="342900" lvl="0" indent="-342900" algn="just" fontAlgn="base">
              <a:lnSpc>
                <a:spcPct val="115000"/>
              </a:lnSpc>
              <a:spcAft>
                <a:spcPts val="1500"/>
              </a:spcAft>
              <a:buSzPts val="1000"/>
              <a:buFont typeface="Arial" panose="020B0604020202020204" pitchFamily="34" charset="0"/>
              <a:buChar char="•"/>
              <a:tabLst>
                <a:tab pos="457200" algn="l"/>
              </a:tabLst>
            </a:pPr>
            <a:r>
              <a:rPr lang="it-IT" sz="1400" dirty="0">
                <a:effectLst/>
                <a:latin typeface="Arial Rounded MT Bold" panose="020F0704030504030204" pitchFamily="34" charset="0"/>
                <a:ea typeface="Times New Roman" panose="02020603050405020304" pitchFamily="18" charset="0"/>
                <a:cs typeface="Calibri" panose="020F0502020204030204" pitchFamily="34" charset="0"/>
              </a:rPr>
              <a:t>Se non siete sicuri della vostra capacità di costruire un sito, assumete un web designer professionista.</a:t>
            </a:r>
          </a:p>
        </p:txBody>
      </p:sp>
      <p:sp>
        <p:nvSpPr>
          <p:cNvPr id="7" name="Google Shape;101;p12"/>
          <p:cNvSpPr txBox="1">
            <a:spLocks/>
          </p:cNvSpPr>
          <p:nvPr/>
        </p:nvSpPr>
        <p:spPr>
          <a:xfrm>
            <a:off x="27122" y="82502"/>
            <a:ext cx="7369175" cy="55001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1pPr>
            <a:lvl2pPr marR="0" lvl="1"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2pPr>
            <a:lvl3pPr marR="0" lvl="2"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3pPr>
            <a:lvl4pPr marR="0" lvl="3"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4pPr>
            <a:lvl5pPr marR="0" lvl="4"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5pPr>
            <a:lvl6pPr marR="0" lvl="5"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6pPr>
            <a:lvl7pPr marR="0" lvl="6"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7pPr>
            <a:lvl8pPr marR="0" lvl="7"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8pPr>
            <a:lvl9pPr marR="0" lvl="8"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9pPr>
          </a:lstStyle>
          <a:p>
            <a:r>
              <a:rPr lang="en-GB" dirty="0">
                <a:latin typeface="Raleway" pitchFamily="2" charset="0"/>
              </a:rPr>
              <a:t>1.3 </a:t>
            </a:r>
            <a:r>
              <a:rPr lang="it-IT" b="1" dirty="0">
                <a:effectLst/>
                <a:latin typeface="Raleway" pitchFamily="2" charset="0"/>
                <a:ea typeface="Times New Roman" panose="02020603050405020304" pitchFamily="18" charset="0"/>
                <a:cs typeface="Calibri" panose="020F0502020204030204" pitchFamily="34" charset="0"/>
              </a:rPr>
              <a:t>Suggerimenti pratici</a:t>
            </a:r>
            <a:endParaRPr lang="es-ES" dirty="0">
              <a:effectLst/>
              <a:latin typeface="Raleway" pitchFamily="2" charset="0"/>
              <a:ea typeface="Calibri" panose="020F0502020204030204" pitchFamily="34" charset="0"/>
              <a:cs typeface="Times New Roman" panose="02020603050405020304" pitchFamily="18" charset="0"/>
            </a:endParaRPr>
          </a:p>
          <a:p>
            <a:endParaRPr lang="en-GB" dirty="0"/>
          </a:p>
        </p:txBody>
      </p:sp>
      <p:pic>
        <p:nvPicPr>
          <p:cNvPr id="4" name="Imagen 3">
            <a:extLst>
              <a:ext uri="{FF2B5EF4-FFF2-40B4-BE49-F238E27FC236}">
                <a16:creationId xmlns:a16="http://schemas.microsoft.com/office/drawing/2014/main" id="{3F908321-C54F-4F0A-A0AF-B8B435CA69C0}"/>
              </a:ext>
            </a:extLst>
          </p:cNvPr>
          <p:cNvPicPr>
            <a:picLocks noChangeAspect="1"/>
          </p:cNvPicPr>
          <p:nvPr/>
        </p:nvPicPr>
        <p:blipFill>
          <a:blip r:embed="rId4"/>
          <a:stretch>
            <a:fillRect/>
          </a:stretch>
        </p:blipFill>
        <p:spPr>
          <a:xfrm>
            <a:off x="36105" y="1649066"/>
            <a:ext cx="377496" cy="377496"/>
          </a:xfrm>
          <a:prstGeom prst="rect">
            <a:avLst/>
          </a:prstGeom>
        </p:spPr>
      </p:pic>
    </p:spTree>
    <p:extLst>
      <p:ext uri="{BB962C8B-B14F-4D97-AF65-F5344CB8AC3E}">
        <p14:creationId xmlns:p14="http://schemas.microsoft.com/office/powerpoint/2010/main" val="1219270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4"/>
          <p:cNvSpPr txBox="1">
            <a:spLocks noGrp="1"/>
          </p:cNvSpPr>
          <p:nvPr>
            <p:ph type="ctrTitle" idx="4294967295"/>
          </p:nvPr>
        </p:nvSpPr>
        <p:spPr>
          <a:xfrm>
            <a:off x="3064700" y="1512936"/>
            <a:ext cx="553380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6000" dirty="0">
                <a:solidFill>
                  <a:srgbClr val="ABE33F"/>
                </a:solidFill>
              </a:rPr>
              <a:t>Grazie!</a:t>
            </a:r>
            <a:endParaRPr sz="6000" dirty="0">
              <a:solidFill>
                <a:srgbClr val="ABE33F"/>
              </a:solidFill>
            </a:endParaRPr>
          </a:p>
        </p:txBody>
      </p:sp>
      <p:sp>
        <p:nvSpPr>
          <p:cNvPr id="305" name="Google Shape;305;p34"/>
          <p:cNvSpPr txBox="1">
            <a:spLocks noGrp="1"/>
          </p:cNvSpPr>
          <p:nvPr>
            <p:ph type="subTitle" idx="4294967295"/>
          </p:nvPr>
        </p:nvSpPr>
        <p:spPr>
          <a:xfrm>
            <a:off x="3064700" y="2636358"/>
            <a:ext cx="5533800" cy="1206544"/>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3600" b="1" dirty="0"/>
              <a:t>Domande?</a:t>
            </a:r>
            <a:endParaRPr sz="3600" b="1" dirty="0"/>
          </a:p>
        </p:txBody>
      </p:sp>
      <p:grpSp>
        <p:nvGrpSpPr>
          <p:cNvPr id="306" name="Google Shape;306;p34"/>
          <p:cNvGrpSpPr/>
          <p:nvPr/>
        </p:nvGrpSpPr>
        <p:grpSpPr>
          <a:xfrm>
            <a:off x="685795" y="1814227"/>
            <a:ext cx="1681779" cy="1179949"/>
            <a:chOff x="559275" y="1683950"/>
            <a:chExt cx="466500" cy="327300"/>
          </a:xfrm>
        </p:grpSpPr>
        <p:sp>
          <p:nvSpPr>
            <p:cNvPr id="307" name="Google Shape;307;p34"/>
            <p:cNvSpPr/>
            <p:nvPr/>
          </p:nvSpPr>
          <p:spPr>
            <a:xfrm>
              <a:off x="559275" y="1683950"/>
              <a:ext cx="466500" cy="197850"/>
            </a:xfrm>
            <a:custGeom>
              <a:avLst/>
              <a:gdLst/>
              <a:ahLst/>
              <a:cxnLst/>
              <a:rect l="l" t="t" r="r" b="b"/>
              <a:pathLst>
                <a:path w="18660" h="7914" extrusionOk="0">
                  <a:moveTo>
                    <a:pt x="391" y="1"/>
                  </a:moveTo>
                  <a:lnTo>
                    <a:pt x="293" y="50"/>
                  </a:lnTo>
                  <a:lnTo>
                    <a:pt x="220" y="74"/>
                  </a:lnTo>
                  <a:lnTo>
                    <a:pt x="147" y="147"/>
                  </a:lnTo>
                  <a:lnTo>
                    <a:pt x="74" y="221"/>
                  </a:lnTo>
                  <a:lnTo>
                    <a:pt x="49" y="294"/>
                  </a:lnTo>
                  <a:lnTo>
                    <a:pt x="0" y="392"/>
                  </a:lnTo>
                  <a:lnTo>
                    <a:pt x="0" y="489"/>
                  </a:lnTo>
                  <a:lnTo>
                    <a:pt x="0" y="1173"/>
                  </a:lnTo>
                  <a:lnTo>
                    <a:pt x="9330" y="7914"/>
                  </a:lnTo>
                  <a:lnTo>
                    <a:pt x="18659" y="1173"/>
                  </a:lnTo>
                  <a:lnTo>
                    <a:pt x="18659" y="489"/>
                  </a:lnTo>
                  <a:lnTo>
                    <a:pt x="18659" y="392"/>
                  </a:lnTo>
                  <a:lnTo>
                    <a:pt x="18611" y="294"/>
                  </a:lnTo>
                  <a:lnTo>
                    <a:pt x="18586" y="221"/>
                  </a:lnTo>
                  <a:lnTo>
                    <a:pt x="18513" y="147"/>
                  </a:lnTo>
                  <a:lnTo>
                    <a:pt x="18440" y="74"/>
                  </a:lnTo>
                  <a:lnTo>
                    <a:pt x="18366" y="50"/>
                  </a:lnTo>
                  <a:lnTo>
                    <a:pt x="18269" y="1"/>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34"/>
            <p:cNvSpPr/>
            <p:nvPr/>
          </p:nvSpPr>
          <p:spPr>
            <a:xfrm>
              <a:off x="559275" y="1727925"/>
              <a:ext cx="466500" cy="283325"/>
            </a:xfrm>
            <a:custGeom>
              <a:avLst/>
              <a:gdLst/>
              <a:ahLst/>
              <a:cxnLst/>
              <a:rect l="l" t="t" r="r" b="b"/>
              <a:pathLst>
                <a:path w="18660" h="11333" extrusionOk="0">
                  <a:moveTo>
                    <a:pt x="0" y="0"/>
                  </a:moveTo>
                  <a:lnTo>
                    <a:pt x="0" y="10844"/>
                  </a:lnTo>
                  <a:lnTo>
                    <a:pt x="0" y="10917"/>
                  </a:lnTo>
                  <a:lnTo>
                    <a:pt x="5129" y="7230"/>
                  </a:lnTo>
                  <a:lnTo>
                    <a:pt x="5227" y="7181"/>
                  </a:lnTo>
                  <a:lnTo>
                    <a:pt x="5325" y="7181"/>
                  </a:lnTo>
                  <a:lnTo>
                    <a:pt x="5398" y="7205"/>
                  </a:lnTo>
                  <a:lnTo>
                    <a:pt x="5471" y="7278"/>
                  </a:lnTo>
                  <a:lnTo>
                    <a:pt x="5520" y="7376"/>
                  </a:lnTo>
                  <a:lnTo>
                    <a:pt x="5520" y="7474"/>
                  </a:lnTo>
                  <a:lnTo>
                    <a:pt x="5471" y="7547"/>
                  </a:lnTo>
                  <a:lnTo>
                    <a:pt x="5422" y="7620"/>
                  </a:lnTo>
                  <a:lnTo>
                    <a:pt x="318" y="11308"/>
                  </a:lnTo>
                  <a:lnTo>
                    <a:pt x="415" y="11333"/>
                  </a:lnTo>
                  <a:lnTo>
                    <a:pt x="18244" y="11333"/>
                  </a:lnTo>
                  <a:lnTo>
                    <a:pt x="18342" y="11308"/>
                  </a:lnTo>
                  <a:lnTo>
                    <a:pt x="13238" y="7620"/>
                  </a:lnTo>
                  <a:lnTo>
                    <a:pt x="13189" y="7547"/>
                  </a:lnTo>
                  <a:lnTo>
                    <a:pt x="13140" y="7474"/>
                  </a:lnTo>
                  <a:lnTo>
                    <a:pt x="13140" y="7376"/>
                  </a:lnTo>
                  <a:lnTo>
                    <a:pt x="13189" y="7278"/>
                  </a:lnTo>
                  <a:lnTo>
                    <a:pt x="13262" y="7205"/>
                  </a:lnTo>
                  <a:lnTo>
                    <a:pt x="13335" y="7181"/>
                  </a:lnTo>
                  <a:lnTo>
                    <a:pt x="13433" y="7181"/>
                  </a:lnTo>
                  <a:lnTo>
                    <a:pt x="13531" y="7230"/>
                  </a:lnTo>
                  <a:lnTo>
                    <a:pt x="18659" y="10917"/>
                  </a:lnTo>
                  <a:lnTo>
                    <a:pt x="18659" y="10844"/>
                  </a:lnTo>
                  <a:lnTo>
                    <a:pt x="18659" y="0"/>
                  </a:lnTo>
                  <a:lnTo>
                    <a:pt x="9476" y="6643"/>
                  </a:lnTo>
                  <a:lnTo>
                    <a:pt x="9403" y="6692"/>
                  </a:lnTo>
                  <a:lnTo>
                    <a:pt x="9257" y="6692"/>
                  </a:lnTo>
                  <a:lnTo>
                    <a:pt x="9183" y="6643"/>
                  </a:lnTo>
                  <a:lnTo>
                    <a:pt x="0" y="0"/>
                  </a:lnTo>
                  <a:close/>
                </a:path>
              </a:pathLst>
            </a:custGeom>
            <a:solidFill>
              <a:srgbClr val="00AE9D">
                <a:alpha val="8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9" name="Google Shape;309;p34"/>
          <p:cNvSpPr/>
          <p:nvPr/>
        </p:nvSpPr>
        <p:spPr>
          <a:xfrm>
            <a:off x="1681875" y="2683100"/>
            <a:ext cx="1274938" cy="1159802"/>
          </a:xfrm>
          <a:custGeom>
            <a:avLst/>
            <a:gdLst/>
            <a:ahLst/>
            <a:cxnLst/>
            <a:rect l="l" t="t" r="r" b="b"/>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ABE33F">
              <a:alpha val="8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3" name="Imagen 2">
            <a:extLst>
              <a:ext uri="{FF2B5EF4-FFF2-40B4-BE49-F238E27FC236}">
                <a16:creationId xmlns:a16="http://schemas.microsoft.com/office/drawing/2014/main" id="{D5C9C3AD-0616-46BA-AF0A-CA28F5BD5386}"/>
              </a:ext>
            </a:extLst>
          </p:cNvPr>
          <p:cNvPicPr>
            <a:picLocks noChangeAspect="1"/>
          </p:cNvPicPr>
          <p:nvPr/>
        </p:nvPicPr>
        <p:blipFill>
          <a:blip r:embed="rId3"/>
          <a:stretch>
            <a:fillRect/>
          </a:stretch>
        </p:blipFill>
        <p:spPr>
          <a:xfrm>
            <a:off x="4519961" y="1054954"/>
            <a:ext cx="3404373" cy="3404373"/>
          </a:xfrm>
          <a:prstGeom prst="rect">
            <a:avLst/>
          </a:prstGeom>
        </p:spPr>
      </p:pic>
      <p:sp>
        <p:nvSpPr>
          <p:cNvPr id="102" name="Google Shape;102;p12"/>
          <p:cNvSpPr txBox="1">
            <a:spLocks noGrp="1"/>
          </p:cNvSpPr>
          <p:nvPr>
            <p:ph type="body" idx="4294967295"/>
          </p:nvPr>
        </p:nvSpPr>
        <p:spPr>
          <a:xfrm>
            <a:off x="342274" y="1451671"/>
            <a:ext cx="4177687" cy="934689"/>
          </a:xfrm>
          <a:prstGeom prst="rect">
            <a:avLst/>
          </a:prstGeom>
        </p:spPr>
        <p:txBody>
          <a:bodyPr spcFirstLastPara="1" wrap="square" lIns="91425" tIns="91425" rIns="91425" bIns="91425" anchor="t" anchorCtr="0">
            <a:noAutofit/>
          </a:bodyPr>
          <a:lstStyle/>
          <a:p>
            <a:pPr marL="76200" indent="0" algn="just">
              <a:lnSpc>
                <a:spcPct val="106000"/>
              </a:lnSpc>
              <a:spcAft>
                <a:spcPts val="1000"/>
              </a:spcAft>
              <a:buNone/>
            </a:pPr>
            <a:r>
              <a:rPr lang="it-IT" sz="1400" dirty="0">
                <a:effectLst/>
                <a:latin typeface="Arial Rounded MT Bold" panose="020F0704030504030204" pitchFamily="34" charset="0"/>
                <a:ea typeface="Calibri" panose="020F0502020204030204" pitchFamily="34" charset="0"/>
                <a:cs typeface="Calibri" panose="020F0502020204030204" pitchFamily="34" charset="0"/>
              </a:rPr>
              <a:t>La </a:t>
            </a:r>
            <a:r>
              <a:rPr lang="it-IT" sz="1400" b="1" dirty="0">
                <a:solidFill>
                  <a:schemeClr val="accent1"/>
                </a:solidFill>
                <a:effectLst/>
                <a:latin typeface="Arial Rounded MT Bold" panose="020F0704030504030204" pitchFamily="34" charset="0"/>
                <a:ea typeface="Calibri" panose="020F0502020204030204" pitchFamily="34" charset="0"/>
                <a:cs typeface="Calibri" panose="020F0502020204030204" pitchFamily="34" charset="0"/>
              </a:rPr>
              <a:t>creazione di un sito web </a:t>
            </a:r>
            <a:r>
              <a:rPr lang="it-IT" sz="1400" dirty="0">
                <a:effectLst/>
                <a:latin typeface="Arial Rounded MT Bold" panose="020F0704030504030204" pitchFamily="34" charset="0"/>
                <a:ea typeface="Calibri" panose="020F0502020204030204" pitchFamily="34" charset="0"/>
                <a:cs typeface="Calibri" panose="020F0502020204030204" pitchFamily="34" charset="0"/>
              </a:rPr>
              <a:t>è un processo che prevede la creazione del layout, dei contenuti e del design grafico.</a:t>
            </a:r>
            <a:endParaRPr sz="1200" dirty="0"/>
          </a:p>
          <a:p>
            <a:pPr marL="0" lvl="0" indent="0" algn="l" rtl="0">
              <a:spcBef>
                <a:spcPts val="600"/>
              </a:spcBef>
              <a:spcAft>
                <a:spcPts val="0"/>
              </a:spcAft>
              <a:buNone/>
            </a:pPr>
            <a:endParaRPr sz="1200" dirty="0"/>
          </a:p>
        </p:txBody>
      </p:sp>
      <p:sp>
        <p:nvSpPr>
          <p:cNvPr id="101" name="Google Shape;101;p12"/>
          <p:cNvSpPr txBox="1">
            <a:spLocks noGrp="1"/>
          </p:cNvSpPr>
          <p:nvPr>
            <p:ph type="title" idx="4294967295"/>
          </p:nvPr>
        </p:nvSpPr>
        <p:spPr>
          <a:xfrm>
            <a:off x="27122" y="82502"/>
            <a:ext cx="7369175" cy="55001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latin typeface="Raleway" pitchFamily="2" charset="0"/>
              </a:rPr>
              <a:t>1.1 </a:t>
            </a:r>
            <a:r>
              <a:rPr lang="it-IT" b="1" dirty="0">
                <a:effectLst/>
                <a:latin typeface="Raleway" pitchFamily="2" charset="0"/>
                <a:ea typeface="Calibri" panose="020F0502020204030204" pitchFamily="34" charset="0"/>
                <a:cs typeface="Calibri" panose="020F0502020204030204" pitchFamily="34" charset="0"/>
              </a:rPr>
              <a:t>Definizione</a:t>
            </a:r>
            <a:endParaRPr lang="it-IT" dirty="0">
              <a:latin typeface="Raleway" pitchFamily="2" charset="0"/>
            </a:endParaRPr>
          </a:p>
        </p:txBody>
      </p:sp>
    </p:spTree>
    <p:extLst>
      <p:ext uri="{BB962C8B-B14F-4D97-AF65-F5344CB8AC3E}">
        <p14:creationId xmlns:p14="http://schemas.microsoft.com/office/powerpoint/2010/main" val="78568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4"/>
        <p:cNvGrpSpPr/>
        <p:nvPr/>
      </p:nvGrpSpPr>
      <p:grpSpPr>
        <a:xfrm>
          <a:off x="0" y="0"/>
          <a:ext cx="0" cy="0"/>
          <a:chOff x="0" y="0"/>
          <a:chExt cx="0" cy="0"/>
        </a:xfrm>
      </p:grpSpPr>
      <p:pic>
        <p:nvPicPr>
          <p:cNvPr id="3" name="Imagen 2">
            <a:extLst>
              <a:ext uri="{FF2B5EF4-FFF2-40B4-BE49-F238E27FC236}">
                <a16:creationId xmlns:a16="http://schemas.microsoft.com/office/drawing/2014/main" id="{54011A9C-A44B-4B78-9D4A-4DB19401A0F8}"/>
              </a:ext>
            </a:extLst>
          </p:cNvPr>
          <p:cNvPicPr>
            <a:picLocks noChangeAspect="1"/>
          </p:cNvPicPr>
          <p:nvPr/>
        </p:nvPicPr>
        <p:blipFill rotWithShape="1">
          <a:blip r:embed="rId3"/>
          <a:srcRect r="2053" b="5163"/>
          <a:stretch/>
        </p:blipFill>
        <p:spPr>
          <a:xfrm>
            <a:off x="5813504" y="1546221"/>
            <a:ext cx="3180008" cy="2051058"/>
          </a:xfrm>
          <a:prstGeom prst="rect">
            <a:avLst/>
          </a:prstGeom>
        </p:spPr>
      </p:pic>
      <p:sp>
        <p:nvSpPr>
          <p:cNvPr id="165" name="Google Shape;165;p18"/>
          <p:cNvSpPr txBox="1">
            <a:spLocks noGrp="1"/>
          </p:cNvSpPr>
          <p:nvPr>
            <p:ph type="body" idx="4294967295"/>
          </p:nvPr>
        </p:nvSpPr>
        <p:spPr>
          <a:xfrm>
            <a:off x="378740" y="1494982"/>
            <a:ext cx="5434764" cy="2051058"/>
          </a:xfrm>
          <a:prstGeom prst="rect">
            <a:avLst/>
          </a:prstGeom>
        </p:spPr>
        <p:txBody>
          <a:bodyPr spcFirstLastPara="1" wrap="square" lIns="91425" tIns="91425" rIns="91425" bIns="91425" anchor="t" anchorCtr="0">
            <a:noAutofit/>
          </a:bodyPr>
          <a:lstStyle/>
          <a:p>
            <a:pPr marL="0" lvl="0" indent="0" algn="just" fontAlgn="base">
              <a:spcAft>
                <a:spcPts val="1500"/>
              </a:spcAft>
              <a:buNone/>
            </a:pPr>
            <a:r>
              <a:rPr lang="es-ES" sz="1400" b="1" dirty="0">
                <a:solidFill>
                  <a:srgbClr val="BBE863"/>
                </a:solidFill>
                <a:effectLst/>
                <a:latin typeface="Arial Rounded MT Bold" panose="020F0704030504030204" pitchFamily="34" charset="0"/>
                <a:ea typeface="Times New Roman" panose="02020603050405020304" pitchFamily="18" charset="0"/>
                <a:cs typeface="Calibri" panose="020F0502020204030204" pitchFamily="34" charset="0"/>
              </a:rPr>
              <a:t>1. </a:t>
            </a:r>
            <a:r>
              <a:rPr lang="it-IT" sz="1400" dirty="0">
                <a:effectLst/>
                <a:latin typeface="Arial Rounded MT Bold" panose="020F0704030504030204" pitchFamily="34" charset="0"/>
                <a:ea typeface="Times New Roman" panose="02020603050405020304" pitchFamily="18" charset="0"/>
                <a:cs typeface="Calibri" panose="020F0502020204030204" pitchFamily="34" charset="0"/>
              </a:rPr>
              <a:t>Oggigiorno, nessun business può pensare di sopravvivere senza essere presente online.</a:t>
            </a:r>
          </a:p>
          <a:p>
            <a:pPr marL="0" lvl="0" indent="0" algn="just" fontAlgn="base">
              <a:spcAft>
                <a:spcPts val="1500"/>
              </a:spcAft>
              <a:buNone/>
            </a:pPr>
            <a:r>
              <a:rPr lang="it-IT" sz="1400" dirty="0">
                <a:solidFill>
                  <a:srgbClr val="92D050"/>
                </a:solidFill>
                <a:effectLst/>
                <a:latin typeface="Arial Rounded MT Bold" panose="020F0704030504030204" pitchFamily="34" charset="0"/>
                <a:ea typeface="Times New Roman" panose="02020603050405020304" pitchFamily="18" charset="0"/>
                <a:cs typeface="Calibri" panose="020F0502020204030204" pitchFamily="34" charset="0"/>
              </a:rPr>
              <a:t>2. </a:t>
            </a:r>
            <a:r>
              <a:rPr lang="it-IT" sz="1400" dirty="0">
                <a:effectLst/>
                <a:latin typeface="Arial Rounded MT Bold" panose="020F0704030504030204" pitchFamily="34" charset="0"/>
                <a:ea typeface="Times New Roman" panose="02020603050405020304" pitchFamily="18" charset="0"/>
                <a:cs typeface="Calibri" panose="020F0502020204030204" pitchFamily="34" charset="0"/>
              </a:rPr>
              <a:t>Il sito web è l’interfaccia più importante che hai con i tuoi potenziali clienti. La scelta di come procedere al design del tuo sito web dipende da te. </a:t>
            </a:r>
          </a:p>
          <a:p>
            <a:pPr marL="0" lvl="0" indent="0" algn="just" fontAlgn="base">
              <a:spcAft>
                <a:spcPts val="1500"/>
              </a:spcAft>
              <a:buNone/>
            </a:pPr>
            <a:r>
              <a:rPr lang="it-IT" sz="1400" dirty="0">
                <a:solidFill>
                  <a:srgbClr val="92D050"/>
                </a:solidFill>
                <a:effectLst/>
                <a:latin typeface="Arial Rounded MT Bold" panose="020F0704030504030204" pitchFamily="34" charset="0"/>
                <a:ea typeface="Times New Roman" panose="02020603050405020304" pitchFamily="18" charset="0"/>
                <a:cs typeface="Calibri" panose="020F0502020204030204" pitchFamily="34" charset="0"/>
              </a:rPr>
              <a:t>3. </a:t>
            </a:r>
            <a:r>
              <a:rPr lang="it-IT" sz="1400" dirty="0">
                <a:effectLst/>
                <a:latin typeface="Arial Rounded MT Bold" panose="020F0704030504030204" pitchFamily="34" charset="0"/>
                <a:ea typeface="Times New Roman" panose="02020603050405020304" pitchFamily="18" charset="0"/>
                <a:cs typeface="Calibri" panose="020F0502020204030204" pitchFamily="34" charset="0"/>
              </a:rPr>
              <a:t>Ogni sito web ha bisogno di un "</a:t>
            </a:r>
            <a:r>
              <a:rPr lang="it-IT" sz="1400" dirty="0" err="1">
                <a:effectLst/>
                <a:latin typeface="Arial Rounded MT Bold" panose="020F0704030504030204" pitchFamily="34" charset="0"/>
                <a:ea typeface="Times New Roman" panose="02020603050405020304" pitchFamily="18" charset="0"/>
                <a:cs typeface="Calibri" panose="020F0502020204030204" pitchFamily="34" charset="0"/>
              </a:rPr>
              <a:t>host</a:t>
            </a:r>
            <a:r>
              <a:rPr lang="it-IT" sz="1400" dirty="0">
                <a:effectLst/>
                <a:latin typeface="Arial Rounded MT Bold" panose="020F0704030504030204" pitchFamily="34" charset="0"/>
                <a:ea typeface="Times New Roman" panose="02020603050405020304" pitchFamily="18" charset="0"/>
                <a:cs typeface="Calibri" panose="020F0502020204030204" pitchFamily="34" charset="0"/>
              </a:rPr>
              <a:t>", un server dove sono memorizzati tutti i dati e il pubblico può accedervi in qualsiasi momento.</a:t>
            </a:r>
            <a:endParaRPr lang="es-ES" sz="1400" dirty="0">
              <a:latin typeface="Arial Rounded MT Bold" panose="020F0704030504030204" pitchFamily="34" charset="0"/>
              <a:ea typeface="Times New Roman" panose="02020603050405020304" pitchFamily="18" charset="0"/>
              <a:cs typeface="Times New Roman" panose="02020603050405020304" pitchFamily="18" charset="0"/>
            </a:endParaRPr>
          </a:p>
        </p:txBody>
      </p:sp>
      <p:sp>
        <p:nvSpPr>
          <p:cNvPr id="6" name="Google Shape;101;p12"/>
          <p:cNvSpPr txBox="1">
            <a:spLocks/>
          </p:cNvSpPr>
          <p:nvPr/>
        </p:nvSpPr>
        <p:spPr>
          <a:xfrm>
            <a:off x="27122" y="82502"/>
            <a:ext cx="7369175" cy="55001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1pPr>
            <a:lvl2pPr marR="0" lvl="1"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2pPr>
            <a:lvl3pPr marR="0" lvl="2"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3pPr>
            <a:lvl4pPr marR="0" lvl="3"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4pPr>
            <a:lvl5pPr marR="0" lvl="4"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5pPr>
            <a:lvl6pPr marR="0" lvl="5"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6pPr>
            <a:lvl7pPr marR="0" lvl="6"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7pPr>
            <a:lvl8pPr marR="0" lvl="7"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8pPr>
            <a:lvl9pPr marR="0" lvl="8"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9pPr>
          </a:lstStyle>
          <a:p>
            <a:r>
              <a:rPr lang="en-GB" dirty="0">
                <a:latin typeface="Raleway" pitchFamily="2" charset="0"/>
              </a:rPr>
              <a:t>1.2 </a:t>
            </a:r>
            <a:r>
              <a:rPr lang="it-IT" b="1" dirty="0">
                <a:effectLst/>
                <a:latin typeface="Raleway" pitchFamily="2" charset="0"/>
                <a:ea typeface="Times New Roman" panose="02020603050405020304" pitchFamily="18" charset="0"/>
                <a:cs typeface="Calibri" panose="020F0502020204030204" pitchFamily="34" charset="0"/>
              </a:rPr>
              <a:t>Conoscenze di base</a:t>
            </a:r>
            <a:endParaRPr lang="es-ES" dirty="0">
              <a:effectLst/>
              <a:latin typeface="Raleway" pitchFamily="2" charset="0"/>
              <a:ea typeface="Calibri" panose="020F0502020204030204" pitchFamily="34" charset="0"/>
              <a:cs typeface="Times New Roman" panose="02020603050405020304" pitchFamily="18" charset="0"/>
            </a:endParaRPr>
          </a:p>
          <a:p>
            <a:endParaRPr lang="en-GB" dirty="0"/>
          </a:p>
        </p:txBody>
      </p:sp>
      <p:pic>
        <p:nvPicPr>
          <p:cNvPr id="10" name="Imagen 9">
            <a:extLst>
              <a:ext uri="{FF2B5EF4-FFF2-40B4-BE49-F238E27FC236}">
                <a16:creationId xmlns:a16="http://schemas.microsoft.com/office/drawing/2014/main" id="{6B216B26-EC7E-4AD5-8D47-3260FB498D5B}"/>
              </a:ext>
            </a:extLst>
          </p:cNvPr>
          <p:cNvPicPr>
            <a:picLocks noChangeAspect="1"/>
          </p:cNvPicPr>
          <p:nvPr/>
        </p:nvPicPr>
        <p:blipFill>
          <a:blip r:embed="rId4"/>
          <a:stretch>
            <a:fillRect/>
          </a:stretch>
        </p:blipFill>
        <p:spPr>
          <a:xfrm>
            <a:off x="150488" y="1546221"/>
            <a:ext cx="345907" cy="34590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pic>
        <p:nvPicPr>
          <p:cNvPr id="4" name="Imagen 3">
            <a:extLst>
              <a:ext uri="{FF2B5EF4-FFF2-40B4-BE49-F238E27FC236}">
                <a16:creationId xmlns:a16="http://schemas.microsoft.com/office/drawing/2014/main" id="{E492901F-0ACA-4443-B327-8208C513B782}"/>
              </a:ext>
            </a:extLst>
          </p:cNvPr>
          <p:cNvPicPr>
            <a:picLocks noChangeAspect="1"/>
          </p:cNvPicPr>
          <p:nvPr/>
        </p:nvPicPr>
        <p:blipFill>
          <a:blip r:embed="rId3"/>
          <a:stretch>
            <a:fillRect/>
          </a:stretch>
        </p:blipFill>
        <p:spPr>
          <a:xfrm>
            <a:off x="6223322" y="1186629"/>
            <a:ext cx="2801744" cy="2801744"/>
          </a:xfrm>
          <a:prstGeom prst="rect">
            <a:avLst/>
          </a:prstGeom>
        </p:spPr>
      </p:pic>
      <p:sp>
        <p:nvSpPr>
          <p:cNvPr id="6" name="Google Shape;101;p12"/>
          <p:cNvSpPr txBox="1">
            <a:spLocks/>
          </p:cNvSpPr>
          <p:nvPr/>
        </p:nvSpPr>
        <p:spPr>
          <a:xfrm>
            <a:off x="27122" y="82502"/>
            <a:ext cx="7369175" cy="55001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1pPr>
            <a:lvl2pPr marR="0" lvl="1"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2pPr>
            <a:lvl3pPr marR="0" lvl="2"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3pPr>
            <a:lvl4pPr marR="0" lvl="3"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4pPr>
            <a:lvl5pPr marR="0" lvl="4"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5pPr>
            <a:lvl6pPr marR="0" lvl="5"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6pPr>
            <a:lvl7pPr marR="0" lvl="6"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7pPr>
            <a:lvl8pPr marR="0" lvl="7"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8pPr>
            <a:lvl9pPr marR="0" lvl="8"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9pPr>
          </a:lstStyle>
          <a:p>
            <a:r>
              <a:rPr lang="en-GB" dirty="0">
                <a:latin typeface="Raleway" pitchFamily="2" charset="0"/>
              </a:rPr>
              <a:t>1.2 </a:t>
            </a:r>
            <a:r>
              <a:rPr lang="it-IT" b="1" dirty="0">
                <a:effectLst/>
                <a:latin typeface="Raleway" pitchFamily="2" charset="0"/>
                <a:ea typeface="Times New Roman" panose="02020603050405020304" pitchFamily="18" charset="0"/>
                <a:cs typeface="Calibri" panose="020F0502020204030204" pitchFamily="34" charset="0"/>
              </a:rPr>
              <a:t>Conoscenze di base</a:t>
            </a:r>
            <a:endParaRPr lang="es-ES" dirty="0">
              <a:effectLst/>
              <a:latin typeface="Raleway" pitchFamily="2" charset="0"/>
              <a:ea typeface="Calibri" panose="020F0502020204030204" pitchFamily="34" charset="0"/>
              <a:cs typeface="Times New Roman" panose="02020603050405020304" pitchFamily="18" charset="0"/>
            </a:endParaRPr>
          </a:p>
          <a:p>
            <a:endParaRPr lang="en-GB" dirty="0"/>
          </a:p>
        </p:txBody>
      </p:sp>
      <p:sp>
        <p:nvSpPr>
          <p:cNvPr id="9" name="CuadroTexto 8">
            <a:extLst>
              <a:ext uri="{FF2B5EF4-FFF2-40B4-BE49-F238E27FC236}">
                <a16:creationId xmlns:a16="http://schemas.microsoft.com/office/drawing/2014/main" id="{F6ADD35C-788B-408B-BFCB-1F737EAF0018}"/>
              </a:ext>
            </a:extLst>
          </p:cNvPr>
          <p:cNvSpPr txBox="1"/>
          <p:nvPr/>
        </p:nvSpPr>
        <p:spPr>
          <a:xfrm>
            <a:off x="373028" y="1418324"/>
            <a:ext cx="5857727" cy="1996380"/>
          </a:xfrm>
          <a:prstGeom prst="rect">
            <a:avLst/>
          </a:prstGeom>
          <a:noFill/>
        </p:spPr>
        <p:txBody>
          <a:bodyPr wrap="square">
            <a:spAutoFit/>
          </a:bodyPr>
          <a:lstStyle/>
          <a:p>
            <a:pPr marL="0" lvl="0" indent="0" algn="just" fontAlgn="base">
              <a:lnSpc>
                <a:spcPct val="115000"/>
              </a:lnSpc>
              <a:spcAft>
                <a:spcPts val="1500"/>
              </a:spcAft>
              <a:buNone/>
            </a:pPr>
            <a:r>
              <a:rPr lang="es-ES" sz="1400" b="1" dirty="0">
                <a:solidFill>
                  <a:srgbClr val="BBE863"/>
                </a:solidFill>
                <a:effectLst/>
                <a:latin typeface="Arial Rounded MT Bold" panose="020F0704030504030204" pitchFamily="34" charset="0"/>
                <a:ea typeface="Times New Roman" panose="02020603050405020304" pitchFamily="18" charset="0"/>
                <a:cs typeface="Times New Roman" panose="02020603050405020304" pitchFamily="18" charset="0"/>
              </a:rPr>
              <a:t>4. </a:t>
            </a:r>
            <a:r>
              <a:rPr lang="it-IT" sz="1400" dirty="0">
                <a:solidFill>
                  <a:srgbClr val="004C52"/>
                </a:solidFill>
                <a:effectLst/>
                <a:latin typeface="Arial Rounded MT Bold" panose="020F0704030504030204" pitchFamily="34" charset="0"/>
                <a:ea typeface="Times New Roman" panose="02020603050405020304" pitchFamily="18" charset="0"/>
                <a:cs typeface="Calibri" panose="020F0502020204030204" pitchFamily="34" charset="0"/>
              </a:rPr>
              <a:t>Un buon sito web non è mai statico. Puoi creare diverse pagine inerenti vari aspetti della tua attività, come un catalogo dettagliato dei tuoi prodotti o servizi, o una sezione blog per gli aggiornamenti aziendali. Mi raccomando, non dimenticare di includere i tuoi dati di contatto!</a:t>
            </a:r>
          </a:p>
          <a:p>
            <a:pPr marL="0" lvl="0" indent="0" algn="just" fontAlgn="base">
              <a:lnSpc>
                <a:spcPct val="115000"/>
              </a:lnSpc>
              <a:spcAft>
                <a:spcPts val="1500"/>
              </a:spcAft>
              <a:buNone/>
            </a:pPr>
            <a:r>
              <a:rPr lang="it-IT" sz="1400" dirty="0">
                <a:solidFill>
                  <a:srgbClr val="92D050"/>
                </a:solidFill>
                <a:effectLst/>
                <a:latin typeface="Arial Rounded MT Bold" panose="020F0704030504030204" pitchFamily="34" charset="0"/>
                <a:ea typeface="Times New Roman" panose="02020603050405020304" pitchFamily="18" charset="0"/>
                <a:cs typeface="Calibri" panose="020F0502020204030204" pitchFamily="34" charset="0"/>
              </a:rPr>
              <a:t>5. </a:t>
            </a:r>
            <a:r>
              <a:rPr lang="it-IT" sz="1400" dirty="0">
                <a:solidFill>
                  <a:srgbClr val="004C52"/>
                </a:solidFill>
                <a:effectLst/>
                <a:latin typeface="Arial Rounded MT Bold" panose="020F0704030504030204" pitchFamily="34" charset="0"/>
                <a:ea typeface="Times New Roman" panose="02020603050405020304" pitchFamily="18" charset="0"/>
                <a:cs typeface="Calibri" panose="020F0502020204030204" pitchFamily="34" charset="0"/>
              </a:rPr>
              <a:t>Inizia a chiederti cosa vuoi da un negozio online e mettiti nei panni di un potenziale visitatore del tuo sito.</a:t>
            </a:r>
            <a:endParaRPr lang="es-ES" sz="1400" dirty="0">
              <a:solidFill>
                <a:srgbClr val="004C52"/>
              </a:solidFill>
              <a:effectLst/>
              <a:latin typeface="Arial Rounded MT Bold" panose="020F0704030504030204" pitchFamily="34" charset="0"/>
              <a:ea typeface="Calibri" panose="020F0502020204030204" pitchFamily="34" charset="0"/>
              <a:cs typeface="Times New Roman" panose="02020603050405020304" pitchFamily="18" charset="0"/>
            </a:endParaRPr>
          </a:p>
        </p:txBody>
      </p:sp>
      <p:pic>
        <p:nvPicPr>
          <p:cNvPr id="10" name="Imagen 9">
            <a:extLst>
              <a:ext uri="{FF2B5EF4-FFF2-40B4-BE49-F238E27FC236}">
                <a16:creationId xmlns:a16="http://schemas.microsoft.com/office/drawing/2014/main" id="{6B216B26-EC7E-4AD5-8D47-3260FB498D5B}"/>
              </a:ext>
            </a:extLst>
          </p:cNvPr>
          <p:cNvPicPr>
            <a:picLocks noChangeAspect="1"/>
          </p:cNvPicPr>
          <p:nvPr/>
        </p:nvPicPr>
        <p:blipFill>
          <a:blip r:embed="rId4"/>
          <a:stretch>
            <a:fillRect/>
          </a:stretch>
        </p:blipFill>
        <p:spPr>
          <a:xfrm>
            <a:off x="118934" y="1344021"/>
            <a:ext cx="345907" cy="345907"/>
          </a:xfrm>
          <a:prstGeom prst="rect">
            <a:avLst/>
          </a:prstGeom>
        </p:spPr>
      </p:pic>
    </p:spTree>
    <p:extLst>
      <p:ext uri="{BB962C8B-B14F-4D97-AF65-F5344CB8AC3E}">
        <p14:creationId xmlns:p14="http://schemas.microsoft.com/office/powerpoint/2010/main" val="1408409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pic>
        <p:nvPicPr>
          <p:cNvPr id="4" name="Imagen 3">
            <a:extLst>
              <a:ext uri="{FF2B5EF4-FFF2-40B4-BE49-F238E27FC236}">
                <a16:creationId xmlns:a16="http://schemas.microsoft.com/office/drawing/2014/main" id="{998CABE4-1B73-42C8-B3B3-72F13D76D1FB}"/>
              </a:ext>
            </a:extLst>
          </p:cNvPr>
          <p:cNvPicPr>
            <a:picLocks noChangeAspect="1"/>
          </p:cNvPicPr>
          <p:nvPr/>
        </p:nvPicPr>
        <p:blipFill rotWithShape="1">
          <a:blip r:embed="rId3"/>
          <a:srcRect r="5897"/>
          <a:stretch/>
        </p:blipFill>
        <p:spPr>
          <a:xfrm>
            <a:off x="6341095" y="1888631"/>
            <a:ext cx="2728564" cy="1931489"/>
          </a:xfrm>
          <a:prstGeom prst="rect">
            <a:avLst/>
          </a:prstGeom>
        </p:spPr>
      </p:pic>
      <p:sp>
        <p:nvSpPr>
          <p:cNvPr id="165" name="Google Shape;165;p18"/>
          <p:cNvSpPr txBox="1">
            <a:spLocks noGrp="1"/>
          </p:cNvSpPr>
          <p:nvPr>
            <p:ph type="body" idx="4294967295"/>
          </p:nvPr>
        </p:nvSpPr>
        <p:spPr>
          <a:xfrm>
            <a:off x="271249" y="761221"/>
            <a:ext cx="6363249" cy="2051058"/>
          </a:xfrm>
          <a:prstGeom prst="rect">
            <a:avLst/>
          </a:prstGeom>
        </p:spPr>
        <p:txBody>
          <a:bodyPr spcFirstLastPara="1" wrap="square" lIns="91425" tIns="91425" rIns="91425" bIns="91425" anchor="t" anchorCtr="0">
            <a:noAutofit/>
          </a:bodyPr>
          <a:lstStyle/>
          <a:p>
            <a:pPr marL="0" indent="0" algn="just" fontAlgn="base">
              <a:spcAft>
                <a:spcPts val="1500"/>
              </a:spcAft>
              <a:buNone/>
            </a:pPr>
            <a:r>
              <a:rPr lang="es-ES" sz="1400" b="1" dirty="0">
                <a:solidFill>
                  <a:srgbClr val="BBE863"/>
                </a:solidFill>
                <a:latin typeface="Arial Rounded MT Bold" panose="020F0704030504030204" pitchFamily="34" charset="0"/>
                <a:ea typeface="Times New Roman" panose="02020603050405020304" pitchFamily="18" charset="0"/>
                <a:cs typeface="Calibri" panose="020F0502020204030204" pitchFamily="34" charset="0"/>
              </a:rPr>
              <a:t>6</a:t>
            </a:r>
            <a:r>
              <a:rPr lang="es-ES" sz="1400" b="1" dirty="0">
                <a:solidFill>
                  <a:srgbClr val="BBE863"/>
                </a:solidFill>
                <a:effectLst/>
                <a:latin typeface="Arial Rounded MT Bold" panose="020F0704030504030204" pitchFamily="34" charset="0"/>
                <a:ea typeface="Times New Roman" panose="02020603050405020304" pitchFamily="18" charset="0"/>
                <a:cs typeface="Calibri" panose="020F0502020204030204" pitchFamily="34" charset="0"/>
              </a:rPr>
              <a:t>. </a:t>
            </a:r>
            <a:r>
              <a:rPr lang="it-IT" sz="1400" dirty="0">
                <a:effectLst/>
                <a:latin typeface="Arial Rounded MT Bold" panose="020F0704030504030204" pitchFamily="34" charset="0"/>
                <a:ea typeface="Times New Roman" panose="02020603050405020304" pitchFamily="18" charset="0"/>
                <a:cs typeface="Calibri" panose="020F0502020204030204" pitchFamily="34" charset="0"/>
              </a:rPr>
              <a:t>Aggiungi una politica sulla privacy e sui cookies</a:t>
            </a:r>
            <a:endParaRPr lang="es-ES" sz="1400" dirty="0">
              <a:latin typeface="Arial Rounded MT Bold" panose="020F0704030504030204" pitchFamily="34" charset="0"/>
              <a:ea typeface="Times New Roman" panose="02020603050405020304" pitchFamily="18" charset="0"/>
              <a:cs typeface="Times New Roman" panose="02020603050405020304" pitchFamily="18" charset="0"/>
            </a:endParaRPr>
          </a:p>
          <a:p>
            <a:pPr marL="0" indent="0" algn="just" fontAlgn="base">
              <a:spcAft>
                <a:spcPts val="1500"/>
              </a:spcAft>
              <a:buNone/>
            </a:pPr>
            <a:r>
              <a:rPr lang="es-ES" sz="1400" b="1" dirty="0">
                <a:solidFill>
                  <a:srgbClr val="BBE863"/>
                </a:solidFill>
                <a:latin typeface="Arial Rounded MT Bold" panose="020F0704030504030204" pitchFamily="34" charset="0"/>
                <a:ea typeface="Times New Roman" panose="02020603050405020304" pitchFamily="18" charset="0"/>
                <a:cs typeface="Times New Roman" panose="02020603050405020304" pitchFamily="18" charset="0"/>
              </a:rPr>
              <a:t>7</a:t>
            </a:r>
            <a:r>
              <a:rPr lang="es-ES" sz="1400" b="1" dirty="0">
                <a:solidFill>
                  <a:srgbClr val="BBE863"/>
                </a:solidFill>
                <a:effectLst/>
                <a:latin typeface="Arial Rounded MT Bold" panose="020F0704030504030204" pitchFamily="34" charset="0"/>
                <a:ea typeface="Times New Roman" panose="02020603050405020304" pitchFamily="18" charset="0"/>
                <a:cs typeface="Times New Roman" panose="02020603050405020304" pitchFamily="18" charset="0"/>
              </a:rPr>
              <a:t>. </a:t>
            </a:r>
            <a:r>
              <a:rPr lang="it-IT" sz="1400" dirty="0">
                <a:effectLst/>
                <a:latin typeface="Arial Rounded MT Bold" panose="020F0704030504030204" pitchFamily="34" charset="0"/>
                <a:ea typeface="Times New Roman" panose="02020603050405020304" pitchFamily="18" charset="0"/>
                <a:cs typeface="Calibri" panose="020F0502020204030204" pitchFamily="34" charset="0"/>
              </a:rPr>
              <a:t>Prima di costruire il tuo sito, controlla i tuoi concorrenti e nota cosa fanno bene. Se ti piace il «look and </a:t>
            </a:r>
            <a:r>
              <a:rPr lang="it-IT" sz="1400" dirty="0" err="1">
                <a:effectLst/>
                <a:latin typeface="Arial Rounded MT Bold" panose="020F0704030504030204" pitchFamily="34" charset="0"/>
                <a:ea typeface="Times New Roman" panose="02020603050405020304" pitchFamily="18" charset="0"/>
                <a:cs typeface="Calibri" panose="020F0502020204030204" pitchFamily="34" charset="0"/>
              </a:rPr>
              <a:t>feel</a:t>
            </a:r>
            <a:r>
              <a:rPr lang="it-IT" sz="1400" dirty="0">
                <a:effectLst/>
                <a:latin typeface="Arial Rounded MT Bold" panose="020F0704030504030204" pitchFamily="34" charset="0"/>
                <a:ea typeface="Times New Roman" panose="02020603050405020304" pitchFamily="18" charset="0"/>
                <a:cs typeface="Calibri" panose="020F0502020204030204" pitchFamily="34" charset="0"/>
              </a:rPr>
              <a:t>» di un altro sito, non c'è motivo di non iniziare con qualcosa che ti piace. Non copiarlo: adattalo e fallo tuo.</a:t>
            </a:r>
          </a:p>
          <a:p>
            <a:pPr marL="0" indent="0" algn="just" fontAlgn="base">
              <a:spcAft>
                <a:spcPts val="1500"/>
              </a:spcAft>
              <a:buNone/>
            </a:pPr>
            <a:r>
              <a:rPr lang="it-IT" sz="1400" dirty="0">
                <a:effectLst/>
                <a:latin typeface="Arial Rounded MT Bold" panose="020F0704030504030204" pitchFamily="34" charset="0"/>
                <a:ea typeface="Times New Roman" panose="02020603050405020304" pitchFamily="18" charset="0"/>
                <a:cs typeface="Calibri" panose="020F0502020204030204" pitchFamily="34" charset="0"/>
              </a:rPr>
              <a:t> </a:t>
            </a:r>
            <a:r>
              <a:rPr lang="it-IT" sz="1400" dirty="0">
                <a:solidFill>
                  <a:srgbClr val="92D050"/>
                </a:solidFill>
                <a:effectLst/>
                <a:latin typeface="Arial Rounded MT Bold" panose="020F0704030504030204" pitchFamily="34" charset="0"/>
                <a:ea typeface="Times New Roman" panose="02020603050405020304" pitchFamily="18" charset="0"/>
                <a:cs typeface="Calibri" panose="020F0502020204030204" pitchFamily="34" charset="0"/>
              </a:rPr>
              <a:t>8. </a:t>
            </a:r>
            <a:r>
              <a:rPr lang="it-IT" sz="1400" dirty="0">
                <a:effectLst/>
                <a:latin typeface="Arial Rounded MT Bold" panose="020F0704030504030204" pitchFamily="34" charset="0"/>
                <a:ea typeface="Times New Roman" panose="02020603050405020304" pitchFamily="18" charset="0"/>
                <a:cs typeface="Calibri" panose="020F0502020204030204" pitchFamily="34" charset="0"/>
              </a:rPr>
              <a:t>Sta diventando la norma avere il tracking del pacco per informare i clienti su dove si trova il loro ordine e quando potenzialmente lo riceveranno. A lungo termine, questa prassi riduce i costi (meno reclami) e aumenta l'affidabilità della vostra azienda soddisfacendo le aspettative dei clienti.</a:t>
            </a:r>
          </a:p>
          <a:p>
            <a:pPr marL="0" indent="0" algn="just" fontAlgn="base">
              <a:spcAft>
                <a:spcPts val="1500"/>
              </a:spcAft>
              <a:buNone/>
            </a:pPr>
            <a:r>
              <a:rPr lang="it-IT" sz="1400" dirty="0">
                <a:solidFill>
                  <a:srgbClr val="92D050"/>
                </a:solidFill>
                <a:effectLst/>
                <a:latin typeface="Arial Rounded MT Bold" panose="020F0704030504030204" pitchFamily="34" charset="0"/>
                <a:ea typeface="Times New Roman" panose="02020603050405020304" pitchFamily="18" charset="0"/>
                <a:cs typeface="Calibri" panose="020F0502020204030204" pitchFamily="34" charset="0"/>
              </a:rPr>
              <a:t>9. </a:t>
            </a:r>
            <a:r>
              <a:rPr lang="it-IT" sz="1400" dirty="0">
                <a:effectLst/>
                <a:latin typeface="Arial Rounded MT Bold" panose="020F0704030504030204" pitchFamily="34" charset="0"/>
                <a:ea typeface="Times New Roman" panose="02020603050405020304" pitchFamily="18" charset="0"/>
                <a:cs typeface="Calibri" panose="020F0502020204030204" pitchFamily="34" charset="0"/>
              </a:rPr>
              <a:t>La scelta del nome di dominio è molto importante e devi registrarlo. Fa sì che il nome che scegli per il tuo dominio sia descrittivo e facile da ricordare. </a:t>
            </a:r>
            <a:endParaRPr lang="es-ES" sz="1400" dirty="0">
              <a:effectLst/>
              <a:latin typeface="Arial Rounded MT Bold" panose="020F0704030504030204" pitchFamily="34" charset="0"/>
              <a:ea typeface="Times New Roman" panose="02020603050405020304" pitchFamily="18" charset="0"/>
              <a:cs typeface="Calibri" panose="020F0502020204030204" pitchFamily="34" charset="0"/>
            </a:endParaRPr>
          </a:p>
          <a:p>
            <a:pPr marL="0" lvl="0" indent="0" algn="just" fontAlgn="base">
              <a:spcAft>
                <a:spcPts val="1500"/>
              </a:spcAft>
              <a:buNone/>
            </a:pPr>
            <a:endParaRPr lang="es-ES" sz="1400" dirty="0">
              <a:latin typeface="Arial Rounded MT Bold" panose="020F0704030504030204" pitchFamily="34" charset="0"/>
              <a:ea typeface="Times New Roman" panose="02020603050405020304" pitchFamily="18" charset="0"/>
              <a:cs typeface="Times New Roman" panose="02020603050405020304" pitchFamily="18" charset="0"/>
            </a:endParaRPr>
          </a:p>
        </p:txBody>
      </p:sp>
      <p:sp>
        <p:nvSpPr>
          <p:cNvPr id="6" name="Google Shape;101;p12"/>
          <p:cNvSpPr txBox="1">
            <a:spLocks/>
          </p:cNvSpPr>
          <p:nvPr/>
        </p:nvSpPr>
        <p:spPr>
          <a:xfrm>
            <a:off x="27122" y="82502"/>
            <a:ext cx="7369175" cy="55001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1pPr>
            <a:lvl2pPr marR="0" lvl="1"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2pPr>
            <a:lvl3pPr marR="0" lvl="2"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3pPr>
            <a:lvl4pPr marR="0" lvl="3"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4pPr>
            <a:lvl5pPr marR="0" lvl="4"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5pPr>
            <a:lvl6pPr marR="0" lvl="5"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6pPr>
            <a:lvl7pPr marR="0" lvl="6"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7pPr>
            <a:lvl8pPr marR="0" lvl="7"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8pPr>
            <a:lvl9pPr marR="0" lvl="8"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9pPr>
          </a:lstStyle>
          <a:p>
            <a:r>
              <a:rPr lang="en-GB" dirty="0">
                <a:latin typeface="Raleway" pitchFamily="2" charset="0"/>
              </a:rPr>
              <a:t>1.2 </a:t>
            </a:r>
            <a:r>
              <a:rPr lang="it-IT" b="1" dirty="0">
                <a:effectLst/>
                <a:latin typeface="Raleway" pitchFamily="2" charset="0"/>
                <a:ea typeface="Times New Roman" panose="02020603050405020304" pitchFamily="18" charset="0"/>
                <a:cs typeface="Calibri" panose="020F0502020204030204" pitchFamily="34" charset="0"/>
              </a:rPr>
              <a:t>Conoscenze di base</a:t>
            </a:r>
            <a:endParaRPr lang="es-ES" dirty="0">
              <a:effectLst/>
              <a:latin typeface="Raleway" pitchFamily="2" charset="0"/>
              <a:ea typeface="Calibri" panose="020F0502020204030204" pitchFamily="34" charset="0"/>
              <a:cs typeface="Times New Roman" panose="02020603050405020304" pitchFamily="18" charset="0"/>
            </a:endParaRPr>
          </a:p>
          <a:p>
            <a:endParaRPr lang="en-GB" dirty="0"/>
          </a:p>
        </p:txBody>
      </p:sp>
      <p:pic>
        <p:nvPicPr>
          <p:cNvPr id="10" name="Imagen 9">
            <a:extLst>
              <a:ext uri="{FF2B5EF4-FFF2-40B4-BE49-F238E27FC236}">
                <a16:creationId xmlns:a16="http://schemas.microsoft.com/office/drawing/2014/main" id="{AEC9F386-81CC-4381-BE95-A7C8FE43A87D}"/>
              </a:ext>
            </a:extLst>
          </p:cNvPr>
          <p:cNvPicPr>
            <a:picLocks noChangeAspect="1"/>
          </p:cNvPicPr>
          <p:nvPr/>
        </p:nvPicPr>
        <p:blipFill>
          <a:blip r:embed="rId4"/>
          <a:stretch>
            <a:fillRect/>
          </a:stretch>
        </p:blipFill>
        <p:spPr>
          <a:xfrm>
            <a:off x="27122" y="790530"/>
            <a:ext cx="345907" cy="345907"/>
          </a:xfrm>
          <a:prstGeom prst="rect">
            <a:avLst/>
          </a:prstGeom>
        </p:spPr>
      </p:pic>
    </p:spTree>
    <p:extLst>
      <p:ext uri="{BB962C8B-B14F-4D97-AF65-F5344CB8AC3E}">
        <p14:creationId xmlns:p14="http://schemas.microsoft.com/office/powerpoint/2010/main" val="1114211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5" name="Google Shape;175;p19"/>
          <p:cNvSpPr txBox="1">
            <a:spLocks noGrp="1"/>
          </p:cNvSpPr>
          <p:nvPr>
            <p:ph type="body" idx="4294967295"/>
          </p:nvPr>
        </p:nvSpPr>
        <p:spPr>
          <a:xfrm>
            <a:off x="224854" y="1103833"/>
            <a:ext cx="6042132" cy="2952750"/>
          </a:xfrm>
          <a:prstGeom prst="rect">
            <a:avLst/>
          </a:prstGeom>
        </p:spPr>
        <p:txBody>
          <a:bodyPr spcFirstLastPara="1" wrap="square" lIns="91425" tIns="91425" rIns="91425" bIns="91425" anchor="t" anchorCtr="0">
            <a:noAutofit/>
          </a:bodyPr>
          <a:lstStyle/>
          <a:p>
            <a:pPr marL="342900" lvl="0" indent="-342900" algn="just">
              <a:lnSpc>
                <a:spcPct val="115000"/>
              </a:lnSpc>
              <a:spcAft>
                <a:spcPts val="800"/>
              </a:spcAft>
              <a:buFont typeface="Symbol" panose="05050102010706020507" pitchFamily="18" charset="2"/>
              <a:buChar char=""/>
            </a:pPr>
            <a:r>
              <a:rPr lang="it-IT" sz="1400" dirty="0">
                <a:effectLst/>
                <a:latin typeface="Arial Rounded MT Bold" panose="020F0704030504030204" pitchFamily="34" charset="0"/>
                <a:ea typeface="Times New Roman" panose="02020603050405020304" pitchFamily="18" charset="0"/>
                <a:cs typeface="Calibri" panose="020F0502020204030204" pitchFamily="34" charset="0"/>
              </a:rPr>
              <a:t>Se sei un Imprenditore Digitale e ha una piccola start-up, non hai bisogno di costruire un sito web che sia in grado di gestire molto traffico.  Ciò di cui hai bisogno è un sito che abbia alcune pagine dove i potenziali clienti possano scoprire la tua attività e fare un acquisto.</a:t>
            </a:r>
          </a:p>
          <a:p>
            <a:pPr marL="342900" lvl="0" indent="-342900" algn="just">
              <a:lnSpc>
                <a:spcPct val="115000"/>
              </a:lnSpc>
              <a:spcAft>
                <a:spcPts val="800"/>
              </a:spcAft>
              <a:buFont typeface="Symbol" panose="05050102010706020507" pitchFamily="18" charset="2"/>
              <a:buChar char=""/>
            </a:pPr>
            <a:r>
              <a:rPr lang="it-IT" sz="1400" dirty="0">
                <a:effectLst/>
                <a:latin typeface="Arial Rounded MT Bold" panose="020F0704030504030204" pitchFamily="34" charset="0"/>
                <a:ea typeface="Times New Roman" panose="02020603050405020304" pitchFamily="18" charset="0"/>
                <a:cs typeface="Calibri" panose="020F0502020204030204" pitchFamily="34" charset="0"/>
              </a:rPr>
              <a:t>Poi si può decidere se si vuole costruire il sito web da soli o assumere un professionista. Se decidi di costruirtelo da solo, puoi scaricare un modello e iniziare con il contenuto. Tuttavia questo può richiedere tempo e il risultato può essere inferiore agli standard professionali. Le prime impressioni sono molto importanti e se il tuo sito web sembra amatoriale rispetto ai tuoi concorrenti, darai un’impressione sbagliata.</a:t>
            </a:r>
            <a:endParaRPr sz="1400" dirty="0"/>
          </a:p>
        </p:txBody>
      </p:sp>
      <p:sp>
        <p:nvSpPr>
          <p:cNvPr id="7" name="Google Shape;101;p12"/>
          <p:cNvSpPr txBox="1">
            <a:spLocks/>
          </p:cNvSpPr>
          <p:nvPr/>
        </p:nvSpPr>
        <p:spPr>
          <a:xfrm>
            <a:off x="27122" y="82502"/>
            <a:ext cx="7369175" cy="55001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1pPr>
            <a:lvl2pPr marR="0" lvl="1"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2pPr>
            <a:lvl3pPr marR="0" lvl="2"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3pPr>
            <a:lvl4pPr marR="0" lvl="3"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4pPr>
            <a:lvl5pPr marR="0" lvl="4"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5pPr>
            <a:lvl6pPr marR="0" lvl="5"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6pPr>
            <a:lvl7pPr marR="0" lvl="6"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7pPr>
            <a:lvl8pPr marR="0" lvl="7"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8pPr>
            <a:lvl9pPr marR="0" lvl="8"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9pPr>
          </a:lstStyle>
          <a:p>
            <a:r>
              <a:rPr lang="en-GB" dirty="0">
                <a:latin typeface="Raleway" pitchFamily="2" charset="0"/>
              </a:rPr>
              <a:t>1.3 </a:t>
            </a:r>
            <a:r>
              <a:rPr lang="it-IT" b="1" dirty="0">
                <a:effectLst/>
                <a:latin typeface="Raleway" pitchFamily="2" charset="0"/>
                <a:ea typeface="Times New Roman" panose="02020603050405020304" pitchFamily="18" charset="0"/>
                <a:cs typeface="Calibri" panose="020F0502020204030204" pitchFamily="34" charset="0"/>
              </a:rPr>
              <a:t>Suggerimenti pratici</a:t>
            </a:r>
            <a:endParaRPr lang="es-ES" dirty="0">
              <a:effectLst/>
              <a:latin typeface="Raleway" pitchFamily="2" charset="0"/>
              <a:ea typeface="Calibri" panose="020F0502020204030204" pitchFamily="34" charset="0"/>
              <a:cs typeface="Times New Roman" panose="02020603050405020304" pitchFamily="18" charset="0"/>
            </a:endParaRPr>
          </a:p>
          <a:p>
            <a:endParaRPr lang="en-GB" dirty="0"/>
          </a:p>
        </p:txBody>
      </p:sp>
      <p:pic>
        <p:nvPicPr>
          <p:cNvPr id="4" name="Imagen 3">
            <a:extLst>
              <a:ext uri="{FF2B5EF4-FFF2-40B4-BE49-F238E27FC236}">
                <a16:creationId xmlns:a16="http://schemas.microsoft.com/office/drawing/2014/main" id="{423E24F4-035F-42A4-A38A-0398DC48F322}"/>
              </a:ext>
            </a:extLst>
          </p:cNvPr>
          <p:cNvPicPr>
            <a:picLocks noChangeAspect="1"/>
          </p:cNvPicPr>
          <p:nvPr/>
        </p:nvPicPr>
        <p:blipFill>
          <a:blip r:embed="rId3"/>
          <a:stretch>
            <a:fillRect/>
          </a:stretch>
        </p:blipFill>
        <p:spPr>
          <a:xfrm>
            <a:off x="36105" y="1649066"/>
            <a:ext cx="377496" cy="377496"/>
          </a:xfrm>
          <a:prstGeom prst="rect">
            <a:avLst/>
          </a:prstGeom>
        </p:spPr>
      </p:pic>
      <p:pic>
        <p:nvPicPr>
          <p:cNvPr id="3" name="Imagen 2">
            <a:extLst>
              <a:ext uri="{FF2B5EF4-FFF2-40B4-BE49-F238E27FC236}">
                <a16:creationId xmlns:a16="http://schemas.microsoft.com/office/drawing/2014/main" id="{26F16DE5-A117-4F0C-ACCF-9C0D6F887AFC}"/>
              </a:ext>
            </a:extLst>
          </p:cNvPr>
          <p:cNvPicPr>
            <a:picLocks noChangeAspect="1"/>
          </p:cNvPicPr>
          <p:nvPr/>
        </p:nvPicPr>
        <p:blipFill>
          <a:blip r:embed="rId4"/>
          <a:stretch>
            <a:fillRect/>
          </a:stretch>
        </p:blipFill>
        <p:spPr>
          <a:xfrm>
            <a:off x="6409973" y="1842687"/>
            <a:ext cx="2509173" cy="1475041"/>
          </a:xfrm>
          <a:prstGeom prst="rect">
            <a:avLst/>
          </a:prstGeom>
        </p:spPr>
      </p:pic>
    </p:spTree>
    <p:extLst>
      <p:ext uri="{BB962C8B-B14F-4D97-AF65-F5344CB8AC3E}">
        <p14:creationId xmlns:p14="http://schemas.microsoft.com/office/powerpoint/2010/main" val="839355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pic>
        <p:nvPicPr>
          <p:cNvPr id="3" name="Imagen 2">
            <a:extLst>
              <a:ext uri="{FF2B5EF4-FFF2-40B4-BE49-F238E27FC236}">
                <a16:creationId xmlns:a16="http://schemas.microsoft.com/office/drawing/2014/main" id="{BF3106A8-2B6A-4F2F-9BAE-1A14733F2EC7}"/>
              </a:ext>
            </a:extLst>
          </p:cNvPr>
          <p:cNvPicPr>
            <a:picLocks noChangeAspect="1"/>
          </p:cNvPicPr>
          <p:nvPr/>
        </p:nvPicPr>
        <p:blipFill>
          <a:blip r:embed="rId3"/>
          <a:stretch>
            <a:fillRect/>
          </a:stretch>
        </p:blipFill>
        <p:spPr>
          <a:xfrm>
            <a:off x="6635384" y="1521143"/>
            <a:ext cx="2506622" cy="2506622"/>
          </a:xfrm>
          <a:prstGeom prst="rect">
            <a:avLst/>
          </a:prstGeom>
        </p:spPr>
      </p:pic>
      <p:sp>
        <p:nvSpPr>
          <p:cNvPr id="175" name="Google Shape;175;p19"/>
          <p:cNvSpPr txBox="1">
            <a:spLocks noGrp="1"/>
          </p:cNvSpPr>
          <p:nvPr>
            <p:ph type="body" idx="4294967295"/>
          </p:nvPr>
        </p:nvSpPr>
        <p:spPr>
          <a:xfrm>
            <a:off x="495285" y="1298079"/>
            <a:ext cx="6269789" cy="2952750"/>
          </a:xfrm>
          <a:prstGeom prst="rect">
            <a:avLst/>
          </a:prstGeom>
        </p:spPr>
        <p:txBody>
          <a:bodyPr spcFirstLastPara="1" wrap="square" lIns="91425" tIns="91425" rIns="91425" bIns="91425" anchor="t" anchorCtr="0">
            <a:noAutofit/>
          </a:bodyPr>
          <a:lstStyle/>
          <a:p>
            <a:pPr marL="285750" indent="-285750" algn="just" fontAlgn="base">
              <a:lnSpc>
                <a:spcPct val="115000"/>
              </a:lnSpc>
              <a:buFont typeface="Arial" panose="020B0604020202020204" pitchFamily="34" charset="0"/>
              <a:buChar char="•"/>
            </a:pPr>
            <a:r>
              <a:rPr lang="it-IT" sz="1400" dirty="0">
                <a:effectLst/>
                <a:latin typeface="Arial Rounded MT Bold" panose="020F0704030504030204" pitchFamily="34" charset="0"/>
                <a:ea typeface="Times New Roman" panose="02020603050405020304" pitchFamily="18" charset="0"/>
                <a:cs typeface="Calibri" panose="020F0502020204030204" pitchFamily="34" charset="0"/>
              </a:rPr>
              <a:t>Nella home page, la prima cosa da inserire è la descrizione dettagliata della tua attività. Assicurati che i clienti possano scoprire in pochi secondi se la tua azienda può fornire ciò di cui hanno bisogno. Mettiti nei panni dei tuoi clienti.  Vogliono una navigazione facile e una struttura facile da usare. </a:t>
            </a:r>
          </a:p>
          <a:p>
            <a:pPr marL="285750" indent="-285750" algn="just" fontAlgn="base">
              <a:lnSpc>
                <a:spcPct val="115000"/>
              </a:lnSpc>
              <a:buFont typeface="Arial" panose="020B0604020202020204" pitchFamily="34" charset="0"/>
              <a:buChar char="•"/>
            </a:pPr>
            <a:r>
              <a:rPr lang="it-IT" sz="1400" dirty="0">
                <a:effectLst/>
                <a:latin typeface="Arial Rounded MT Bold" panose="020F0704030504030204" pitchFamily="34" charset="0"/>
                <a:ea typeface="Times New Roman" panose="02020603050405020304" pitchFamily="18" charset="0"/>
                <a:cs typeface="Calibri" panose="020F0502020204030204" pitchFamily="34" charset="0"/>
              </a:rPr>
              <a:t>Se rilevante, inserisci contenuti sull’importanza che la sostenibilità ambientale ha per la tua azienda (specialmente se sei un produttore alimentare).</a:t>
            </a:r>
          </a:p>
          <a:p>
            <a:pPr marL="285750" indent="-285750" algn="just" fontAlgn="base">
              <a:lnSpc>
                <a:spcPct val="115000"/>
              </a:lnSpc>
              <a:buFont typeface="Arial" panose="020B0604020202020204" pitchFamily="34" charset="0"/>
              <a:buChar char="•"/>
            </a:pPr>
            <a:r>
              <a:rPr lang="it-IT" sz="1400" dirty="0">
                <a:effectLst/>
                <a:latin typeface="Arial Rounded MT Bold" panose="020F0704030504030204" pitchFamily="34" charset="0"/>
                <a:ea typeface="Times New Roman" panose="02020603050405020304" pitchFamily="18" charset="0"/>
                <a:cs typeface="Calibri" panose="020F0502020204030204" pitchFamily="34" charset="0"/>
              </a:rPr>
              <a:t>Scegli un indirizzo web (URL) facile da ricordare.</a:t>
            </a:r>
            <a:endParaRPr lang="es-ES" sz="1400" dirty="0">
              <a:latin typeface="Arial Rounded MT Bold" panose="020F0704030504030204" pitchFamily="34" charset="0"/>
              <a:ea typeface="Times New Roman" panose="02020603050405020304" pitchFamily="18" charset="0"/>
              <a:cs typeface="Times New Roman" panose="02020603050405020304" pitchFamily="18" charset="0"/>
            </a:endParaRPr>
          </a:p>
        </p:txBody>
      </p:sp>
      <p:sp>
        <p:nvSpPr>
          <p:cNvPr id="7" name="Google Shape;101;p12"/>
          <p:cNvSpPr txBox="1">
            <a:spLocks/>
          </p:cNvSpPr>
          <p:nvPr/>
        </p:nvSpPr>
        <p:spPr>
          <a:xfrm>
            <a:off x="27122" y="82502"/>
            <a:ext cx="7369175" cy="55001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1pPr>
            <a:lvl2pPr marR="0" lvl="1"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2pPr>
            <a:lvl3pPr marR="0" lvl="2"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3pPr>
            <a:lvl4pPr marR="0" lvl="3"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4pPr>
            <a:lvl5pPr marR="0" lvl="4"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5pPr>
            <a:lvl6pPr marR="0" lvl="5"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6pPr>
            <a:lvl7pPr marR="0" lvl="6"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7pPr>
            <a:lvl8pPr marR="0" lvl="7"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8pPr>
            <a:lvl9pPr marR="0" lvl="8"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9pPr>
          </a:lstStyle>
          <a:p>
            <a:r>
              <a:rPr lang="en-GB" dirty="0">
                <a:latin typeface="Raleway" pitchFamily="2" charset="0"/>
              </a:rPr>
              <a:t>1.3 </a:t>
            </a:r>
            <a:r>
              <a:rPr lang="it-IT" b="1" dirty="0">
                <a:effectLst/>
                <a:latin typeface="Raleway" pitchFamily="2" charset="0"/>
                <a:ea typeface="Times New Roman" panose="02020603050405020304" pitchFamily="18" charset="0"/>
                <a:cs typeface="Calibri" panose="020F0502020204030204" pitchFamily="34" charset="0"/>
              </a:rPr>
              <a:t>Suggerimenti pratici</a:t>
            </a:r>
            <a:endParaRPr lang="es-ES" dirty="0">
              <a:effectLst/>
              <a:latin typeface="Raleway" pitchFamily="2" charset="0"/>
              <a:ea typeface="Calibri" panose="020F0502020204030204" pitchFamily="34" charset="0"/>
              <a:cs typeface="Times New Roman" panose="02020603050405020304" pitchFamily="18" charset="0"/>
            </a:endParaRPr>
          </a:p>
          <a:p>
            <a:endParaRPr lang="en-GB" dirty="0"/>
          </a:p>
        </p:txBody>
      </p:sp>
      <p:pic>
        <p:nvPicPr>
          <p:cNvPr id="6" name="Imagen 5">
            <a:extLst>
              <a:ext uri="{FF2B5EF4-FFF2-40B4-BE49-F238E27FC236}">
                <a16:creationId xmlns:a16="http://schemas.microsoft.com/office/drawing/2014/main" id="{10956BA7-636C-4953-8958-522BE2813D76}"/>
              </a:ext>
            </a:extLst>
          </p:cNvPr>
          <p:cNvPicPr>
            <a:picLocks noChangeAspect="1"/>
          </p:cNvPicPr>
          <p:nvPr/>
        </p:nvPicPr>
        <p:blipFill>
          <a:blip r:embed="rId4"/>
          <a:stretch>
            <a:fillRect/>
          </a:stretch>
        </p:blipFill>
        <p:spPr>
          <a:xfrm>
            <a:off x="36105" y="1649066"/>
            <a:ext cx="377496" cy="37749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5" name="Google Shape;175;p19"/>
          <p:cNvSpPr txBox="1">
            <a:spLocks noGrp="1"/>
          </p:cNvSpPr>
          <p:nvPr>
            <p:ph type="body" idx="4294967295"/>
          </p:nvPr>
        </p:nvSpPr>
        <p:spPr>
          <a:xfrm>
            <a:off x="413601" y="1177150"/>
            <a:ext cx="6269789" cy="2952750"/>
          </a:xfrm>
          <a:prstGeom prst="rect">
            <a:avLst/>
          </a:prstGeom>
        </p:spPr>
        <p:txBody>
          <a:bodyPr spcFirstLastPara="1" wrap="square" lIns="91425" tIns="91425" rIns="91425" bIns="91425" anchor="t" anchorCtr="0">
            <a:noAutofit/>
          </a:bodyPr>
          <a:lstStyle/>
          <a:p>
            <a:pPr marL="285750" indent="-285750" algn="just" fontAlgn="base">
              <a:lnSpc>
                <a:spcPct val="115000"/>
              </a:lnSpc>
              <a:buFont typeface="Arial" panose="020B0604020202020204" pitchFamily="34" charset="0"/>
              <a:buChar char="•"/>
            </a:pPr>
            <a:r>
              <a:rPr lang="it-IT" sz="1400" dirty="0">
                <a:effectLst/>
                <a:latin typeface="Arial Rounded MT Bold" panose="020F0704030504030204" pitchFamily="34" charset="0"/>
                <a:ea typeface="Times New Roman" panose="02020603050405020304" pitchFamily="18" charset="0"/>
                <a:cs typeface="Calibri" panose="020F0502020204030204" pitchFamily="34" charset="0"/>
              </a:rPr>
              <a:t>Includi un link dove i clienti possono registrarsi per ricevere aggiornamenti regolari (chiedi prima il loro permesso!)</a:t>
            </a:r>
          </a:p>
          <a:p>
            <a:pPr marL="285750" indent="-285750" algn="just" fontAlgn="base">
              <a:lnSpc>
                <a:spcPct val="115000"/>
              </a:lnSpc>
              <a:buFont typeface="Arial" panose="020B0604020202020204" pitchFamily="34" charset="0"/>
              <a:buChar char="•"/>
            </a:pPr>
            <a:r>
              <a:rPr lang="it-IT" sz="1400" dirty="0">
                <a:effectLst/>
                <a:latin typeface="Arial Rounded MT Bold" panose="020F0704030504030204" pitchFamily="34" charset="0"/>
                <a:ea typeface="Times New Roman" panose="02020603050405020304" pitchFamily="18" charset="0"/>
                <a:cs typeface="Calibri" panose="020F0502020204030204" pitchFamily="34" charset="0"/>
              </a:rPr>
              <a:t>Evita i pop-up. Le finestre pop-up distraggono. Gli acquirenti tendono a considerarle come un fastidio e di solito le liquidano immediatamente.</a:t>
            </a:r>
          </a:p>
          <a:p>
            <a:pPr marL="285750" indent="-285750" algn="just" fontAlgn="base">
              <a:lnSpc>
                <a:spcPct val="115000"/>
              </a:lnSpc>
              <a:buFont typeface="Arial" panose="020B0604020202020204" pitchFamily="34" charset="0"/>
              <a:buChar char="•"/>
            </a:pPr>
            <a:r>
              <a:rPr lang="it-IT" sz="1400" dirty="0">
                <a:effectLst/>
                <a:latin typeface="Arial Rounded MT Bold" panose="020F0704030504030204" pitchFamily="34" charset="0"/>
                <a:ea typeface="Times New Roman" panose="02020603050405020304" pitchFamily="18" charset="0"/>
                <a:cs typeface="Calibri" panose="020F0502020204030204" pitchFamily="34" charset="0"/>
              </a:rPr>
              <a:t>Una volta che i consumatori trovano i prodotti o i servizi che stanno cercando, assicurati che ottengano tutte le di cui hanno bisogno. Includere più immagini ad alta definizione per fornire agli acquirenti un'esperienza il più possibile vicina al mondo reale. L'uso di uno sfondo bianco in genere funziona bene perché aiuta i prodotti a distinguersi.</a:t>
            </a:r>
            <a:endParaRPr lang="es-ES" sz="1400" dirty="0">
              <a:effectLst/>
              <a:latin typeface="Arial Rounded MT Bold" panose="020F0704030504030204" pitchFamily="34" charset="0"/>
              <a:ea typeface="Calibri" panose="020F0502020204030204" pitchFamily="34" charset="0"/>
              <a:cs typeface="Times New Roman" panose="02020603050405020304" pitchFamily="18" charset="0"/>
            </a:endParaRPr>
          </a:p>
        </p:txBody>
      </p:sp>
      <p:sp>
        <p:nvSpPr>
          <p:cNvPr id="7" name="Google Shape;101;p12"/>
          <p:cNvSpPr txBox="1">
            <a:spLocks/>
          </p:cNvSpPr>
          <p:nvPr/>
        </p:nvSpPr>
        <p:spPr>
          <a:xfrm>
            <a:off x="27122" y="82502"/>
            <a:ext cx="7369175" cy="55001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1pPr>
            <a:lvl2pPr marR="0" lvl="1"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2pPr>
            <a:lvl3pPr marR="0" lvl="2"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3pPr>
            <a:lvl4pPr marR="0" lvl="3"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4pPr>
            <a:lvl5pPr marR="0" lvl="4"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5pPr>
            <a:lvl6pPr marR="0" lvl="5"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6pPr>
            <a:lvl7pPr marR="0" lvl="6"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7pPr>
            <a:lvl8pPr marR="0" lvl="7"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8pPr>
            <a:lvl9pPr marR="0" lvl="8"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9pPr>
          </a:lstStyle>
          <a:p>
            <a:r>
              <a:rPr lang="en-GB" dirty="0">
                <a:latin typeface="Raleway" pitchFamily="2" charset="0"/>
              </a:rPr>
              <a:t>1.3 </a:t>
            </a:r>
            <a:r>
              <a:rPr lang="it-IT" b="1" dirty="0">
                <a:effectLst/>
                <a:latin typeface="Raleway" pitchFamily="2" charset="0"/>
                <a:ea typeface="Times New Roman" panose="02020603050405020304" pitchFamily="18" charset="0"/>
                <a:cs typeface="Calibri" panose="020F0502020204030204" pitchFamily="34" charset="0"/>
              </a:rPr>
              <a:t>Suggerimenti pratici</a:t>
            </a:r>
            <a:endParaRPr lang="es-ES" dirty="0">
              <a:effectLst/>
              <a:latin typeface="Raleway" pitchFamily="2" charset="0"/>
              <a:ea typeface="Calibri" panose="020F0502020204030204" pitchFamily="34" charset="0"/>
              <a:cs typeface="Times New Roman" panose="02020603050405020304" pitchFamily="18" charset="0"/>
            </a:endParaRPr>
          </a:p>
          <a:p>
            <a:endParaRPr lang="en-GB" dirty="0"/>
          </a:p>
        </p:txBody>
      </p:sp>
      <p:pic>
        <p:nvPicPr>
          <p:cNvPr id="6" name="Imagen 5">
            <a:extLst>
              <a:ext uri="{FF2B5EF4-FFF2-40B4-BE49-F238E27FC236}">
                <a16:creationId xmlns:a16="http://schemas.microsoft.com/office/drawing/2014/main" id="{10956BA7-636C-4953-8958-522BE2813D76}"/>
              </a:ext>
            </a:extLst>
          </p:cNvPr>
          <p:cNvPicPr>
            <a:picLocks noChangeAspect="1"/>
          </p:cNvPicPr>
          <p:nvPr/>
        </p:nvPicPr>
        <p:blipFill>
          <a:blip r:embed="rId3"/>
          <a:stretch>
            <a:fillRect/>
          </a:stretch>
        </p:blipFill>
        <p:spPr>
          <a:xfrm>
            <a:off x="36105" y="1649066"/>
            <a:ext cx="377496" cy="377496"/>
          </a:xfrm>
          <a:prstGeom prst="rect">
            <a:avLst/>
          </a:prstGeom>
        </p:spPr>
      </p:pic>
      <p:pic>
        <p:nvPicPr>
          <p:cNvPr id="4" name="Imagen 3">
            <a:extLst>
              <a:ext uri="{FF2B5EF4-FFF2-40B4-BE49-F238E27FC236}">
                <a16:creationId xmlns:a16="http://schemas.microsoft.com/office/drawing/2014/main" id="{33344D09-0A11-4342-8BDD-933BC51D46CA}"/>
              </a:ext>
            </a:extLst>
          </p:cNvPr>
          <p:cNvPicPr>
            <a:picLocks noChangeAspect="1"/>
          </p:cNvPicPr>
          <p:nvPr/>
        </p:nvPicPr>
        <p:blipFill>
          <a:blip r:embed="rId4"/>
          <a:stretch>
            <a:fillRect/>
          </a:stretch>
        </p:blipFill>
        <p:spPr>
          <a:xfrm>
            <a:off x="6891363" y="1442225"/>
            <a:ext cx="1983987" cy="1983987"/>
          </a:xfrm>
          <a:prstGeom prst="rect">
            <a:avLst/>
          </a:prstGeom>
        </p:spPr>
      </p:pic>
    </p:spTree>
    <p:extLst>
      <p:ext uri="{BB962C8B-B14F-4D97-AF65-F5344CB8AC3E}">
        <p14:creationId xmlns:p14="http://schemas.microsoft.com/office/powerpoint/2010/main" val="4215262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pic>
        <p:nvPicPr>
          <p:cNvPr id="3" name="Imagen 2">
            <a:extLst>
              <a:ext uri="{FF2B5EF4-FFF2-40B4-BE49-F238E27FC236}">
                <a16:creationId xmlns:a16="http://schemas.microsoft.com/office/drawing/2014/main" id="{368C8CDE-95CB-4AF4-B059-83ED227EB1FD}"/>
              </a:ext>
            </a:extLst>
          </p:cNvPr>
          <p:cNvPicPr>
            <a:picLocks noChangeAspect="1"/>
          </p:cNvPicPr>
          <p:nvPr/>
        </p:nvPicPr>
        <p:blipFill>
          <a:blip r:embed="rId3"/>
          <a:stretch>
            <a:fillRect/>
          </a:stretch>
        </p:blipFill>
        <p:spPr>
          <a:xfrm>
            <a:off x="6183816" y="1169715"/>
            <a:ext cx="2952750" cy="2952750"/>
          </a:xfrm>
          <a:prstGeom prst="rect">
            <a:avLst/>
          </a:prstGeom>
        </p:spPr>
      </p:pic>
      <p:sp>
        <p:nvSpPr>
          <p:cNvPr id="175" name="Google Shape;175;p19"/>
          <p:cNvSpPr txBox="1">
            <a:spLocks noGrp="1"/>
          </p:cNvSpPr>
          <p:nvPr>
            <p:ph type="body" idx="4294967295"/>
          </p:nvPr>
        </p:nvSpPr>
        <p:spPr>
          <a:xfrm>
            <a:off x="383954" y="1169715"/>
            <a:ext cx="5829509" cy="1936733"/>
          </a:xfrm>
          <a:prstGeom prst="rect">
            <a:avLst/>
          </a:prstGeom>
        </p:spPr>
        <p:txBody>
          <a:bodyPr spcFirstLastPara="1" wrap="square" lIns="91425" tIns="91425" rIns="91425" bIns="91425" anchor="t" anchorCtr="0">
            <a:noAutofit/>
          </a:bodyPr>
          <a:lstStyle/>
          <a:p>
            <a:pPr marL="342900" lvl="0" indent="-342900" algn="just" fontAlgn="base">
              <a:lnSpc>
                <a:spcPct val="115000"/>
              </a:lnSpc>
              <a:spcAft>
                <a:spcPts val="1500"/>
              </a:spcAft>
              <a:buSzPts val="1000"/>
              <a:buFont typeface="Symbol" panose="05050102010706020507" pitchFamily="18" charset="2"/>
              <a:buChar char=""/>
              <a:tabLst>
                <a:tab pos="457200" algn="l"/>
              </a:tabLst>
            </a:pPr>
            <a:r>
              <a:rPr lang="it-IT" sz="1400" dirty="0">
                <a:effectLst/>
                <a:latin typeface="Arial Rounded MT Bold" panose="020F0704030504030204" pitchFamily="34" charset="0"/>
                <a:ea typeface="Calibri" panose="020F0502020204030204" pitchFamily="34" charset="0"/>
                <a:cs typeface="Calibri" panose="020F0502020204030204" pitchFamily="34" charset="0"/>
              </a:rPr>
              <a:t>Si raccomanda un </a:t>
            </a:r>
            <a:r>
              <a:rPr lang="it-IT" sz="1400" b="1" dirty="0">
                <a:effectLst/>
                <a:latin typeface="Arial Rounded MT Bold" panose="020F0704030504030204" pitchFamily="34" charset="0"/>
                <a:ea typeface="Calibri" panose="020F0502020204030204" pitchFamily="34" charset="0"/>
                <a:cs typeface="Calibri" panose="020F0502020204030204" pitchFamily="34" charset="0"/>
              </a:rPr>
              <a:t>contatore di hit</a:t>
            </a:r>
            <a:r>
              <a:rPr lang="it-IT" sz="1400" dirty="0">
                <a:effectLst/>
                <a:latin typeface="Arial Rounded MT Bold" panose="020F0704030504030204" pitchFamily="34" charset="0"/>
                <a:ea typeface="Calibri" panose="020F0502020204030204" pitchFamily="34" charset="0"/>
                <a:cs typeface="Calibri" panose="020F0502020204030204" pitchFamily="34" charset="0"/>
              </a:rPr>
              <a:t>. Questo indica il numero di persone che hanno visitato la tua pagina web, sito web o blog. Anche se non è perfetto, è uno strumento utile per analizzare quanto è popolare il tuo sito.</a:t>
            </a:r>
          </a:p>
          <a:p>
            <a:pPr marL="342900" lvl="0" indent="-342900" algn="just" fontAlgn="base">
              <a:lnSpc>
                <a:spcPct val="115000"/>
              </a:lnSpc>
              <a:spcAft>
                <a:spcPts val="1500"/>
              </a:spcAft>
              <a:buSzPts val="1000"/>
              <a:buFont typeface="Symbol" panose="05050102010706020507" pitchFamily="18" charset="2"/>
              <a:buChar char=""/>
              <a:tabLst>
                <a:tab pos="457200" algn="l"/>
              </a:tabLst>
            </a:pPr>
            <a:r>
              <a:rPr lang="it-IT" sz="1400" dirty="0">
                <a:effectLst/>
                <a:latin typeface="Arial Rounded MT Bold" panose="020F0704030504030204" pitchFamily="34" charset="0"/>
                <a:ea typeface="Times New Roman" panose="02020603050405020304" pitchFamily="18" charset="0"/>
                <a:cs typeface="Calibri" panose="020F0502020204030204" pitchFamily="34" charset="0"/>
              </a:rPr>
              <a:t>Cerca di mantenere al minimo l'uso di diversi colori, caratteri e dimensioni. Per portare chiarezza al contenuto, usa colori contrastanti per il testo e per lo sfondo.</a:t>
            </a:r>
            <a:endParaRPr lang="es-ES" sz="1400" dirty="0">
              <a:effectLst/>
              <a:latin typeface="Arial Rounded MT Bold" panose="020F0704030504030204" pitchFamily="34" charset="0"/>
              <a:ea typeface="Calibri" panose="020F0502020204030204" pitchFamily="34" charset="0"/>
              <a:cs typeface="Times New Roman" panose="02020603050405020304" pitchFamily="18" charset="0"/>
            </a:endParaRPr>
          </a:p>
        </p:txBody>
      </p:sp>
      <p:sp>
        <p:nvSpPr>
          <p:cNvPr id="7" name="Google Shape;101;p12"/>
          <p:cNvSpPr txBox="1">
            <a:spLocks/>
          </p:cNvSpPr>
          <p:nvPr/>
        </p:nvSpPr>
        <p:spPr>
          <a:xfrm>
            <a:off x="27122" y="82502"/>
            <a:ext cx="7369175" cy="55001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1pPr>
            <a:lvl2pPr marR="0" lvl="1"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2pPr>
            <a:lvl3pPr marR="0" lvl="2"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3pPr>
            <a:lvl4pPr marR="0" lvl="3"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4pPr>
            <a:lvl5pPr marR="0" lvl="4"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5pPr>
            <a:lvl6pPr marR="0" lvl="5"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6pPr>
            <a:lvl7pPr marR="0" lvl="6"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7pPr>
            <a:lvl8pPr marR="0" lvl="7"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8pPr>
            <a:lvl9pPr marR="0" lvl="8" algn="l" rtl="0">
              <a:lnSpc>
                <a:spcPct val="100000"/>
              </a:lnSpc>
              <a:spcBef>
                <a:spcPts val="0"/>
              </a:spcBef>
              <a:spcAft>
                <a:spcPts val="0"/>
              </a:spcAft>
              <a:buClr>
                <a:srgbClr val="FFFFFF"/>
              </a:buClr>
              <a:buSzPts val="2400"/>
              <a:buFont typeface="Raleway"/>
              <a:buNone/>
              <a:defRPr sz="2400" b="1" i="0" u="none" strike="noStrike" cap="none">
                <a:solidFill>
                  <a:srgbClr val="FFFFFF"/>
                </a:solidFill>
                <a:latin typeface="Raleway"/>
                <a:ea typeface="Raleway"/>
                <a:cs typeface="Raleway"/>
                <a:sym typeface="Raleway"/>
              </a:defRPr>
            </a:lvl9pPr>
          </a:lstStyle>
          <a:p>
            <a:r>
              <a:rPr lang="en-GB" dirty="0">
                <a:latin typeface="Raleway" pitchFamily="2" charset="0"/>
              </a:rPr>
              <a:t>1.3 </a:t>
            </a:r>
            <a:r>
              <a:rPr lang="it-IT" b="1" dirty="0">
                <a:effectLst/>
                <a:latin typeface="Raleway" pitchFamily="2" charset="0"/>
                <a:ea typeface="Times New Roman" panose="02020603050405020304" pitchFamily="18" charset="0"/>
                <a:cs typeface="Calibri" panose="020F0502020204030204" pitchFamily="34" charset="0"/>
              </a:rPr>
              <a:t>Suggerimenti pratici</a:t>
            </a:r>
            <a:endParaRPr lang="es-ES" dirty="0">
              <a:effectLst/>
              <a:latin typeface="Raleway" pitchFamily="2" charset="0"/>
              <a:ea typeface="Calibri" panose="020F0502020204030204" pitchFamily="34" charset="0"/>
              <a:cs typeface="Times New Roman" panose="02020603050405020304" pitchFamily="18" charset="0"/>
            </a:endParaRPr>
          </a:p>
          <a:p>
            <a:endParaRPr lang="en-GB" dirty="0"/>
          </a:p>
        </p:txBody>
      </p:sp>
      <p:pic>
        <p:nvPicPr>
          <p:cNvPr id="4" name="Imagen 3">
            <a:extLst>
              <a:ext uri="{FF2B5EF4-FFF2-40B4-BE49-F238E27FC236}">
                <a16:creationId xmlns:a16="http://schemas.microsoft.com/office/drawing/2014/main" id="{C9B20790-FD80-46B8-AD7C-CD62E9C707AA}"/>
              </a:ext>
            </a:extLst>
          </p:cNvPr>
          <p:cNvPicPr>
            <a:picLocks noChangeAspect="1"/>
          </p:cNvPicPr>
          <p:nvPr/>
        </p:nvPicPr>
        <p:blipFill>
          <a:blip r:embed="rId4"/>
          <a:stretch>
            <a:fillRect/>
          </a:stretch>
        </p:blipFill>
        <p:spPr>
          <a:xfrm>
            <a:off x="36105" y="1649066"/>
            <a:ext cx="377496" cy="377496"/>
          </a:xfrm>
          <a:prstGeom prst="rect">
            <a:avLst/>
          </a:prstGeom>
        </p:spPr>
      </p:pic>
    </p:spTree>
    <p:extLst>
      <p:ext uri="{BB962C8B-B14F-4D97-AF65-F5344CB8AC3E}">
        <p14:creationId xmlns:p14="http://schemas.microsoft.com/office/powerpoint/2010/main" val="2944374988"/>
      </p:ext>
    </p:extLst>
  </p:cSld>
  <p:clrMapOvr>
    <a:masterClrMapping/>
  </p:clrMapOvr>
</p:sld>
</file>

<file path=ppt/theme/theme1.xml><?xml version="1.0" encoding="utf-8"?>
<a:theme xmlns:a="http://schemas.openxmlformats.org/drawingml/2006/main" name="Escalus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403</TotalTime>
  <Words>811</Words>
  <Application>Microsoft Office PowerPoint</Application>
  <PresentationFormat>Presentazione su schermo (16:9)</PresentationFormat>
  <Paragraphs>36</Paragraphs>
  <Slides>11</Slides>
  <Notes>10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11</vt:i4>
      </vt:variant>
    </vt:vector>
  </HeadingPairs>
  <TitlesOfParts>
    <vt:vector size="17" baseType="lpstr">
      <vt:lpstr>Raleway</vt:lpstr>
      <vt:lpstr>Symbol</vt:lpstr>
      <vt:lpstr>Karla</vt:lpstr>
      <vt:lpstr>Arial</vt:lpstr>
      <vt:lpstr>Arial Rounded MT Bold</vt:lpstr>
      <vt:lpstr>Escalus template</vt:lpstr>
      <vt:lpstr>Presentazione standard di PowerPoint</vt:lpstr>
      <vt:lpstr>1.1 Definizione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Grazie!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proje</dc:creator>
  <cp:lastModifiedBy>Raffaella Alessandrini</cp:lastModifiedBy>
  <cp:revision>30</cp:revision>
  <dcterms:modified xsi:type="dcterms:W3CDTF">2022-02-14T13:53:07Z</dcterms:modified>
</cp:coreProperties>
</file>