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7" r:id="rId1"/>
  </p:sldMasterIdLst>
  <p:notesMasterIdLst>
    <p:notesMasterId r:id="rId16"/>
  </p:notesMasterIdLst>
  <p:handoutMasterIdLst>
    <p:handoutMasterId r:id="rId17"/>
  </p:handoutMasterIdLst>
  <p:sldIdLst>
    <p:sldId id="288" r:id="rId2"/>
    <p:sldId id="261" r:id="rId3"/>
    <p:sldId id="323" r:id="rId4"/>
    <p:sldId id="314" r:id="rId5"/>
    <p:sldId id="297" r:id="rId6"/>
    <p:sldId id="326" r:id="rId7"/>
    <p:sldId id="327" r:id="rId8"/>
    <p:sldId id="324" r:id="rId9"/>
    <p:sldId id="307" r:id="rId10"/>
    <p:sldId id="320" r:id="rId11"/>
    <p:sldId id="315" r:id="rId12"/>
    <p:sldId id="321" r:id="rId13"/>
    <p:sldId id="322" r:id="rId14"/>
    <p:sldId id="279" r:id="rId15"/>
  </p:sldIdLst>
  <p:sldSz cx="9144000" cy="5143500" type="screen16x9"/>
  <p:notesSz cx="6794500" cy="9931400"/>
  <p:embeddedFontLst>
    <p:embeddedFont>
      <p:font typeface="Arial Rounded MT Bold" panose="020F0704030504030204" pitchFamily="34" charset="0"/>
      <p:regular r:id="rId18"/>
    </p:embeddedFont>
    <p:embeddedFont>
      <p:font typeface="Karla" pitchFamily="2" charset="0"/>
      <p:regular r:id="rId19"/>
      <p:bold r:id="rId20"/>
      <p:italic r:id="rId21"/>
      <p:boldItalic r:id="rId22"/>
    </p:embeddedFont>
    <p:embeddedFont>
      <p:font typeface="Raleway" pitchFamily="2"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BBAD"/>
    <a:srgbClr val="8BD64E"/>
    <a:srgbClr val="004C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B18B33F-8431-45A4-8E11-FB08BE098512}">
  <a:tblStyle styleId="{5B18B33F-8431-45A4-8E11-FB08BE098512}"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snapToGrid="0">
      <p:cViewPr varScale="1">
        <p:scale>
          <a:sx n="100" d="100"/>
          <a:sy n="100" d="100"/>
        </p:scale>
        <p:origin x="516" y="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80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5"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3.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en-GB" dirty="0"/>
          </a:p>
        </p:txBody>
      </p:sp>
      <p:sp>
        <p:nvSpPr>
          <p:cNvPr id="3" name="Marcador de fecha 2"/>
          <p:cNvSpPr>
            <a:spLocks noGrp="1"/>
          </p:cNvSpPr>
          <p:nvPr>
            <p:ph type="dt" sz="quarter" idx="1"/>
          </p:nvPr>
        </p:nvSpPr>
        <p:spPr>
          <a:xfrm>
            <a:off x="3848645" y="0"/>
            <a:ext cx="2944283" cy="498295"/>
          </a:xfrm>
          <a:prstGeom prst="rect">
            <a:avLst/>
          </a:prstGeom>
        </p:spPr>
        <p:txBody>
          <a:bodyPr vert="horz" lIns="91440" tIns="45720" rIns="91440" bIns="45720" rtlCol="0"/>
          <a:lstStyle>
            <a:lvl1pPr algn="r">
              <a:defRPr sz="1200"/>
            </a:lvl1pPr>
          </a:lstStyle>
          <a:p>
            <a:fld id="{4BAD4314-80B4-4400-ADD0-CDEADA68BC05}" type="datetimeFigureOut">
              <a:rPr lang="en-GB" smtClean="0"/>
              <a:t>03/02/2022</a:t>
            </a:fld>
            <a:endParaRPr lang="en-GB" dirty="0"/>
          </a:p>
        </p:txBody>
      </p:sp>
      <p:sp>
        <p:nvSpPr>
          <p:cNvPr id="4" name="Marcador de pie de página 3"/>
          <p:cNvSpPr>
            <a:spLocks noGrp="1"/>
          </p:cNvSpPr>
          <p:nvPr>
            <p:ph type="ftr" sz="quarter" idx="2"/>
          </p:nvPr>
        </p:nvSpPr>
        <p:spPr>
          <a:xfrm>
            <a:off x="-1" y="9433107"/>
            <a:ext cx="6792928" cy="498294"/>
          </a:xfrm>
          <a:prstGeom prst="rect">
            <a:avLst/>
          </a:prstGeom>
        </p:spPr>
        <p:txBody>
          <a:bodyPr vert="horz" lIns="91440" tIns="45720" rIns="91440" bIns="45720" rtlCol="0" anchor="b"/>
          <a:lstStyle>
            <a:lvl1pPr algn="l">
              <a:defRPr sz="1200"/>
            </a:lvl1pPr>
          </a:lstStyle>
          <a:p>
            <a:endParaRPr lang="en-GB" dirty="0"/>
          </a:p>
        </p:txBody>
      </p:sp>
    </p:spTree>
    <p:extLst>
      <p:ext uri="{BB962C8B-B14F-4D97-AF65-F5344CB8AC3E}">
        <p14:creationId xmlns:p14="http://schemas.microsoft.com/office/powerpoint/2010/main" val="2277148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88900" y="744538"/>
            <a:ext cx="6618288" cy="37242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79450" y="4717415"/>
            <a:ext cx="5435600" cy="446913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notes"/>
          <p:cNvSpPr>
            <a:spLocks noGrp="1" noRot="1" noChangeAspect="1"/>
          </p:cNvSpPr>
          <p:nvPr>
            <p:ph type="sldImg" idx="2"/>
          </p:nvPr>
        </p:nvSpPr>
        <p:spPr>
          <a:xfrm>
            <a:off x="87313" y="744538"/>
            <a:ext cx="6619875" cy="37242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p:notes"/>
          <p:cNvSpPr txBox="1">
            <a:spLocks noGrp="1"/>
          </p:cNvSpPr>
          <p:nvPr>
            <p:ph type="body" idx="1"/>
          </p:nvPr>
        </p:nvSpPr>
        <p:spPr>
          <a:xfrm>
            <a:off x="679450" y="4717415"/>
            <a:ext cx="5435600" cy="44691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35ed75ccf_022:notes"/>
          <p:cNvSpPr>
            <a:spLocks noGrp="1" noRot="1" noChangeAspect="1"/>
          </p:cNvSpPr>
          <p:nvPr>
            <p:ph type="sldImg" idx="2"/>
          </p:nvPr>
        </p:nvSpPr>
        <p:spPr>
          <a:xfrm>
            <a:off x="87313" y="744538"/>
            <a:ext cx="6619875" cy="37242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35ed75ccf_022:notes"/>
          <p:cNvSpPr txBox="1">
            <a:spLocks noGrp="1"/>
          </p:cNvSpPr>
          <p:nvPr>
            <p:ph type="body" idx="1"/>
          </p:nvPr>
        </p:nvSpPr>
        <p:spPr>
          <a:xfrm>
            <a:off x="679450" y="4717415"/>
            <a:ext cx="5435600" cy="44691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5"/>
        <p:cNvGrpSpPr/>
        <p:nvPr/>
      </p:nvGrpSpPr>
      <p:grpSpPr>
        <a:xfrm>
          <a:off x="0" y="0"/>
          <a:ext cx="0" cy="0"/>
          <a:chOff x="0" y="0"/>
          <a:chExt cx="0" cy="0"/>
        </a:xfrm>
      </p:grpSpPr>
      <p:grpSp>
        <p:nvGrpSpPr>
          <p:cNvPr id="66" name="Google Shape;66;p8"/>
          <p:cNvGrpSpPr/>
          <p:nvPr/>
        </p:nvGrpSpPr>
        <p:grpSpPr>
          <a:xfrm>
            <a:off x="-6025" y="0"/>
            <a:ext cx="9168125" cy="5163100"/>
            <a:chOff x="-6025" y="0"/>
            <a:chExt cx="9168125" cy="5163100"/>
          </a:xfrm>
        </p:grpSpPr>
        <p:sp>
          <p:nvSpPr>
            <p:cNvPr id="67" name="Google Shape;67;p8"/>
            <p:cNvSpPr/>
            <p:nvPr/>
          </p:nvSpPr>
          <p:spPr>
            <a:xfrm>
              <a:off x="0" y="0"/>
              <a:ext cx="8552900" cy="1333000"/>
            </a:xfrm>
            <a:custGeom>
              <a:avLst/>
              <a:gdLst/>
              <a:ahLst/>
              <a:cxnLst/>
              <a:rect l="l" t="t" r="r" b="b"/>
              <a:pathLst>
                <a:path w="342116" h="53320" extrusionOk="0">
                  <a:moveTo>
                    <a:pt x="0" y="0"/>
                  </a:moveTo>
                  <a:lnTo>
                    <a:pt x="0" y="53320"/>
                  </a:lnTo>
                  <a:lnTo>
                    <a:pt x="342116" y="0"/>
                  </a:lnTo>
                  <a:close/>
                </a:path>
              </a:pathLst>
            </a:custGeom>
            <a:solidFill>
              <a:srgbClr val="004C52"/>
            </a:solidFill>
            <a:ln>
              <a:noFill/>
            </a:ln>
          </p:spPr>
        </p:sp>
        <p:sp>
          <p:nvSpPr>
            <p:cNvPr id="68" name="Google Shape;68;p8"/>
            <p:cNvSpPr/>
            <p:nvPr/>
          </p:nvSpPr>
          <p:spPr>
            <a:xfrm>
              <a:off x="2563450" y="0"/>
              <a:ext cx="6580550" cy="1272675"/>
            </a:xfrm>
            <a:custGeom>
              <a:avLst/>
              <a:gdLst/>
              <a:ahLst/>
              <a:cxnLst/>
              <a:rect l="l" t="t" r="r" b="b"/>
              <a:pathLst>
                <a:path w="263222" h="50907" extrusionOk="0">
                  <a:moveTo>
                    <a:pt x="0" y="0"/>
                  </a:moveTo>
                  <a:lnTo>
                    <a:pt x="217381" y="50907"/>
                  </a:lnTo>
                  <a:lnTo>
                    <a:pt x="263222" y="10133"/>
                  </a:lnTo>
                  <a:lnTo>
                    <a:pt x="263222" y="0"/>
                  </a:lnTo>
                  <a:close/>
                </a:path>
              </a:pathLst>
            </a:custGeom>
            <a:solidFill>
              <a:srgbClr val="00AE9D">
                <a:alpha val="83460"/>
              </a:srgbClr>
            </a:solidFill>
            <a:ln>
              <a:noFill/>
            </a:ln>
          </p:spPr>
        </p:sp>
        <p:sp>
          <p:nvSpPr>
            <p:cNvPr id="69" name="Google Shape;69;p8"/>
            <p:cNvSpPr/>
            <p:nvPr/>
          </p:nvSpPr>
          <p:spPr>
            <a:xfrm>
              <a:off x="-6025" y="2"/>
              <a:ext cx="7298300" cy="1471709"/>
            </a:xfrm>
            <a:custGeom>
              <a:avLst/>
              <a:gdLst/>
              <a:ahLst/>
              <a:cxnLst/>
              <a:rect l="l" t="t" r="r" b="b"/>
              <a:pathLst>
                <a:path w="291932" h="58628" extrusionOk="0">
                  <a:moveTo>
                    <a:pt x="0" y="18578"/>
                  </a:moveTo>
                  <a:lnTo>
                    <a:pt x="241" y="34019"/>
                  </a:lnTo>
                  <a:lnTo>
                    <a:pt x="221482" y="58628"/>
                  </a:lnTo>
                  <a:lnTo>
                    <a:pt x="291932" y="0"/>
                  </a:lnTo>
                  <a:close/>
                </a:path>
              </a:pathLst>
            </a:custGeom>
            <a:solidFill>
              <a:srgbClr val="ABE33F">
                <a:alpha val="81150"/>
              </a:srgbClr>
            </a:solidFill>
            <a:ln>
              <a:noFill/>
            </a:ln>
          </p:spPr>
        </p:sp>
        <p:sp>
          <p:nvSpPr>
            <p:cNvPr id="70" name="Google Shape;70;p8"/>
            <p:cNvSpPr/>
            <p:nvPr/>
          </p:nvSpPr>
          <p:spPr>
            <a:xfrm>
              <a:off x="3596100" y="4667000"/>
              <a:ext cx="5090700" cy="476500"/>
            </a:xfrm>
            <a:custGeom>
              <a:avLst/>
              <a:gdLst/>
              <a:ahLst/>
              <a:cxnLst/>
              <a:rect l="l" t="t" r="r" b="b"/>
              <a:pathLst>
                <a:path w="203628" h="19060" extrusionOk="0">
                  <a:moveTo>
                    <a:pt x="0" y="19060"/>
                  </a:moveTo>
                  <a:lnTo>
                    <a:pt x="203628" y="19060"/>
                  </a:lnTo>
                  <a:lnTo>
                    <a:pt x="157305" y="0"/>
                  </a:lnTo>
                  <a:close/>
                </a:path>
              </a:pathLst>
            </a:custGeom>
            <a:solidFill>
              <a:srgbClr val="004C52"/>
            </a:solidFill>
            <a:ln>
              <a:noFill/>
            </a:ln>
          </p:spPr>
        </p:sp>
        <p:sp>
          <p:nvSpPr>
            <p:cNvPr id="71" name="Google Shape;71;p8"/>
            <p:cNvSpPr/>
            <p:nvPr/>
          </p:nvSpPr>
          <p:spPr>
            <a:xfrm>
              <a:off x="5525000" y="4692625"/>
              <a:ext cx="3637100" cy="470475"/>
            </a:xfrm>
            <a:custGeom>
              <a:avLst/>
              <a:gdLst/>
              <a:ahLst/>
              <a:cxnLst/>
              <a:rect l="l" t="t" r="r" b="b"/>
              <a:pathLst>
                <a:path w="145484" h="18819" extrusionOk="0">
                  <a:moveTo>
                    <a:pt x="145484" y="0"/>
                  </a:moveTo>
                  <a:lnTo>
                    <a:pt x="145484" y="18819"/>
                  </a:lnTo>
                  <a:lnTo>
                    <a:pt x="0" y="18819"/>
                  </a:lnTo>
                  <a:close/>
                </a:path>
              </a:pathLst>
            </a:custGeom>
            <a:solidFill>
              <a:srgbClr val="00AE9D">
                <a:alpha val="83460"/>
              </a:srgbClr>
            </a:solidFill>
            <a:ln>
              <a:noFill/>
            </a:ln>
          </p:spPr>
        </p:sp>
        <p:sp>
          <p:nvSpPr>
            <p:cNvPr id="72" name="Google Shape;72;p8"/>
            <p:cNvSpPr/>
            <p:nvPr/>
          </p:nvSpPr>
          <p:spPr>
            <a:xfrm>
              <a:off x="7521475" y="4023125"/>
              <a:ext cx="1634600" cy="1139975"/>
            </a:xfrm>
            <a:custGeom>
              <a:avLst/>
              <a:gdLst/>
              <a:ahLst/>
              <a:cxnLst/>
              <a:rect l="l" t="t" r="r" b="b"/>
              <a:pathLst>
                <a:path w="65384" h="45599" extrusionOk="0">
                  <a:moveTo>
                    <a:pt x="65384" y="27022"/>
                  </a:moveTo>
                  <a:lnTo>
                    <a:pt x="65384" y="0"/>
                  </a:lnTo>
                  <a:lnTo>
                    <a:pt x="0" y="45599"/>
                  </a:lnTo>
                  <a:close/>
                </a:path>
              </a:pathLst>
            </a:custGeom>
            <a:solidFill>
              <a:srgbClr val="ABE33F">
                <a:alpha val="81150"/>
              </a:srgbClr>
            </a:solidFill>
            <a:ln>
              <a:noFill/>
            </a:ln>
          </p:spPr>
        </p:sp>
      </p:grpSp>
      <p:sp>
        <p:nvSpPr>
          <p:cNvPr id="73" name="Google Shape;73;p8"/>
          <p:cNvSpPr txBox="1">
            <a:spLocks noGrp="1"/>
          </p:cNvSpPr>
          <p:nvPr>
            <p:ph type="title"/>
          </p:nvPr>
        </p:nvSpPr>
        <p:spPr>
          <a:xfrm>
            <a:off x="886650" y="398400"/>
            <a:ext cx="7370700" cy="8574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pic>
        <p:nvPicPr>
          <p:cNvPr id="11" name="Imagen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11371" y="49517"/>
            <a:ext cx="1480714" cy="73699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4"/>
        <p:cNvGrpSpPr/>
        <p:nvPr/>
      </p:nvGrpSpPr>
      <p:grpSpPr>
        <a:xfrm>
          <a:off x="0" y="0"/>
          <a:ext cx="0" cy="0"/>
          <a:chOff x="0" y="0"/>
          <a:chExt cx="0" cy="0"/>
        </a:xfrm>
      </p:grpSpPr>
      <p:sp>
        <p:nvSpPr>
          <p:cNvPr id="85" name="Google Shape;85;p10"/>
          <p:cNvSpPr/>
          <p:nvPr/>
        </p:nvSpPr>
        <p:spPr>
          <a:xfrm>
            <a:off x="-2355" y="0"/>
            <a:ext cx="5209571" cy="983354"/>
          </a:xfrm>
          <a:custGeom>
            <a:avLst/>
            <a:gdLst/>
            <a:ahLst/>
            <a:cxnLst/>
            <a:rect l="l" t="t" r="r" b="b"/>
            <a:pathLst>
              <a:path w="342116" h="53320" extrusionOk="0">
                <a:moveTo>
                  <a:pt x="0" y="0"/>
                </a:moveTo>
                <a:lnTo>
                  <a:pt x="0" y="53320"/>
                </a:lnTo>
                <a:lnTo>
                  <a:pt x="342116" y="0"/>
                </a:lnTo>
                <a:close/>
              </a:path>
            </a:pathLst>
          </a:custGeom>
          <a:solidFill>
            <a:srgbClr val="004C52"/>
          </a:solidFill>
          <a:ln>
            <a:noFill/>
          </a:ln>
        </p:spPr>
      </p:sp>
      <p:sp>
        <p:nvSpPr>
          <p:cNvPr id="86" name="Google Shape;86;p10"/>
          <p:cNvSpPr/>
          <p:nvPr/>
        </p:nvSpPr>
        <p:spPr>
          <a:xfrm>
            <a:off x="-6025" y="2"/>
            <a:ext cx="4445394" cy="1085644"/>
          </a:xfrm>
          <a:custGeom>
            <a:avLst/>
            <a:gdLst/>
            <a:ahLst/>
            <a:cxnLst/>
            <a:rect l="l" t="t" r="r" b="b"/>
            <a:pathLst>
              <a:path w="291932" h="58628" extrusionOk="0">
                <a:moveTo>
                  <a:pt x="0" y="18578"/>
                </a:moveTo>
                <a:lnTo>
                  <a:pt x="241" y="34019"/>
                </a:lnTo>
                <a:lnTo>
                  <a:pt x="221482" y="58628"/>
                </a:lnTo>
                <a:lnTo>
                  <a:pt x="291932" y="0"/>
                </a:lnTo>
                <a:close/>
              </a:path>
            </a:pathLst>
          </a:custGeom>
          <a:solidFill>
            <a:srgbClr val="ABE33F">
              <a:alpha val="81150"/>
            </a:srgbClr>
          </a:solidFill>
          <a:ln>
            <a:noFill/>
          </a:ln>
        </p:spPr>
      </p:sp>
      <p:sp>
        <p:nvSpPr>
          <p:cNvPr id="87" name="Google Shape;87;p10"/>
          <p:cNvSpPr/>
          <p:nvPr/>
        </p:nvSpPr>
        <p:spPr>
          <a:xfrm>
            <a:off x="6375475" y="4745747"/>
            <a:ext cx="2548913" cy="400879"/>
          </a:xfrm>
          <a:custGeom>
            <a:avLst/>
            <a:gdLst/>
            <a:ahLst/>
            <a:cxnLst/>
            <a:rect l="l" t="t" r="r" b="b"/>
            <a:pathLst>
              <a:path w="203628" h="19060" extrusionOk="0">
                <a:moveTo>
                  <a:pt x="0" y="19060"/>
                </a:moveTo>
                <a:lnTo>
                  <a:pt x="203628" y="19060"/>
                </a:lnTo>
                <a:lnTo>
                  <a:pt x="157305" y="0"/>
                </a:lnTo>
                <a:close/>
              </a:path>
            </a:pathLst>
          </a:custGeom>
          <a:solidFill>
            <a:srgbClr val="004C52"/>
          </a:solidFill>
          <a:ln>
            <a:noFill/>
          </a:ln>
        </p:spPr>
      </p:sp>
      <p:sp>
        <p:nvSpPr>
          <p:cNvPr id="88" name="Google Shape;88;p10"/>
          <p:cNvSpPr/>
          <p:nvPr/>
        </p:nvSpPr>
        <p:spPr>
          <a:xfrm>
            <a:off x="7341180" y="4767304"/>
            <a:ext cx="1821096" cy="395811"/>
          </a:xfrm>
          <a:custGeom>
            <a:avLst/>
            <a:gdLst/>
            <a:ahLst/>
            <a:cxnLst/>
            <a:rect l="l" t="t" r="r" b="b"/>
            <a:pathLst>
              <a:path w="145484" h="18819" extrusionOk="0">
                <a:moveTo>
                  <a:pt x="145484" y="0"/>
                </a:moveTo>
                <a:lnTo>
                  <a:pt x="145484" y="18819"/>
                </a:lnTo>
                <a:lnTo>
                  <a:pt x="0" y="18819"/>
                </a:lnTo>
                <a:close/>
              </a:path>
            </a:pathLst>
          </a:custGeom>
          <a:solidFill>
            <a:srgbClr val="00AE9D">
              <a:alpha val="83460"/>
            </a:srgbClr>
          </a:solidFill>
          <a:ln>
            <a:noFill/>
          </a:ln>
        </p:spPr>
      </p:sp>
      <p:sp>
        <p:nvSpPr>
          <p:cNvPr id="89" name="Google Shape;89;p10"/>
          <p:cNvSpPr/>
          <p:nvPr/>
        </p:nvSpPr>
        <p:spPr>
          <a:xfrm>
            <a:off x="8340717" y="4204075"/>
            <a:ext cx="818444" cy="959061"/>
          </a:xfrm>
          <a:custGeom>
            <a:avLst/>
            <a:gdLst/>
            <a:ahLst/>
            <a:cxnLst/>
            <a:rect l="l" t="t" r="r" b="b"/>
            <a:pathLst>
              <a:path w="65384" h="45599" extrusionOk="0">
                <a:moveTo>
                  <a:pt x="65384" y="27022"/>
                </a:moveTo>
                <a:lnTo>
                  <a:pt x="65384" y="0"/>
                </a:lnTo>
                <a:lnTo>
                  <a:pt x="0" y="45599"/>
                </a:lnTo>
                <a:close/>
              </a:path>
            </a:pathLst>
          </a:custGeom>
          <a:solidFill>
            <a:srgbClr val="ABE33F">
              <a:alpha val="81150"/>
            </a:srgbClr>
          </a:solidFill>
          <a:ln>
            <a:noFill/>
          </a:ln>
        </p:spPr>
      </p:sp>
      <p:sp>
        <p:nvSpPr>
          <p:cNvPr id="90" name="Google Shape;90;p10"/>
          <p:cNvSpPr/>
          <p:nvPr/>
        </p:nvSpPr>
        <p:spPr>
          <a:xfrm>
            <a:off x="1559025" y="-6025"/>
            <a:ext cx="4116775" cy="944875"/>
          </a:xfrm>
          <a:custGeom>
            <a:avLst/>
            <a:gdLst/>
            <a:ahLst/>
            <a:cxnLst/>
            <a:rect l="l" t="t" r="r" b="b"/>
            <a:pathLst>
              <a:path w="164671" h="37795" extrusionOk="0">
                <a:moveTo>
                  <a:pt x="0" y="241"/>
                </a:moveTo>
                <a:lnTo>
                  <a:pt x="132407" y="37795"/>
                </a:lnTo>
                <a:lnTo>
                  <a:pt x="164671" y="0"/>
                </a:lnTo>
                <a:lnTo>
                  <a:pt x="160329" y="241"/>
                </a:lnTo>
                <a:close/>
              </a:path>
            </a:pathLst>
          </a:custGeom>
          <a:solidFill>
            <a:srgbClr val="00AE9D">
              <a:alpha val="83460"/>
            </a:srgbClr>
          </a:solidFill>
          <a:ln>
            <a:noFill/>
          </a:ln>
        </p:spPr>
      </p:sp>
      <p:pic>
        <p:nvPicPr>
          <p:cNvPr id="10" name="Imagen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11371" y="49517"/>
            <a:ext cx="1480714" cy="736996"/>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reserve="1">
  <p:cSld name="1_Blank">
    <p:bg>
      <p:bgPr>
        <a:gradFill>
          <a:gsLst>
            <a:gs pos="64000">
              <a:srgbClr val="FFD966">
                <a:lumMod val="98000"/>
                <a:alpha val="30000"/>
              </a:srgbClr>
            </a:gs>
            <a:gs pos="100000">
              <a:srgbClr val="FF9900"/>
            </a:gs>
          </a:gsLst>
          <a:path path="circle">
            <a:fillToRect l="50000" t="50000" r="50000" b="50000"/>
          </a:path>
        </a:gradFill>
        <a:effectLst/>
      </p:bgPr>
    </p:bg>
    <p:spTree>
      <p:nvGrpSpPr>
        <p:cNvPr id="1" name="Shape 84"/>
        <p:cNvGrpSpPr/>
        <p:nvPr/>
      </p:nvGrpSpPr>
      <p:grpSpPr>
        <a:xfrm>
          <a:off x="0" y="0"/>
          <a:ext cx="0" cy="0"/>
          <a:chOff x="0" y="0"/>
          <a:chExt cx="0" cy="0"/>
        </a:xfrm>
      </p:grpSpPr>
      <p:sp>
        <p:nvSpPr>
          <p:cNvPr id="85" name="Google Shape;85;p10"/>
          <p:cNvSpPr/>
          <p:nvPr/>
        </p:nvSpPr>
        <p:spPr>
          <a:xfrm>
            <a:off x="-2355" y="0"/>
            <a:ext cx="5209571" cy="983354"/>
          </a:xfrm>
          <a:custGeom>
            <a:avLst/>
            <a:gdLst/>
            <a:ahLst/>
            <a:cxnLst/>
            <a:rect l="l" t="t" r="r" b="b"/>
            <a:pathLst>
              <a:path w="342116" h="53320" extrusionOk="0">
                <a:moveTo>
                  <a:pt x="0" y="0"/>
                </a:moveTo>
                <a:lnTo>
                  <a:pt x="0" y="53320"/>
                </a:lnTo>
                <a:lnTo>
                  <a:pt x="342116" y="0"/>
                </a:lnTo>
                <a:close/>
              </a:path>
            </a:pathLst>
          </a:custGeom>
          <a:solidFill>
            <a:srgbClr val="004C52"/>
          </a:solidFill>
          <a:ln>
            <a:noFill/>
          </a:ln>
        </p:spPr>
      </p:sp>
      <p:sp>
        <p:nvSpPr>
          <p:cNvPr id="86" name="Google Shape;86;p10"/>
          <p:cNvSpPr/>
          <p:nvPr/>
        </p:nvSpPr>
        <p:spPr>
          <a:xfrm>
            <a:off x="-6025" y="2"/>
            <a:ext cx="4445394" cy="1085644"/>
          </a:xfrm>
          <a:custGeom>
            <a:avLst/>
            <a:gdLst/>
            <a:ahLst/>
            <a:cxnLst/>
            <a:rect l="l" t="t" r="r" b="b"/>
            <a:pathLst>
              <a:path w="291932" h="58628" extrusionOk="0">
                <a:moveTo>
                  <a:pt x="0" y="18578"/>
                </a:moveTo>
                <a:lnTo>
                  <a:pt x="241" y="34019"/>
                </a:lnTo>
                <a:lnTo>
                  <a:pt x="221482" y="58628"/>
                </a:lnTo>
                <a:lnTo>
                  <a:pt x="291932" y="0"/>
                </a:lnTo>
                <a:close/>
              </a:path>
            </a:pathLst>
          </a:custGeom>
          <a:solidFill>
            <a:srgbClr val="ABE33F">
              <a:alpha val="81150"/>
            </a:srgbClr>
          </a:solidFill>
          <a:ln>
            <a:noFill/>
          </a:ln>
        </p:spPr>
      </p:sp>
      <p:sp>
        <p:nvSpPr>
          <p:cNvPr id="87" name="Google Shape;87;p10"/>
          <p:cNvSpPr/>
          <p:nvPr/>
        </p:nvSpPr>
        <p:spPr>
          <a:xfrm>
            <a:off x="6375475" y="4745747"/>
            <a:ext cx="2548913" cy="400879"/>
          </a:xfrm>
          <a:custGeom>
            <a:avLst/>
            <a:gdLst/>
            <a:ahLst/>
            <a:cxnLst/>
            <a:rect l="l" t="t" r="r" b="b"/>
            <a:pathLst>
              <a:path w="203628" h="19060" extrusionOk="0">
                <a:moveTo>
                  <a:pt x="0" y="19060"/>
                </a:moveTo>
                <a:lnTo>
                  <a:pt x="203628" y="19060"/>
                </a:lnTo>
                <a:lnTo>
                  <a:pt x="157305" y="0"/>
                </a:lnTo>
                <a:close/>
              </a:path>
            </a:pathLst>
          </a:custGeom>
          <a:solidFill>
            <a:srgbClr val="004C52"/>
          </a:solidFill>
          <a:ln>
            <a:noFill/>
          </a:ln>
        </p:spPr>
      </p:sp>
      <p:sp>
        <p:nvSpPr>
          <p:cNvPr id="88" name="Google Shape;88;p10"/>
          <p:cNvSpPr/>
          <p:nvPr/>
        </p:nvSpPr>
        <p:spPr>
          <a:xfrm>
            <a:off x="7341180" y="4767304"/>
            <a:ext cx="1821096" cy="395811"/>
          </a:xfrm>
          <a:custGeom>
            <a:avLst/>
            <a:gdLst/>
            <a:ahLst/>
            <a:cxnLst/>
            <a:rect l="l" t="t" r="r" b="b"/>
            <a:pathLst>
              <a:path w="145484" h="18819" extrusionOk="0">
                <a:moveTo>
                  <a:pt x="145484" y="0"/>
                </a:moveTo>
                <a:lnTo>
                  <a:pt x="145484" y="18819"/>
                </a:lnTo>
                <a:lnTo>
                  <a:pt x="0" y="18819"/>
                </a:lnTo>
                <a:close/>
              </a:path>
            </a:pathLst>
          </a:custGeom>
          <a:solidFill>
            <a:srgbClr val="00AE9D">
              <a:alpha val="83460"/>
            </a:srgbClr>
          </a:solidFill>
          <a:ln>
            <a:noFill/>
          </a:ln>
        </p:spPr>
      </p:sp>
      <p:sp>
        <p:nvSpPr>
          <p:cNvPr id="89" name="Google Shape;89;p10"/>
          <p:cNvSpPr/>
          <p:nvPr/>
        </p:nvSpPr>
        <p:spPr>
          <a:xfrm>
            <a:off x="8340717" y="4204075"/>
            <a:ext cx="818444" cy="959061"/>
          </a:xfrm>
          <a:custGeom>
            <a:avLst/>
            <a:gdLst/>
            <a:ahLst/>
            <a:cxnLst/>
            <a:rect l="l" t="t" r="r" b="b"/>
            <a:pathLst>
              <a:path w="65384" h="45599" extrusionOk="0">
                <a:moveTo>
                  <a:pt x="65384" y="27022"/>
                </a:moveTo>
                <a:lnTo>
                  <a:pt x="65384" y="0"/>
                </a:lnTo>
                <a:lnTo>
                  <a:pt x="0" y="45599"/>
                </a:lnTo>
                <a:close/>
              </a:path>
            </a:pathLst>
          </a:custGeom>
          <a:solidFill>
            <a:srgbClr val="ABE33F">
              <a:alpha val="81150"/>
            </a:srgbClr>
          </a:solidFill>
          <a:ln>
            <a:noFill/>
          </a:ln>
        </p:spPr>
      </p:sp>
      <p:sp>
        <p:nvSpPr>
          <p:cNvPr id="90" name="Google Shape;90;p10"/>
          <p:cNvSpPr/>
          <p:nvPr/>
        </p:nvSpPr>
        <p:spPr>
          <a:xfrm>
            <a:off x="1559025" y="-6025"/>
            <a:ext cx="4116775" cy="944875"/>
          </a:xfrm>
          <a:custGeom>
            <a:avLst/>
            <a:gdLst/>
            <a:ahLst/>
            <a:cxnLst/>
            <a:rect l="l" t="t" r="r" b="b"/>
            <a:pathLst>
              <a:path w="164671" h="37795" extrusionOk="0">
                <a:moveTo>
                  <a:pt x="0" y="241"/>
                </a:moveTo>
                <a:lnTo>
                  <a:pt x="132407" y="37795"/>
                </a:lnTo>
                <a:lnTo>
                  <a:pt x="164671" y="0"/>
                </a:lnTo>
                <a:lnTo>
                  <a:pt x="160329" y="241"/>
                </a:lnTo>
                <a:close/>
              </a:path>
            </a:pathLst>
          </a:custGeom>
          <a:solidFill>
            <a:srgbClr val="00AE9D">
              <a:alpha val="83460"/>
            </a:srgbClr>
          </a:solidFill>
          <a:ln>
            <a:noFill/>
          </a:ln>
        </p:spPr>
      </p:sp>
    </p:spTree>
    <p:extLst>
      <p:ext uri="{BB962C8B-B14F-4D97-AF65-F5344CB8AC3E}">
        <p14:creationId xmlns:p14="http://schemas.microsoft.com/office/powerpoint/2010/main" val="1388269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reserve="1">
  <p:cSld name="1_Blank">
    <p:spTree>
      <p:nvGrpSpPr>
        <p:cNvPr id="1" name="Shape 84"/>
        <p:cNvGrpSpPr/>
        <p:nvPr/>
      </p:nvGrpSpPr>
      <p:grpSpPr>
        <a:xfrm>
          <a:off x="0" y="0"/>
          <a:ext cx="0" cy="0"/>
          <a:chOff x="0" y="0"/>
          <a:chExt cx="0" cy="0"/>
        </a:xfrm>
      </p:grpSpPr>
      <p:sp>
        <p:nvSpPr>
          <p:cNvPr id="85" name="Google Shape;85;p10"/>
          <p:cNvSpPr/>
          <p:nvPr/>
        </p:nvSpPr>
        <p:spPr>
          <a:xfrm>
            <a:off x="-2355" y="0"/>
            <a:ext cx="5209571" cy="983354"/>
          </a:xfrm>
          <a:custGeom>
            <a:avLst/>
            <a:gdLst/>
            <a:ahLst/>
            <a:cxnLst/>
            <a:rect l="l" t="t" r="r" b="b"/>
            <a:pathLst>
              <a:path w="342116" h="53320" extrusionOk="0">
                <a:moveTo>
                  <a:pt x="0" y="0"/>
                </a:moveTo>
                <a:lnTo>
                  <a:pt x="0" y="53320"/>
                </a:lnTo>
                <a:lnTo>
                  <a:pt x="342116" y="0"/>
                </a:lnTo>
                <a:close/>
              </a:path>
            </a:pathLst>
          </a:custGeom>
          <a:solidFill>
            <a:srgbClr val="004C52"/>
          </a:solidFill>
          <a:ln>
            <a:noFill/>
          </a:ln>
        </p:spPr>
      </p:sp>
      <p:sp>
        <p:nvSpPr>
          <p:cNvPr id="86" name="Google Shape;86;p10"/>
          <p:cNvSpPr/>
          <p:nvPr/>
        </p:nvSpPr>
        <p:spPr>
          <a:xfrm>
            <a:off x="-6025" y="2"/>
            <a:ext cx="4445394" cy="1085644"/>
          </a:xfrm>
          <a:custGeom>
            <a:avLst/>
            <a:gdLst/>
            <a:ahLst/>
            <a:cxnLst/>
            <a:rect l="l" t="t" r="r" b="b"/>
            <a:pathLst>
              <a:path w="291932" h="58628" extrusionOk="0">
                <a:moveTo>
                  <a:pt x="0" y="18578"/>
                </a:moveTo>
                <a:lnTo>
                  <a:pt x="241" y="34019"/>
                </a:lnTo>
                <a:lnTo>
                  <a:pt x="221482" y="58628"/>
                </a:lnTo>
                <a:lnTo>
                  <a:pt x="291932" y="0"/>
                </a:lnTo>
                <a:close/>
              </a:path>
            </a:pathLst>
          </a:custGeom>
          <a:solidFill>
            <a:srgbClr val="ABE33F">
              <a:alpha val="81150"/>
            </a:srgbClr>
          </a:solidFill>
          <a:ln>
            <a:noFill/>
          </a:ln>
        </p:spPr>
      </p:sp>
      <p:sp>
        <p:nvSpPr>
          <p:cNvPr id="87" name="Google Shape;87;p10"/>
          <p:cNvSpPr/>
          <p:nvPr/>
        </p:nvSpPr>
        <p:spPr>
          <a:xfrm>
            <a:off x="6375475" y="4745747"/>
            <a:ext cx="2548913" cy="400879"/>
          </a:xfrm>
          <a:custGeom>
            <a:avLst/>
            <a:gdLst/>
            <a:ahLst/>
            <a:cxnLst/>
            <a:rect l="l" t="t" r="r" b="b"/>
            <a:pathLst>
              <a:path w="203628" h="19060" extrusionOk="0">
                <a:moveTo>
                  <a:pt x="0" y="19060"/>
                </a:moveTo>
                <a:lnTo>
                  <a:pt x="203628" y="19060"/>
                </a:lnTo>
                <a:lnTo>
                  <a:pt x="157305" y="0"/>
                </a:lnTo>
                <a:close/>
              </a:path>
            </a:pathLst>
          </a:custGeom>
          <a:solidFill>
            <a:srgbClr val="004C52"/>
          </a:solidFill>
          <a:ln>
            <a:noFill/>
          </a:ln>
        </p:spPr>
      </p:sp>
      <p:sp>
        <p:nvSpPr>
          <p:cNvPr id="88" name="Google Shape;88;p10"/>
          <p:cNvSpPr/>
          <p:nvPr/>
        </p:nvSpPr>
        <p:spPr>
          <a:xfrm>
            <a:off x="7341180" y="4767304"/>
            <a:ext cx="1821096" cy="395811"/>
          </a:xfrm>
          <a:custGeom>
            <a:avLst/>
            <a:gdLst/>
            <a:ahLst/>
            <a:cxnLst/>
            <a:rect l="l" t="t" r="r" b="b"/>
            <a:pathLst>
              <a:path w="145484" h="18819" extrusionOk="0">
                <a:moveTo>
                  <a:pt x="145484" y="0"/>
                </a:moveTo>
                <a:lnTo>
                  <a:pt x="145484" y="18819"/>
                </a:lnTo>
                <a:lnTo>
                  <a:pt x="0" y="18819"/>
                </a:lnTo>
                <a:close/>
              </a:path>
            </a:pathLst>
          </a:custGeom>
          <a:solidFill>
            <a:srgbClr val="00AE9D">
              <a:alpha val="83460"/>
            </a:srgbClr>
          </a:solidFill>
          <a:ln>
            <a:noFill/>
          </a:ln>
        </p:spPr>
      </p:sp>
      <p:sp>
        <p:nvSpPr>
          <p:cNvPr id="89" name="Google Shape;89;p10"/>
          <p:cNvSpPr/>
          <p:nvPr/>
        </p:nvSpPr>
        <p:spPr>
          <a:xfrm>
            <a:off x="8340717" y="4204075"/>
            <a:ext cx="818444" cy="959061"/>
          </a:xfrm>
          <a:custGeom>
            <a:avLst/>
            <a:gdLst/>
            <a:ahLst/>
            <a:cxnLst/>
            <a:rect l="l" t="t" r="r" b="b"/>
            <a:pathLst>
              <a:path w="65384" h="45599" extrusionOk="0">
                <a:moveTo>
                  <a:pt x="65384" y="27022"/>
                </a:moveTo>
                <a:lnTo>
                  <a:pt x="65384" y="0"/>
                </a:lnTo>
                <a:lnTo>
                  <a:pt x="0" y="45599"/>
                </a:lnTo>
                <a:close/>
              </a:path>
            </a:pathLst>
          </a:custGeom>
          <a:solidFill>
            <a:srgbClr val="ABE33F">
              <a:alpha val="81150"/>
            </a:srgbClr>
          </a:solidFill>
          <a:ln>
            <a:noFill/>
          </a:ln>
        </p:spPr>
      </p:sp>
      <p:sp>
        <p:nvSpPr>
          <p:cNvPr id="90" name="Google Shape;90;p10"/>
          <p:cNvSpPr/>
          <p:nvPr/>
        </p:nvSpPr>
        <p:spPr>
          <a:xfrm>
            <a:off x="1559025" y="-6025"/>
            <a:ext cx="4116775" cy="944875"/>
          </a:xfrm>
          <a:custGeom>
            <a:avLst/>
            <a:gdLst/>
            <a:ahLst/>
            <a:cxnLst/>
            <a:rect l="l" t="t" r="r" b="b"/>
            <a:pathLst>
              <a:path w="164671" h="37795" extrusionOk="0">
                <a:moveTo>
                  <a:pt x="0" y="241"/>
                </a:moveTo>
                <a:lnTo>
                  <a:pt x="132407" y="37795"/>
                </a:lnTo>
                <a:lnTo>
                  <a:pt x="164671" y="0"/>
                </a:lnTo>
                <a:lnTo>
                  <a:pt x="160329" y="241"/>
                </a:lnTo>
                <a:close/>
              </a:path>
            </a:pathLst>
          </a:custGeom>
          <a:solidFill>
            <a:srgbClr val="00AE9D">
              <a:alpha val="83460"/>
            </a:srgbClr>
          </a:solidFill>
          <a:ln>
            <a:noFill/>
          </a:ln>
        </p:spPr>
      </p:sp>
      <p:sp>
        <p:nvSpPr>
          <p:cNvPr id="9" name="Google Shape;146;p17"/>
          <p:cNvSpPr/>
          <p:nvPr userDrawn="1"/>
        </p:nvSpPr>
        <p:spPr>
          <a:xfrm>
            <a:off x="5130800" y="-17350"/>
            <a:ext cx="4033775" cy="3653179"/>
          </a:xfrm>
          <a:custGeom>
            <a:avLst/>
            <a:gdLst/>
            <a:ahLst/>
            <a:cxnLst/>
            <a:rect l="l" t="t" r="r" b="b"/>
            <a:pathLst>
              <a:path w="171613" h="151586" extrusionOk="0">
                <a:moveTo>
                  <a:pt x="0" y="694"/>
                </a:moveTo>
                <a:lnTo>
                  <a:pt x="171613" y="0"/>
                </a:lnTo>
                <a:lnTo>
                  <a:pt x="170790" y="151586"/>
                </a:lnTo>
                <a:lnTo>
                  <a:pt x="46492" y="123154"/>
                </a:lnTo>
                <a:close/>
              </a:path>
            </a:pathLst>
          </a:custGeom>
          <a:solidFill>
            <a:srgbClr val="FFC000">
              <a:alpha val="81000"/>
            </a:srgbClr>
          </a:solidFill>
          <a:ln>
            <a:noFill/>
          </a:ln>
        </p:spPr>
      </p:sp>
    </p:spTree>
    <p:extLst>
      <p:ext uri="{BB962C8B-B14F-4D97-AF65-F5344CB8AC3E}">
        <p14:creationId xmlns:p14="http://schemas.microsoft.com/office/powerpoint/2010/main" val="3359318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GB"/>
          </a:p>
        </p:txBody>
      </p:sp>
    </p:spTree>
    <p:extLst>
      <p:ext uri="{BB962C8B-B14F-4D97-AF65-F5344CB8AC3E}">
        <p14:creationId xmlns:p14="http://schemas.microsoft.com/office/powerpoint/2010/main" val="1412384121"/>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body" idx="1"/>
          </p:nvPr>
        </p:nvSpPr>
        <p:spPr>
          <a:xfrm>
            <a:off x="886650" y="1598408"/>
            <a:ext cx="7370700" cy="3034912"/>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rgbClr val="ABE33F"/>
              </a:buClr>
              <a:buSzPts val="2400"/>
              <a:buFont typeface="Karla"/>
              <a:buChar char="◆"/>
              <a:defRPr sz="2400">
                <a:solidFill>
                  <a:srgbClr val="004C52"/>
                </a:solidFill>
                <a:latin typeface="Karla"/>
                <a:ea typeface="Karla"/>
                <a:cs typeface="Karla"/>
                <a:sym typeface="Karla"/>
              </a:defRPr>
            </a:lvl1pPr>
            <a:lvl2pPr marL="914400" lvl="1" indent="-381000">
              <a:spcBef>
                <a:spcPts val="0"/>
              </a:spcBef>
              <a:spcAft>
                <a:spcPts val="0"/>
              </a:spcAft>
              <a:buClr>
                <a:srgbClr val="ABE33F"/>
              </a:buClr>
              <a:buSzPts val="2400"/>
              <a:buFont typeface="Karla"/>
              <a:buChar char="◆"/>
              <a:defRPr sz="2400">
                <a:solidFill>
                  <a:srgbClr val="004C52"/>
                </a:solidFill>
                <a:latin typeface="Karla"/>
                <a:ea typeface="Karla"/>
                <a:cs typeface="Karla"/>
                <a:sym typeface="Karla"/>
              </a:defRPr>
            </a:lvl2pPr>
            <a:lvl3pPr marL="1371600" lvl="2" indent="-381000">
              <a:spcBef>
                <a:spcPts val="0"/>
              </a:spcBef>
              <a:spcAft>
                <a:spcPts val="0"/>
              </a:spcAft>
              <a:buClr>
                <a:srgbClr val="ABE33F"/>
              </a:buClr>
              <a:buSzPts val="2400"/>
              <a:buFont typeface="Karla"/>
              <a:buChar char="◇"/>
              <a:defRPr sz="2400">
                <a:solidFill>
                  <a:srgbClr val="004C52"/>
                </a:solidFill>
                <a:latin typeface="Karla"/>
                <a:ea typeface="Karla"/>
                <a:cs typeface="Karla"/>
                <a:sym typeface="Karla"/>
              </a:defRPr>
            </a:lvl3pPr>
            <a:lvl4pPr marL="1828800" lvl="3"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4pPr>
            <a:lvl5pPr marL="2286000" lvl="4"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5pPr>
            <a:lvl6pPr marL="2743200" lvl="5"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6pPr>
            <a:lvl7pPr marL="3200400" lvl="6"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7pPr>
            <a:lvl8pPr marL="3657600" lvl="7"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8pPr>
            <a:lvl9pPr marL="4114800" lvl="8"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9pPr>
          </a:lstStyle>
          <a:p>
            <a:endParaRPr/>
          </a:p>
        </p:txBody>
      </p:sp>
      <p:sp>
        <p:nvSpPr>
          <p:cNvPr id="7" name="Google Shape;7;p1"/>
          <p:cNvSpPr txBox="1">
            <a:spLocks noGrp="1"/>
          </p:cNvSpPr>
          <p:nvPr>
            <p:ph type="title"/>
          </p:nvPr>
        </p:nvSpPr>
        <p:spPr>
          <a:xfrm>
            <a:off x="886650" y="398400"/>
            <a:ext cx="7370700" cy="857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1pPr>
            <a:lvl2pPr lvl="1">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2pPr>
            <a:lvl3pPr lvl="2">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3pPr>
            <a:lvl4pPr lvl="3">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4pPr>
            <a:lvl5pPr lvl="4">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5pPr>
            <a:lvl6pPr lvl="5">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6pPr>
            <a:lvl7pPr lvl="6">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7pPr>
            <a:lvl8pPr lvl="7">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8pPr>
            <a:lvl9pPr lvl="8">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9pPr>
          </a:lstStyle>
          <a:p>
            <a:endParaRPr/>
          </a:p>
        </p:txBody>
      </p:sp>
      <p:pic>
        <p:nvPicPr>
          <p:cNvPr id="9" name="Imagen 8">
            <a:extLst>
              <a:ext uri="{FF2B5EF4-FFF2-40B4-BE49-F238E27FC236}">
                <a16:creationId xmlns:a16="http://schemas.microsoft.com/office/drawing/2014/main" id="{5D7DF115-3B87-4474-A963-4BFD19242744}"/>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3474" y="4633320"/>
            <a:ext cx="1626351" cy="350724"/>
          </a:xfrm>
          <a:prstGeom prst="rect">
            <a:avLst/>
          </a:prstGeom>
        </p:spPr>
      </p:pic>
      <p:sp>
        <p:nvSpPr>
          <p:cNvPr id="10" name="CuadroTexto 9">
            <a:extLst>
              <a:ext uri="{FF2B5EF4-FFF2-40B4-BE49-F238E27FC236}">
                <a16:creationId xmlns:a16="http://schemas.microsoft.com/office/drawing/2014/main" id="{7730F6A1-E44E-494B-B822-335C3007ACD1}"/>
              </a:ext>
            </a:extLst>
          </p:cNvPr>
          <p:cNvSpPr txBox="1"/>
          <p:nvPr userDrawn="1"/>
        </p:nvSpPr>
        <p:spPr>
          <a:xfrm>
            <a:off x="1626351" y="4633320"/>
            <a:ext cx="5298790" cy="461665"/>
          </a:xfrm>
          <a:prstGeom prst="rect">
            <a:avLst/>
          </a:prstGeom>
          <a:noFill/>
        </p:spPr>
        <p:txBody>
          <a:bodyPr wrap="square">
            <a:spAutoFit/>
          </a:bodyPr>
          <a:lstStyle/>
          <a:p>
            <a:r>
              <a:rPr lang="en-US" sz="8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p>
        </p:txBody>
      </p:sp>
    </p:spTree>
  </p:cSld>
  <p:clrMap bg1="lt1" tx1="dk1" bg2="dk2" tx2="lt2" accent1="accent1" accent2="accent2" accent3="accent3" accent4="accent4" accent5="accent5" accent6="accent6" hlink="hlink" folHlink="folHlink"/>
  <p:sldLayoutIdLst>
    <p:sldLayoutId id="2147483654" r:id="rId1"/>
    <p:sldLayoutId id="2147483656" r:id="rId2"/>
    <p:sldLayoutId id="2147483658" r:id="rId3"/>
    <p:sldLayoutId id="2147483661" r:id="rId4"/>
    <p:sldLayoutId id="2147483660" r:id="rId5"/>
  </p:sldLayoutIdLst>
  <p:transition>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youtube.com/watch?v=HH0xdWpckZY"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144;p17"/>
          <p:cNvSpPr txBox="1">
            <a:spLocks/>
          </p:cNvSpPr>
          <p:nvPr/>
        </p:nvSpPr>
        <p:spPr>
          <a:xfrm>
            <a:off x="27122" y="2977286"/>
            <a:ext cx="8472715" cy="1605541"/>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1pPr>
            <a:lvl2pPr marR="0" lvl="1"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2pPr>
            <a:lvl3pPr marR="0" lvl="2"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3pPr>
            <a:lvl4pPr marR="0" lvl="3"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4pPr>
            <a:lvl5pPr marR="0" lvl="4"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5pPr>
            <a:lvl6pPr marR="0" lvl="5"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6pPr>
            <a:lvl7pPr marR="0" lvl="6"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7pPr>
            <a:lvl8pPr marR="0" lvl="7"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8pPr>
            <a:lvl9pPr marR="0" lvl="8"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9pPr>
          </a:lstStyle>
          <a:p>
            <a:pPr algn="ctr"/>
            <a:r>
              <a:rPr lang="it-IT" sz="3200" dirty="0">
                <a:solidFill>
                  <a:schemeClr val="tx1"/>
                </a:solidFill>
                <a:latin typeface="Raleway" panose="020B0003030101060003" pitchFamily="34" charset="0"/>
              </a:rPr>
              <a:t>Identificare ed affrontare le minacce virtuali</a:t>
            </a:r>
            <a:endParaRPr lang="it-IT" dirty="0">
              <a:solidFill>
                <a:schemeClr val="tx1"/>
              </a:solidFill>
              <a:latin typeface="Raleway" panose="020B0003030101060003" pitchFamily="34" charset="0"/>
            </a:endParaRPr>
          </a:p>
          <a:p>
            <a:pPr algn="ctr"/>
            <a:r>
              <a:rPr lang="it-IT" dirty="0">
                <a:solidFill>
                  <a:schemeClr val="tx1"/>
                </a:solidFill>
                <a:latin typeface="Raleway" panose="020B0003030101060003" pitchFamily="34" charset="0"/>
              </a:rPr>
              <a:t>By Irish Rural Link</a:t>
            </a: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0133" y="376565"/>
            <a:ext cx="2685293" cy="1336551"/>
          </a:xfrm>
          <a:prstGeom prst="rect">
            <a:avLst/>
          </a:prstGeom>
        </p:spPr>
      </p:pic>
      <p:pic>
        <p:nvPicPr>
          <p:cNvPr id="2050" name="Picture 2" descr="Internet safety for adults and older adults, CANCELLED - Cedarbrae Blo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8527" y="694653"/>
            <a:ext cx="4213555" cy="22826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0050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978" y="398400"/>
            <a:ext cx="7979372" cy="1284096"/>
          </a:xfrm>
        </p:spPr>
        <p:txBody>
          <a:bodyPr/>
          <a:lstStyle/>
          <a:p>
            <a:pPr>
              <a:defRPr/>
            </a:pPr>
            <a:r>
              <a:rPr lang="en-GB" altLang="es-ES" sz="3600" dirty="0">
                <a:solidFill>
                  <a:schemeClr val="tx1"/>
                </a:solidFill>
                <a:latin typeface="Raleway" pitchFamily="2" charset="0"/>
              </a:rPr>
              <a:t>Antivirus</a:t>
            </a:r>
            <a:br>
              <a:rPr lang="en-GB" altLang="es-ES" sz="3600" dirty="0">
                <a:solidFill>
                  <a:schemeClr val="tx1"/>
                </a:solidFill>
                <a:latin typeface="Raleway" pitchFamily="2" charset="0"/>
              </a:rPr>
            </a:br>
            <a:r>
              <a:rPr lang="it-IT" altLang="es-ES" sz="3600" dirty="0">
                <a:solidFill>
                  <a:schemeClr val="tx1"/>
                </a:solidFill>
                <a:latin typeface="Raleway" pitchFamily="2" charset="0"/>
              </a:rPr>
              <a:t>Raccomandati</a:t>
            </a:r>
            <a:endParaRPr lang="it-IT" sz="3600" dirty="0">
              <a:latin typeface="Raleway" pitchFamily="2" charset="0"/>
            </a:endParaRPr>
          </a:p>
        </p:txBody>
      </p:sp>
      <p:sp>
        <p:nvSpPr>
          <p:cNvPr id="5" name="Rectangle 4"/>
          <p:cNvSpPr/>
          <p:nvPr/>
        </p:nvSpPr>
        <p:spPr>
          <a:xfrm>
            <a:off x="277978" y="1609344"/>
            <a:ext cx="6580021" cy="2246769"/>
          </a:xfrm>
          <a:prstGeom prst="rect">
            <a:avLst/>
          </a:prstGeom>
        </p:spPr>
        <p:txBody>
          <a:bodyPr wrap="square">
            <a:spAutoFit/>
          </a:bodyPr>
          <a:lstStyle/>
          <a:p>
            <a:r>
              <a:rPr lang="it-IT" sz="2000" b="1" dirty="0">
                <a:solidFill>
                  <a:schemeClr val="tx1"/>
                </a:solidFill>
                <a:latin typeface="Raleway" pitchFamily="2" charset="0"/>
              </a:rPr>
              <a:t>Ecco I 7 migliori software antivirus del 2021:</a:t>
            </a:r>
            <a:endParaRPr lang="it-IT" sz="2000" dirty="0">
              <a:solidFill>
                <a:schemeClr val="tx1"/>
              </a:solidFill>
              <a:latin typeface="Raleway" pitchFamily="2" charset="0"/>
            </a:endParaRPr>
          </a:p>
          <a:p>
            <a:r>
              <a:rPr lang="en-IE" sz="2000" dirty="0">
                <a:solidFill>
                  <a:schemeClr val="tx1"/>
                </a:solidFill>
                <a:latin typeface="Raleway" pitchFamily="2" charset="0"/>
              </a:rPr>
              <a:t>Best Overall: Bitdefender Antivirus Plus.</a:t>
            </a:r>
          </a:p>
          <a:p>
            <a:r>
              <a:rPr lang="en-IE" sz="2000" dirty="0">
                <a:solidFill>
                  <a:schemeClr val="tx1"/>
                </a:solidFill>
                <a:latin typeface="Raleway" pitchFamily="2" charset="0"/>
              </a:rPr>
              <a:t>Best for Windows: Norton 360 With Life Lock.</a:t>
            </a:r>
          </a:p>
          <a:p>
            <a:r>
              <a:rPr lang="en-IE" sz="2000" dirty="0">
                <a:solidFill>
                  <a:schemeClr val="tx1"/>
                </a:solidFill>
                <a:latin typeface="Raleway" pitchFamily="2" charset="0"/>
              </a:rPr>
              <a:t>Best for Mac: Web root Secure Anywhere for Mac.</a:t>
            </a:r>
          </a:p>
          <a:p>
            <a:r>
              <a:rPr lang="en-IE" sz="2000" dirty="0">
                <a:solidFill>
                  <a:schemeClr val="tx1"/>
                </a:solidFill>
                <a:latin typeface="Raleway" pitchFamily="2" charset="0"/>
              </a:rPr>
              <a:t>Best for Multiple Devices: McAfee Antivirus Plus.</a:t>
            </a:r>
          </a:p>
          <a:p>
            <a:r>
              <a:rPr lang="en-IE" sz="2000" dirty="0">
                <a:solidFill>
                  <a:schemeClr val="tx1"/>
                </a:solidFill>
                <a:latin typeface="Raleway" pitchFamily="2" charset="0"/>
              </a:rPr>
              <a:t>Best Premium Option: Trend Micro Antivirus+ Security.</a:t>
            </a:r>
          </a:p>
          <a:p>
            <a:r>
              <a:rPr lang="en-IE" sz="2000" dirty="0">
                <a:solidFill>
                  <a:schemeClr val="tx1"/>
                </a:solidFill>
                <a:latin typeface="Raleway" pitchFamily="2" charset="0"/>
              </a:rPr>
              <a:t>Best Malware Scanning: Malwarebytes.</a:t>
            </a:r>
          </a:p>
        </p:txBody>
      </p:sp>
    </p:spTree>
    <p:extLst>
      <p:ext uri="{BB962C8B-B14F-4D97-AF65-F5344CB8AC3E}">
        <p14:creationId xmlns:p14="http://schemas.microsoft.com/office/powerpoint/2010/main" val="3884358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565" y="398400"/>
            <a:ext cx="8081785" cy="857400"/>
          </a:xfrm>
        </p:spPr>
        <p:txBody>
          <a:bodyPr/>
          <a:lstStyle/>
          <a:p>
            <a:r>
              <a:rPr lang="en-GB" sz="2800" dirty="0">
                <a:solidFill>
                  <a:schemeClr val="tx1"/>
                </a:solidFill>
              </a:rPr>
              <a:t>Windows Antivirus Installation</a:t>
            </a:r>
            <a:endParaRPr lang="en-IE" sz="2800" dirty="0">
              <a:solidFill>
                <a:schemeClr val="tx1"/>
              </a:solidFill>
            </a:endParaRPr>
          </a:p>
        </p:txBody>
      </p:sp>
      <p:sp>
        <p:nvSpPr>
          <p:cNvPr id="3" name="Rectangle 2"/>
          <p:cNvSpPr/>
          <p:nvPr/>
        </p:nvSpPr>
        <p:spPr>
          <a:xfrm>
            <a:off x="109728" y="1332619"/>
            <a:ext cx="7748680" cy="2215991"/>
          </a:xfrm>
          <a:prstGeom prst="rect">
            <a:avLst/>
          </a:prstGeom>
        </p:spPr>
        <p:txBody>
          <a:bodyPr wrap="square">
            <a:spAutoFit/>
          </a:bodyPr>
          <a:lstStyle/>
          <a:p>
            <a:r>
              <a:rPr lang="en-GB" sz="1800" b="1" dirty="0">
                <a:solidFill>
                  <a:schemeClr val="tx1"/>
                </a:solidFill>
                <a:latin typeface="Raleway" pitchFamily="2" charset="0"/>
              </a:rPr>
              <a:t>Come </a:t>
            </a:r>
            <a:r>
              <a:rPr lang="it-IT" sz="1800" b="1" dirty="0">
                <a:solidFill>
                  <a:schemeClr val="tx1"/>
                </a:solidFill>
                <a:latin typeface="Raleway" pitchFamily="2" charset="0"/>
              </a:rPr>
              <a:t>installare l’Antivirus </a:t>
            </a:r>
            <a:r>
              <a:rPr lang="en-GB" sz="1800" b="1" dirty="0">
                <a:solidFill>
                  <a:schemeClr val="tx1"/>
                </a:solidFill>
                <a:latin typeface="Raleway" pitchFamily="2" charset="0"/>
              </a:rPr>
              <a:t>al PC</a:t>
            </a:r>
          </a:p>
          <a:p>
            <a:r>
              <a:rPr lang="it-IT" sz="2000" dirty="0">
                <a:solidFill>
                  <a:srgbClr val="202124"/>
                </a:solidFill>
                <a:latin typeface="Raleway" pitchFamily="2" charset="0"/>
              </a:rPr>
              <a:t>Apri il programma. </a:t>
            </a:r>
          </a:p>
          <a:p>
            <a:r>
              <a:rPr lang="it-IT" sz="2000" dirty="0">
                <a:solidFill>
                  <a:srgbClr val="202124"/>
                </a:solidFill>
                <a:latin typeface="Raleway" pitchFamily="2" charset="0"/>
              </a:rPr>
              <a:t>Cerca la sezione ‘Impostazioni’ o ‘Impostazioni Avanzate’</a:t>
            </a:r>
          </a:p>
          <a:p>
            <a:r>
              <a:rPr lang="it-IT" sz="2000" dirty="0">
                <a:solidFill>
                  <a:srgbClr val="202124"/>
                </a:solidFill>
                <a:latin typeface="Raleway" pitchFamily="2" charset="0"/>
              </a:rPr>
              <a:t>Se non riesci a trovarli, cerca un’opzione tipo ‘Aggiornamenti’ </a:t>
            </a:r>
          </a:p>
          <a:p>
            <a:r>
              <a:rPr lang="it-IT" sz="2000" dirty="0">
                <a:solidFill>
                  <a:srgbClr val="202124"/>
                </a:solidFill>
                <a:latin typeface="Raleway" pitchFamily="2" charset="0"/>
              </a:rPr>
              <a:t>o qualcosa di simile.</a:t>
            </a:r>
          </a:p>
          <a:p>
            <a:r>
              <a:rPr lang="it-IT" sz="2000" dirty="0">
                <a:solidFill>
                  <a:srgbClr val="202124"/>
                </a:solidFill>
                <a:latin typeface="Raleway" pitchFamily="2" charset="0"/>
              </a:rPr>
              <a:t>Nella finestra ‘Impostazioni’ o ‘Aggiornamenti’, cerca un’opzione come ‘scarica automaticamente’ e ‘applica gli aggiornamenti’.</a:t>
            </a:r>
          </a:p>
        </p:txBody>
      </p:sp>
    </p:spTree>
    <p:extLst>
      <p:ext uri="{BB962C8B-B14F-4D97-AF65-F5344CB8AC3E}">
        <p14:creationId xmlns:p14="http://schemas.microsoft.com/office/powerpoint/2010/main" val="2712721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162" y="398400"/>
            <a:ext cx="7650188" cy="857400"/>
          </a:xfrm>
        </p:spPr>
        <p:txBody>
          <a:bodyPr/>
          <a:lstStyle/>
          <a:p>
            <a:r>
              <a:rPr lang="en-GB" altLang="es-ES" sz="3600" dirty="0">
                <a:solidFill>
                  <a:schemeClr val="tx1"/>
                </a:solidFill>
                <a:latin typeface="Raleway" pitchFamily="2" charset="0"/>
              </a:rPr>
              <a:t>Windows Antivirus</a:t>
            </a:r>
            <a:br>
              <a:rPr lang="en-GB" altLang="es-ES" dirty="0">
                <a:latin typeface="Arial Rounded MT Bold" panose="020F0704030504030204" pitchFamily="34" charset="0"/>
              </a:rPr>
            </a:br>
            <a:endParaRPr lang="en-IE" dirty="0"/>
          </a:p>
        </p:txBody>
      </p:sp>
      <p:sp>
        <p:nvSpPr>
          <p:cNvPr id="3" name="Rectangle 2"/>
          <p:cNvSpPr/>
          <p:nvPr/>
        </p:nvSpPr>
        <p:spPr>
          <a:xfrm>
            <a:off x="277978" y="1016813"/>
            <a:ext cx="8602675" cy="3385542"/>
          </a:xfrm>
          <a:prstGeom prst="rect">
            <a:avLst/>
          </a:prstGeom>
        </p:spPr>
        <p:txBody>
          <a:bodyPr wrap="square">
            <a:spAutoFit/>
          </a:bodyPr>
          <a:lstStyle/>
          <a:p>
            <a:pPr marL="0" indent="0">
              <a:buFontTx/>
              <a:buNone/>
              <a:defRPr/>
            </a:pPr>
            <a:endParaRPr lang="en-GB" altLang="es-ES" dirty="0">
              <a:latin typeface="Arial Rounded MT Bold" panose="020F0704030504030204" pitchFamily="34" charset="0"/>
            </a:endParaRPr>
          </a:p>
          <a:p>
            <a:pPr marL="0" indent="0">
              <a:buFontTx/>
              <a:buNone/>
              <a:defRPr/>
            </a:pPr>
            <a:r>
              <a:rPr lang="it-IT" sz="2000" b="1" i="0" dirty="0">
                <a:solidFill>
                  <a:schemeClr val="tx1"/>
                </a:solidFill>
                <a:effectLst/>
                <a:latin typeface="Raleway" pitchFamily="2" charset="0"/>
              </a:rPr>
              <a:t>Quando installiamo un antivirus, spesso è già configurato e pronto per l'avvio, ma è sempre consigliabile verificare che le impostazioni siano quelle di cui abbiamo bisogno.</a:t>
            </a:r>
            <a:br>
              <a:rPr lang="it-IT" sz="2000" b="1" i="0" dirty="0">
                <a:solidFill>
                  <a:schemeClr val="tx1"/>
                </a:solidFill>
                <a:effectLst/>
                <a:latin typeface="Raleway" pitchFamily="2" charset="0"/>
              </a:rPr>
            </a:br>
            <a:br>
              <a:rPr lang="it-IT" sz="2000" b="1" i="0" dirty="0">
                <a:solidFill>
                  <a:schemeClr val="tx1"/>
                </a:solidFill>
                <a:effectLst/>
                <a:latin typeface="Raleway" pitchFamily="2" charset="0"/>
              </a:rPr>
            </a:br>
            <a:r>
              <a:rPr lang="it-IT" sz="2000" b="1" i="0" dirty="0">
                <a:solidFill>
                  <a:schemeClr val="tx1"/>
                </a:solidFill>
                <a:effectLst/>
                <a:latin typeface="Raleway" pitchFamily="2" charset="0"/>
              </a:rPr>
              <a:t>Stiamo usando Windows Defender su questa versione per Windows 10.</a:t>
            </a:r>
            <a:br>
              <a:rPr lang="it-IT" sz="2000" b="1" i="0" dirty="0">
                <a:solidFill>
                  <a:schemeClr val="tx1"/>
                </a:solidFill>
                <a:effectLst/>
                <a:latin typeface="Raleway" pitchFamily="2" charset="0"/>
              </a:rPr>
            </a:br>
            <a:br>
              <a:rPr lang="it-IT" sz="2000" b="1" i="0" dirty="0">
                <a:solidFill>
                  <a:schemeClr val="tx1"/>
                </a:solidFill>
                <a:effectLst/>
                <a:latin typeface="Raleway" pitchFamily="2" charset="0"/>
              </a:rPr>
            </a:br>
            <a:r>
              <a:rPr lang="it-IT" sz="2000" b="1" i="0" dirty="0">
                <a:solidFill>
                  <a:schemeClr val="tx1"/>
                </a:solidFill>
                <a:effectLst/>
                <a:latin typeface="Raleway" pitchFamily="2" charset="0"/>
              </a:rPr>
              <a:t>Quando installiamo o eseguiamo un computer con Windows 10 abbiamo già il nostro PC protetto perché Windows Defender è installato all'interno del sistema operativo.</a:t>
            </a:r>
            <a:endParaRPr lang="en-GB" altLang="es-ES" sz="2000" b="1" dirty="0">
              <a:solidFill>
                <a:schemeClr val="tx1"/>
              </a:solidFill>
              <a:latin typeface="Raleway" pitchFamily="2" charset="0"/>
            </a:endParaRPr>
          </a:p>
        </p:txBody>
      </p:sp>
    </p:spTree>
    <p:extLst>
      <p:ext uri="{BB962C8B-B14F-4D97-AF65-F5344CB8AC3E}">
        <p14:creationId xmlns:p14="http://schemas.microsoft.com/office/powerpoint/2010/main" val="3427968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706" y="398400"/>
            <a:ext cx="7869644" cy="857400"/>
          </a:xfrm>
        </p:spPr>
        <p:txBody>
          <a:bodyPr/>
          <a:lstStyle/>
          <a:p>
            <a:r>
              <a:rPr lang="it-IT" sz="3600" dirty="0">
                <a:solidFill>
                  <a:schemeClr val="tx1"/>
                </a:solidFill>
              </a:rPr>
              <a:t>Proteggere il tuo PC</a:t>
            </a:r>
          </a:p>
        </p:txBody>
      </p:sp>
      <p:sp>
        <p:nvSpPr>
          <p:cNvPr id="7" name="Rectangle 6"/>
          <p:cNvSpPr/>
          <p:nvPr/>
        </p:nvSpPr>
        <p:spPr>
          <a:xfrm>
            <a:off x="438912" y="1349326"/>
            <a:ext cx="3883616" cy="3477875"/>
          </a:xfrm>
          <a:prstGeom prst="rect">
            <a:avLst/>
          </a:prstGeom>
        </p:spPr>
        <p:txBody>
          <a:bodyPr wrap="square">
            <a:spAutoFit/>
          </a:bodyPr>
          <a:lstStyle/>
          <a:p>
            <a:pPr marL="0" indent="0">
              <a:buFontTx/>
              <a:buNone/>
              <a:defRPr/>
            </a:pPr>
            <a:r>
              <a:rPr lang="it-IT" altLang="es-ES" sz="2400" dirty="0">
                <a:solidFill>
                  <a:schemeClr val="tx1"/>
                </a:solidFill>
                <a:latin typeface="Raleway" pitchFamily="2" charset="0"/>
              </a:rPr>
              <a:t>Nel link trovate il processo di configurazione </a:t>
            </a:r>
            <a:r>
              <a:rPr lang="en-GB" altLang="es-ES" sz="2400" dirty="0">
                <a:solidFill>
                  <a:schemeClr val="tx1"/>
                </a:solidFill>
                <a:latin typeface="Raleway" pitchFamily="2" charset="0"/>
              </a:rPr>
              <a:t>di </a:t>
            </a:r>
            <a:r>
              <a:rPr lang="en-GB" altLang="es-ES" sz="2400" dirty="0">
                <a:solidFill>
                  <a:srgbClr val="92D050"/>
                </a:solidFill>
                <a:latin typeface="Raleway" pitchFamily="2" charset="0"/>
              </a:rPr>
              <a:t>Windows defender</a:t>
            </a:r>
            <a:r>
              <a:rPr lang="en-GB" altLang="es-ES" sz="2400" dirty="0">
                <a:solidFill>
                  <a:srgbClr val="00B0F0"/>
                </a:solidFill>
                <a:latin typeface="Raleway" pitchFamily="2" charset="0"/>
              </a:rPr>
              <a:t> </a:t>
            </a:r>
            <a:r>
              <a:rPr lang="en-GB" altLang="es-ES" sz="2400" dirty="0">
                <a:solidFill>
                  <a:schemeClr val="tx1"/>
                </a:solidFill>
                <a:latin typeface="Raleway" pitchFamily="2" charset="0"/>
              </a:rPr>
              <a:t>per</a:t>
            </a:r>
            <a:r>
              <a:rPr lang="en-GB" altLang="es-ES" sz="2400" dirty="0">
                <a:latin typeface="Raleway" pitchFamily="2" charset="0"/>
              </a:rPr>
              <a:t> Windows 10: </a:t>
            </a:r>
          </a:p>
          <a:p>
            <a:pPr marL="0" indent="0">
              <a:buFontTx/>
              <a:buNone/>
              <a:defRPr/>
            </a:pPr>
            <a:r>
              <a:rPr lang="en-GB" altLang="es-ES" sz="2400" dirty="0">
                <a:latin typeface="Raleway" pitchFamily="2" charset="0"/>
                <a:hlinkClick r:id="rId2"/>
              </a:rPr>
              <a:t>https://www.youtube.com/watch?v=HH0xdWpckZY</a:t>
            </a:r>
            <a:endParaRPr lang="en-GB" altLang="es-ES" sz="2400" dirty="0">
              <a:latin typeface="Raleway" pitchFamily="2" charset="0"/>
            </a:endParaRPr>
          </a:p>
          <a:p>
            <a:pPr marL="0" indent="0">
              <a:buFontTx/>
              <a:buNone/>
              <a:defRPr/>
            </a:pPr>
            <a:endParaRPr lang="en-GB" altLang="es-ES" dirty="0">
              <a:latin typeface="Raleway" pitchFamily="2" charset="0"/>
            </a:endParaRPr>
          </a:p>
          <a:p>
            <a:pPr marL="0" indent="0">
              <a:buFontTx/>
              <a:buNone/>
              <a:defRPr/>
            </a:pPr>
            <a:endParaRPr lang="en-GB" altLang="es-ES" dirty="0">
              <a:latin typeface="Arial Rounded MT Bold" panose="020F0704030504030204" pitchFamily="34" charset="0"/>
            </a:endParaRPr>
          </a:p>
        </p:txBody>
      </p:sp>
      <p:pic>
        <p:nvPicPr>
          <p:cNvPr id="8" name="Picture 7" descr="How to enable and use the built in Windows Defender for Antivirus -  Microsoft Community"/>
          <p:cNvPicPr/>
          <p:nvPr/>
        </p:nvPicPr>
        <p:blipFill rotWithShape="1">
          <a:blip r:embed="rId3">
            <a:extLst>
              <a:ext uri="{28A0092B-C50C-407E-A947-70E740481C1C}">
                <a14:useLocalDpi xmlns:a14="http://schemas.microsoft.com/office/drawing/2010/main" val="0"/>
              </a:ext>
            </a:extLst>
          </a:blip>
          <a:srcRect l="1710" t="15521" r="15869" b="11195"/>
          <a:stretch/>
        </p:blipFill>
        <p:spPr bwMode="auto">
          <a:xfrm>
            <a:off x="4601261" y="1426464"/>
            <a:ext cx="4373042" cy="309433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03045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34"/>
          <p:cNvSpPr txBox="1">
            <a:spLocks noGrp="1"/>
          </p:cNvSpPr>
          <p:nvPr>
            <p:ph type="ctrTitle" idx="4294967295"/>
          </p:nvPr>
        </p:nvSpPr>
        <p:spPr>
          <a:xfrm>
            <a:off x="3064700" y="1512936"/>
            <a:ext cx="5533800" cy="1159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6000" dirty="0">
                <a:solidFill>
                  <a:srgbClr val="ABE33F"/>
                </a:solidFill>
              </a:rPr>
              <a:t>Grazie!</a:t>
            </a:r>
            <a:endParaRPr sz="6000" dirty="0">
              <a:solidFill>
                <a:srgbClr val="ABE33F"/>
              </a:solidFill>
            </a:endParaRPr>
          </a:p>
        </p:txBody>
      </p:sp>
      <p:sp>
        <p:nvSpPr>
          <p:cNvPr id="305" name="Google Shape;305;p34"/>
          <p:cNvSpPr txBox="1">
            <a:spLocks noGrp="1"/>
          </p:cNvSpPr>
          <p:nvPr>
            <p:ph type="subTitle" idx="4294967295"/>
          </p:nvPr>
        </p:nvSpPr>
        <p:spPr>
          <a:xfrm>
            <a:off x="3064700" y="2636358"/>
            <a:ext cx="5533800" cy="1206544"/>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3600" b="1" dirty="0">
                <a:latin typeface="Raleway" pitchFamily="2" charset="0"/>
              </a:rPr>
              <a:t>Domande?</a:t>
            </a:r>
            <a:endParaRPr sz="3600" b="1" dirty="0">
              <a:latin typeface="Raleway" pitchFamily="2" charset="0"/>
            </a:endParaRPr>
          </a:p>
        </p:txBody>
      </p:sp>
      <p:grpSp>
        <p:nvGrpSpPr>
          <p:cNvPr id="306" name="Google Shape;306;p34"/>
          <p:cNvGrpSpPr/>
          <p:nvPr/>
        </p:nvGrpSpPr>
        <p:grpSpPr>
          <a:xfrm>
            <a:off x="685795" y="1814227"/>
            <a:ext cx="1681779" cy="1179949"/>
            <a:chOff x="559275" y="1683950"/>
            <a:chExt cx="466500" cy="327300"/>
          </a:xfrm>
        </p:grpSpPr>
        <p:sp>
          <p:nvSpPr>
            <p:cNvPr id="307" name="Google Shape;307;p34"/>
            <p:cNvSpPr/>
            <p:nvPr/>
          </p:nvSpPr>
          <p:spPr>
            <a:xfrm>
              <a:off x="559275" y="1683950"/>
              <a:ext cx="466500" cy="197850"/>
            </a:xfrm>
            <a:custGeom>
              <a:avLst/>
              <a:gdLst/>
              <a:ahLst/>
              <a:cxnLst/>
              <a:rect l="l" t="t" r="r" b="b"/>
              <a:pathLst>
                <a:path w="18660" h="7914" extrusionOk="0">
                  <a:moveTo>
                    <a:pt x="391" y="1"/>
                  </a:moveTo>
                  <a:lnTo>
                    <a:pt x="293" y="50"/>
                  </a:lnTo>
                  <a:lnTo>
                    <a:pt x="220" y="74"/>
                  </a:lnTo>
                  <a:lnTo>
                    <a:pt x="147" y="147"/>
                  </a:lnTo>
                  <a:lnTo>
                    <a:pt x="74" y="221"/>
                  </a:lnTo>
                  <a:lnTo>
                    <a:pt x="49" y="294"/>
                  </a:lnTo>
                  <a:lnTo>
                    <a:pt x="0" y="392"/>
                  </a:lnTo>
                  <a:lnTo>
                    <a:pt x="0" y="489"/>
                  </a:lnTo>
                  <a:lnTo>
                    <a:pt x="0" y="1173"/>
                  </a:lnTo>
                  <a:lnTo>
                    <a:pt x="9330" y="7914"/>
                  </a:lnTo>
                  <a:lnTo>
                    <a:pt x="18659" y="1173"/>
                  </a:lnTo>
                  <a:lnTo>
                    <a:pt x="18659" y="489"/>
                  </a:lnTo>
                  <a:lnTo>
                    <a:pt x="18659" y="392"/>
                  </a:lnTo>
                  <a:lnTo>
                    <a:pt x="18611" y="294"/>
                  </a:lnTo>
                  <a:lnTo>
                    <a:pt x="18586" y="221"/>
                  </a:lnTo>
                  <a:lnTo>
                    <a:pt x="18513" y="147"/>
                  </a:lnTo>
                  <a:lnTo>
                    <a:pt x="18440" y="74"/>
                  </a:lnTo>
                  <a:lnTo>
                    <a:pt x="18366" y="50"/>
                  </a:lnTo>
                  <a:lnTo>
                    <a:pt x="18269" y="1"/>
                  </a:lnTo>
                  <a:close/>
                </a:path>
              </a:pathLst>
            </a:custGeom>
            <a:solidFill>
              <a:srgbClr val="00AE9D">
                <a:alpha val="8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08" name="Google Shape;308;p34"/>
            <p:cNvSpPr/>
            <p:nvPr/>
          </p:nvSpPr>
          <p:spPr>
            <a:xfrm>
              <a:off x="559275" y="1727925"/>
              <a:ext cx="466500" cy="283325"/>
            </a:xfrm>
            <a:custGeom>
              <a:avLst/>
              <a:gdLst/>
              <a:ahLst/>
              <a:cxnLst/>
              <a:rect l="l" t="t" r="r" b="b"/>
              <a:pathLst>
                <a:path w="18660" h="11333" extrusionOk="0">
                  <a:moveTo>
                    <a:pt x="0" y="0"/>
                  </a:moveTo>
                  <a:lnTo>
                    <a:pt x="0" y="10844"/>
                  </a:lnTo>
                  <a:lnTo>
                    <a:pt x="0" y="10917"/>
                  </a:lnTo>
                  <a:lnTo>
                    <a:pt x="5129" y="7230"/>
                  </a:lnTo>
                  <a:lnTo>
                    <a:pt x="5227" y="7181"/>
                  </a:lnTo>
                  <a:lnTo>
                    <a:pt x="5325" y="7181"/>
                  </a:lnTo>
                  <a:lnTo>
                    <a:pt x="5398" y="7205"/>
                  </a:lnTo>
                  <a:lnTo>
                    <a:pt x="5471" y="7278"/>
                  </a:lnTo>
                  <a:lnTo>
                    <a:pt x="5520" y="7376"/>
                  </a:lnTo>
                  <a:lnTo>
                    <a:pt x="5520" y="7474"/>
                  </a:lnTo>
                  <a:lnTo>
                    <a:pt x="5471" y="7547"/>
                  </a:lnTo>
                  <a:lnTo>
                    <a:pt x="5422" y="7620"/>
                  </a:lnTo>
                  <a:lnTo>
                    <a:pt x="318" y="11308"/>
                  </a:lnTo>
                  <a:lnTo>
                    <a:pt x="415" y="11333"/>
                  </a:lnTo>
                  <a:lnTo>
                    <a:pt x="18244" y="11333"/>
                  </a:lnTo>
                  <a:lnTo>
                    <a:pt x="18342" y="11308"/>
                  </a:lnTo>
                  <a:lnTo>
                    <a:pt x="13238" y="7620"/>
                  </a:lnTo>
                  <a:lnTo>
                    <a:pt x="13189" y="7547"/>
                  </a:lnTo>
                  <a:lnTo>
                    <a:pt x="13140" y="7474"/>
                  </a:lnTo>
                  <a:lnTo>
                    <a:pt x="13140" y="7376"/>
                  </a:lnTo>
                  <a:lnTo>
                    <a:pt x="13189" y="7278"/>
                  </a:lnTo>
                  <a:lnTo>
                    <a:pt x="13262" y="7205"/>
                  </a:lnTo>
                  <a:lnTo>
                    <a:pt x="13335" y="7181"/>
                  </a:lnTo>
                  <a:lnTo>
                    <a:pt x="13433" y="7181"/>
                  </a:lnTo>
                  <a:lnTo>
                    <a:pt x="13531" y="7230"/>
                  </a:lnTo>
                  <a:lnTo>
                    <a:pt x="18659" y="10917"/>
                  </a:lnTo>
                  <a:lnTo>
                    <a:pt x="18659" y="10844"/>
                  </a:lnTo>
                  <a:lnTo>
                    <a:pt x="18659" y="0"/>
                  </a:lnTo>
                  <a:lnTo>
                    <a:pt x="9476" y="6643"/>
                  </a:lnTo>
                  <a:lnTo>
                    <a:pt x="9403" y="6692"/>
                  </a:lnTo>
                  <a:lnTo>
                    <a:pt x="9257" y="6692"/>
                  </a:lnTo>
                  <a:lnTo>
                    <a:pt x="9183" y="6643"/>
                  </a:lnTo>
                  <a:lnTo>
                    <a:pt x="0" y="0"/>
                  </a:lnTo>
                  <a:close/>
                </a:path>
              </a:pathLst>
            </a:custGeom>
            <a:solidFill>
              <a:srgbClr val="00AE9D">
                <a:alpha val="8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309" name="Google Shape;309;p34"/>
          <p:cNvSpPr/>
          <p:nvPr/>
        </p:nvSpPr>
        <p:spPr>
          <a:xfrm>
            <a:off x="1681875" y="2683100"/>
            <a:ext cx="1274938" cy="1159802"/>
          </a:xfrm>
          <a:custGeom>
            <a:avLst/>
            <a:gdLst/>
            <a:ahLst/>
            <a:cxnLst/>
            <a:rect l="l" t="t" r="r" b="b"/>
            <a:pathLst>
              <a:path w="16218" h="14752" extrusionOk="0">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ABE33F">
              <a:alpha val="8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8" name="Google Shape;138;p16"/>
          <p:cNvSpPr txBox="1">
            <a:spLocks noGrp="1"/>
          </p:cNvSpPr>
          <p:nvPr>
            <p:ph type="body" idx="4294967295"/>
          </p:nvPr>
        </p:nvSpPr>
        <p:spPr>
          <a:xfrm>
            <a:off x="241403" y="1111911"/>
            <a:ext cx="8132114" cy="3471202"/>
          </a:xfrm>
          <a:prstGeom prst="rect">
            <a:avLst/>
          </a:prstGeom>
        </p:spPr>
        <p:txBody>
          <a:bodyPr spcFirstLastPara="1" wrap="square" lIns="91425" tIns="91425" rIns="91425" bIns="91425" anchor="t" anchorCtr="0">
            <a:noAutofit/>
          </a:bodyPr>
          <a:lstStyle/>
          <a:p>
            <a:pPr marL="76200" indent="0">
              <a:buNone/>
            </a:pPr>
            <a:r>
              <a:rPr lang="it-IT" sz="2800" b="1" dirty="0">
                <a:solidFill>
                  <a:schemeClr val="tx1"/>
                </a:solidFill>
                <a:latin typeface="Raleway" pitchFamily="2" charset="0"/>
              </a:rPr>
              <a:t>Al termine del modulo sarai in grado di:</a:t>
            </a:r>
          </a:p>
          <a:p>
            <a:pPr lvl="0" algn="l" rtl="0">
              <a:spcBef>
                <a:spcPts val="600"/>
              </a:spcBef>
              <a:spcAft>
                <a:spcPts val="0"/>
              </a:spcAft>
              <a:buSzPts val="2400"/>
              <a:buFont typeface="Wingdings" panose="05000000000000000000" pitchFamily="2" charset="2"/>
              <a:buChar char="Ø"/>
            </a:pPr>
            <a:r>
              <a:rPr lang="it-IT" sz="2800" b="1" dirty="0">
                <a:solidFill>
                  <a:schemeClr val="tx1"/>
                </a:solidFill>
                <a:latin typeface="Raleway" pitchFamily="2" charset="0"/>
              </a:rPr>
              <a:t>Comprendere le sfide e i rischi dell’utilizzo di Internet</a:t>
            </a:r>
          </a:p>
          <a:p>
            <a:pPr lvl="0" algn="l" rtl="0">
              <a:spcBef>
                <a:spcPts val="600"/>
              </a:spcBef>
              <a:spcAft>
                <a:spcPts val="0"/>
              </a:spcAft>
              <a:buSzPts val="2400"/>
              <a:buFont typeface="Wingdings" panose="05000000000000000000" pitchFamily="2" charset="2"/>
              <a:buChar char="Ø"/>
            </a:pPr>
            <a:r>
              <a:rPr lang="it-IT" sz="2800" b="1" dirty="0">
                <a:solidFill>
                  <a:schemeClr val="tx1"/>
                </a:solidFill>
                <a:latin typeface="Raleway" pitchFamily="2" charset="0"/>
              </a:rPr>
              <a:t>Identificare le minacce virtuali</a:t>
            </a:r>
          </a:p>
          <a:p>
            <a:pPr lvl="0" algn="l" rtl="0">
              <a:spcBef>
                <a:spcPts val="600"/>
              </a:spcBef>
              <a:spcAft>
                <a:spcPts val="0"/>
              </a:spcAft>
              <a:buSzPts val="2400"/>
              <a:buFont typeface="Wingdings" panose="05000000000000000000" pitchFamily="2" charset="2"/>
              <a:buChar char="Ø"/>
            </a:pPr>
            <a:r>
              <a:rPr lang="it-IT" sz="2800" b="1" dirty="0">
                <a:solidFill>
                  <a:schemeClr val="tx1"/>
                </a:solidFill>
                <a:latin typeface="Raleway" pitchFamily="2" charset="0"/>
              </a:rPr>
              <a:t>Proteggere i Device e le Informazioni sensibili</a:t>
            </a:r>
            <a:endParaRPr sz="2800" b="1" dirty="0">
              <a:solidFill>
                <a:schemeClr val="tx1"/>
              </a:solidFill>
              <a:latin typeface="Raleway" pitchFamily="2" charset="0"/>
            </a:endParaRPr>
          </a:p>
          <a:p>
            <a:pPr marL="76200" lvl="0" indent="0" algn="l" rtl="0">
              <a:spcBef>
                <a:spcPts val="0"/>
              </a:spcBef>
              <a:spcAft>
                <a:spcPts val="0"/>
              </a:spcAft>
              <a:buSzPts val="2400"/>
              <a:buNone/>
            </a:pPr>
            <a:endParaRPr dirty="0"/>
          </a:p>
        </p:txBody>
      </p:sp>
      <p:sp>
        <p:nvSpPr>
          <p:cNvPr id="6" name="Google Shape;101;p12"/>
          <p:cNvSpPr txBox="1">
            <a:spLocks/>
          </p:cNvSpPr>
          <p:nvPr/>
        </p:nvSpPr>
        <p:spPr>
          <a:xfrm>
            <a:off x="27122" y="82502"/>
            <a:ext cx="7369175" cy="846528"/>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1pPr>
            <a:lvl2pPr marR="0" lvl="1"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2pPr>
            <a:lvl3pPr marR="0" lvl="2"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3pPr>
            <a:lvl4pPr marR="0" lvl="3"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4pPr>
            <a:lvl5pPr marR="0" lvl="4"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5pPr>
            <a:lvl6pPr marR="0" lvl="5"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6pPr>
            <a:lvl7pPr marR="0" lvl="6"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7pPr>
            <a:lvl8pPr marR="0" lvl="7"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8pPr>
            <a:lvl9pPr marR="0" lvl="8"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9pPr>
          </a:lstStyle>
          <a:p>
            <a:r>
              <a:rPr lang="it-IT" sz="3600" dirty="0">
                <a:solidFill>
                  <a:schemeClr val="tx1"/>
                </a:solidFill>
              </a:rPr>
              <a:t>Obiettivi e Risultati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858" y="398399"/>
            <a:ext cx="7796492" cy="984173"/>
          </a:xfrm>
        </p:spPr>
        <p:txBody>
          <a:bodyPr/>
          <a:lstStyle/>
          <a:p>
            <a:r>
              <a:rPr lang="it-IT" dirty="0">
                <a:solidFill>
                  <a:schemeClr val="tx1"/>
                </a:solidFill>
              </a:rPr>
              <a:t>Modalità ‘smart’ per proteggere le tue informazioni sensibili</a:t>
            </a:r>
          </a:p>
        </p:txBody>
      </p:sp>
      <p:sp>
        <p:nvSpPr>
          <p:cNvPr id="3" name="Rectangle 2"/>
          <p:cNvSpPr/>
          <p:nvPr/>
        </p:nvSpPr>
        <p:spPr>
          <a:xfrm>
            <a:off x="160934" y="1228954"/>
            <a:ext cx="8785556" cy="3477875"/>
          </a:xfrm>
          <a:prstGeom prst="rect">
            <a:avLst/>
          </a:prstGeom>
        </p:spPr>
        <p:txBody>
          <a:bodyPr wrap="square">
            <a:spAutoFit/>
          </a:bodyPr>
          <a:lstStyle/>
          <a:p>
            <a:pPr marL="342900" indent="-342900">
              <a:buFont typeface="Wingdings" panose="05000000000000000000" pitchFamily="2" charset="2"/>
              <a:buChar char="Ø"/>
            </a:pPr>
            <a:r>
              <a:rPr lang="it-IT" sz="2000" b="1" dirty="0">
                <a:solidFill>
                  <a:schemeClr val="tx1"/>
                </a:solidFill>
                <a:latin typeface="Raleway" pitchFamily="2" charset="0"/>
              </a:rPr>
              <a:t>Rendi difficile agli altri il reperimento del tuo nome</a:t>
            </a:r>
          </a:p>
          <a:p>
            <a:pPr marL="342900" indent="-342900">
              <a:buFont typeface="Wingdings" panose="05000000000000000000" pitchFamily="2" charset="2"/>
              <a:buChar char="Ø"/>
            </a:pPr>
            <a:r>
              <a:rPr lang="it-IT" sz="2000" b="1" dirty="0">
                <a:solidFill>
                  <a:schemeClr val="tx1"/>
                </a:solidFill>
                <a:latin typeface="Raleway" pitchFamily="2" charset="0"/>
              </a:rPr>
              <a:t>Imposta le Passwords sul PC</a:t>
            </a:r>
          </a:p>
          <a:p>
            <a:pPr marL="342900" indent="-342900">
              <a:buFont typeface="Wingdings" panose="05000000000000000000" pitchFamily="2" charset="2"/>
              <a:buChar char="Ø"/>
            </a:pPr>
            <a:r>
              <a:rPr lang="it-IT" sz="2000" b="1" dirty="0">
                <a:solidFill>
                  <a:schemeClr val="tx1"/>
                </a:solidFill>
                <a:latin typeface="Raleway" pitchFamily="2" charset="0"/>
              </a:rPr>
              <a:t>Utilizza Passwords sicure</a:t>
            </a:r>
          </a:p>
          <a:p>
            <a:pPr marL="342900" indent="-342900">
              <a:buFont typeface="Wingdings" panose="05000000000000000000" pitchFamily="2" charset="2"/>
              <a:buChar char="Ø"/>
            </a:pPr>
            <a:r>
              <a:rPr lang="it-IT" sz="2000" b="1" dirty="0">
                <a:solidFill>
                  <a:schemeClr val="tx1"/>
                </a:solidFill>
                <a:latin typeface="Raleway" pitchFamily="2" charset="0"/>
              </a:rPr>
              <a:t>Imposta l’autenticazione a due fattori sui tuoi account finanziari e sulla posta elettronica</a:t>
            </a:r>
          </a:p>
          <a:p>
            <a:pPr marL="342900" indent="-342900">
              <a:buFont typeface="Wingdings" panose="05000000000000000000" pitchFamily="2" charset="2"/>
              <a:buChar char="Ø"/>
            </a:pPr>
            <a:r>
              <a:rPr lang="it-IT" sz="2000" b="1" dirty="0">
                <a:solidFill>
                  <a:schemeClr val="tx1"/>
                </a:solidFill>
                <a:latin typeface="Raleway" pitchFamily="2" charset="0"/>
              </a:rPr>
              <a:t>Non accedere al tuo account bancario e non fare shopping online mentre sei al bar</a:t>
            </a:r>
          </a:p>
          <a:p>
            <a:pPr marL="342900" indent="-342900">
              <a:buFont typeface="Wingdings" panose="05000000000000000000" pitchFamily="2" charset="2"/>
              <a:buChar char="Ø"/>
            </a:pPr>
            <a:r>
              <a:rPr lang="it-IT" sz="2000" b="1" dirty="0">
                <a:solidFill>
                  <a:schemeClr val="tx1"/>
                </a:solidFill>
                <a:latin typeface="Raleway" pitchFamily="2" charset="0"/>
              </a:rPr>
              <a:t>Aggiorna i tuoi Software regolarmente</a:t>
            </a:r>
          </a:p>
          <a:p>
            <a:pPr marL="342900" indent="-342900">
              <a:buFont typeface="Wingdings" panose="05000000000000000000" pitchFamily="2" charset="2"/>
              <a:buChar char="Ø"/>
            </a:pPr>
            <a:r>
              <a:rPr lang="it-IT" sz="2000" b="1" dirty="0">
                <a:solidFill>
                  <a:schemeClr val="tx1"/>
                </a:solidFill>
                <a:latin typeface="Raleway" pitchFamily="2" charset="0"/>
              </a:rPr>
              <a:t>Non fornire informazioni personali tramite messaggio o email</a:t>
            </a:r>
          </a:p>
          <a:p>
            <a:pPr marL="342900" indent="-342900">
              <a:buFont typeface="Wingdings" panose="05000000000000000000" pitchFamily="2" charset="2"/>
              <a:buChar char="Ø"/>
            </a:pPr>
            <a:r>
              <a:rPr lang="it-IT" sz="2000" b="1" dirty="0">
                <a:solidFill>
                  <a:schemeClr val="tx1"/>
                </a:solidFill>
                <a:latin typeface="Raleway" pitchFamily="2" charset="0"/>
              </a:rPr>
              <a:t>Fai attenzione quando apri allegati o clicchi su link di cui non conosci la fonte</a:t>
            </a:r>
          </a:p>
        </p:txBody>
      </p:sp>
    </p:spTree>
    <p:extLst>
      <p:ext uri="{BB962C8B-B14F-4D97-AF65-F5344CB8AC3E}">
        <p14:creationId xmlns:p14="http://schemas.microsoft.com/office/powerpoint/2010/main" val="439744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500" y="212141"/>
            <a:ext cx="7920850" cy="811987"/>
          </a:xfrm>
        </p:spPr>
        <p:txBody>
          <a:bodyPr/>
          <a:lstStyle/>
          <a:p>
            <a:r>
              <a:rPr lang="en-GB" sz="3600" dirty="0">
                <a:solidFill>
                  <a:schemeClr val="tx1"/>
                </a:solidFill>
              </a:rPr>
              <a:t>Qual è il </a:t>
            </a:r>
            <a:r>
              <a:rPr lang="it-IT" sz="3600" dirty="0">
                <a:solidFill>
                  <a:schemeClr val="tx1"/>
                </a:solidFill>
              </a:rPr>
              <a:t>rischio maggiore</a:t>
            </a:r>
          </a:p>
        </p:txBody>
      </p:sp>
      <p:sp>
        <p:nvSpPr>
          <p:cNvPr id="3" name="Rectangle 2"/>
          <p:cNvSpPr/>
          <p:nvPr/>
        </p:nvSpPr>
        <p:spPr>
          <a:xfrm>
            <a:off x="-1956" y="1364831"/>
            <a:ext cx="5316340" cy="3046988"/>
          </a:xfrm>
          <a:prstGeom prst="rect">
            <a:avLst/>
          </a:prstGeom>
        </p:spPr>
        <p:txBody>
          <a:bodyPr wrap="square">
            <a:spAutoFit/>
          </a:bodyPr>
          <a:lstStyle/>
          <a:p>
            <a:r>
              <a:rPr lang="it-IT" sz="2400" b="1" dirty="0">
                <a:solidFill>
                  <a:schemeClr val="tx1"/>
                </a:solidFill>
                <a:latin typeface="Raleway" pitchFamily="2" charset="0"/>
              </a:rPr>
              <a:t>Un’azienda è presente online non solo quando ha un sito web, ma anche quando ha profili social, blog e investe in pubblicità.</a:t>
            </a:r>
          </a:p>
          <a:p>
            <a:r>
              <a:rPr lang="it-IT" sz="2400" b="1" dirty="0">
                <a:solidFill>
                  <a:schemeClr val="tx1"/>
                </a:solidFill>
                <a:latin typeface="Raleway" pitchFamily="2" charset="0"/>
              </a:rPr>
              <a:t>L’obiettivo primario è quello di aumentare le vendite.</a:t>
            </a:r>
          </a:p>
          <a:p>
            <a:r>
              <a:rPr lang="it-IT" sz="2400" b="1" dirty="0">
                <a:solidFill>
                  <a:schemeClr val="tx1"/>
                </a:solidFill>
                <a:latin typeface="Raleway" pitchFamily="2" charset="0"/>
              </a:rPr>
              <a:t>Il rischio maggiore è quello di compromettere la sicurezza.</a:t>
            </a:r>
          </a:p>
        </p:txBody>
      </p:sp>
      <p:pic>
        <p:nvPicPr>
          <p:cNvPr id="3076" name="Picture 4" descr="Are You Making The Most of Social Med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2904" y="1512868"/>
            <a:ext cx="3452774" cy="2533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0642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402" y="504749"/>
            <a:ext cx="8141817" cy="866015"/>
          </a:xfrm>
        </p:spPr>
        <p:txBody>
          <a:bodyPr/>
          <a:lstStyle/>
          <a:p>
            <a:r>
              <a:rPr lang="it-IT" dirty="0">
                <a:solidFill>
                  <a:schemeClr val="tx1"/>
                </a:solidFill>
              </a:rPr>
              <a:t>Top 10 Regole per la sicurezza online</a:t>
            </a:r>
            <a:br>
              <a:rPr lang="it-IT" dirty="0">
                <a:solidFill>
                  <a:schemeClr val="tx1"/>
                </a:solidFill>
              </a:rPr>
            </a:br>
            <a:r>
              <a:rPr lang="it-IT" dirty="0">
                <a:solidFill>
                  <a:schemeClr val="tx1"/>
                </a:solidFill>
              </a:rPr>
              <a:t>&amp; Cosa non fare online</a:t>
            </a:r>
            <a:endParaRPr lang="it-IT" sz="2800" dirty="0">
              <a:solidFill>
                <a:schemeClr val="tx1"/>
              </a:solidFill>
            </a:endParaRPr>
          </a:p>
        </p:txBody>
      </p:sp>
      <p:sp>
        <p:nvSpPr>
          <p:cNvPr id="3" name="Rectangle 2"/>
          <p:cNvSpPr/>
          <p:nvPr/>
        </p:nvSpPr>
        <p:spPr>
          <a:xfrm>
            <a:off x="80468" y="1370764"/>
            <a:ext cx="8588045" cy="3077766"/>
          </a:xfrm>
          <a:prstGeom prst="rect">
            <a:avLst/>
          </a:prstGeom>
        </p:spPr>
        <p:txBody>
          <a:bodyPr wrap="square">
            <a:spAutoFit/>
          </a:bodyPr>
          <a:lstStyle/>
          <a:p>
            <a:pPr marL="285750" indent="-285750">
              <a:buFont typeface="Wingdings" panose="05000000000000000000" pitchFamily="2" charset="2"/>
              <a:buChar char="Ø"/>
            </a:pPr>
            <a:r>
              <a:rPr lang="it-IT" sz="1800">
                <a:solidFill>
                  <a:schemeClr val="tx1"/>
                </a:solidFill>
                <a:latin typeface="Raleway" pitchFamily="2" charset="0"/>
              </a:rPr>
              <a:t>Mantieni </a:t>
            </a:r>
            <a:r>
              <a:rPr lang="it-IT" sz="1800" dirty="0">
                <a:solidFill>
                  <a:schemeClr val="tx1"/>
                </a:solidFill>
                <a:latin typeface="Raleway" pitchFamily="2" charset="0"/>
              </a:rPr>
              <a:t>limitate e al sicuro le tue informazioni sensibili</a:t>
            </a:r>
          </a:p>
          <a:p>
            <a:pPr marL="285750" indent="-285750">
              <a:buFont typeface="Wingdings" panose="05000000000000000000" pitchFamily="2" charset="2"/>
              <a:buChar char="Ø"/>
            </a:pPr>
            <a:r>
              <a:rPr lang="it-IT" sz="1800" dirty="0">
                <a:solidFill>
                  <a:schemeClr val="tx1"/>
                </a:solidFill>
                <a:latin typeface="Raleway" pitchFamily="2" charset="0"/>
              </a:rPr>
              <a:t>Mantieni le impostazioni sulla privacy attive</a:t>
            </a:r>
          </a:p>
          <a:p>
            <a:pPr marL="285750" indent="-285750">
              <a:buFont typeface="Wingdings" panose="05000000000000000000" pitchFamily="2" charset="2"/>
              <a:buChar char="Ø"/>
            </a:pPr>
            <a:r>
              <a:rPr lang="it-IT" sz="1800" dirty="0">
                <a:solidFill>
                  <a:schemeClr val="tx1"/>
                </a:solidFill>
                <a:latin typeface="Raleway" pitchFamily="2" charset="0"/>
              </a:rPr>
              <a:t>Naviga in modo sicuro</a:t>
            </a:r>
          </a:p>
          <a:p>
            <a:pPr marL="285750" indent="-285750">
              <a:buFont typeface="Wingdings" panose="05000000000000000000" pitchFamily="2" charset="2"/>
              <a:buChar char="Ø"/>
            </a:pPr>
            <a:r>
              <a:rPr lang="it-IT" sz="1800" dirty="0">
                <a:solidFill>
                  <a:schemeClr val="tx1"/>
                </a:solidFill>
                <a:latin typeface="Raleway" pitchFamily="2" charset="0"/>
              </a:rPr>
              <a:t>Assicurati che la tua connessione sia sicura</a:t>
            </a:r>
          </a:p>
          <a:p>
            <a:pPr marL="285750" indent="-285750">
              <a:buFont typeface="Wingdings" panose="05000000000000000000" pitchFamily="2" charset="2"/>
              <a:buChar char="Ø"/>
            </a:pPr>
            <a:r>
              <a:rPr lang="it-IT" sz="1800" dirty="0">
                <a:solidFill>
                  <a:schemeClr val="tx1"/>
                </a:solidFill>
                <a:latin typeface="Raleway" pitchFamily="2" charset="0"/>
              </a:rPr>
              <a:t>Fai attenzione a cosa scarichi</a:t>
            </a:r>
          </a:p>
          <a:p>
            <a:pPr marL="285750" indent="-285750">
              <a:buFont typeface="Wingdings" panose="05000000000000000000" pitchFamily="2" charset="2"/>
              <a:buChar char="Ø"/>
            </a:pPr>
            <a:r>
              <a:rPr lang="it-IT" sz="1800" dirty="0">
                <a:solidFill>
                  <a:schemeClr val="tx1"/>
                </a:solidFill>
                <a:latin typeface="Raleway" pitchFamily="2" charset="0"/>
              </a:rPr>
              <a:t>Imposta Passwords sicure</a:t>
            </a:r>
          </a:p>
          <a:p>
            <a:pPr marL="285750" indent="-285750">
              <a:buFont typeface="Wingdings" panose="05000000000000000000" pitchFamily="2" charset="2"/>
              <a:buChar char="Ø"/>
            </a:pPr>
            <a:r>
              <a:rPr lang="it-IT" sz="1800" dirty="0">
                <a:solidFill>
                  <a:schemeClr val="tx1"/>
                </a:solidFill>
                <a:latin typeface="Raleway" pitchFamily="2" charset="0"/>
              </a:rPr>
              <a:t>Effettua gli ordini solo su siti affidabili</a:t>
            </a:r>
          </a:p>
          <a:p>
            <a:pPr marL="285750" indent="-285750">
              <a:buFont typeface="Wingdings" panose="05000000000000000000" pitchFamily="2" charset="2"/>
              <a:buChar char="Ø"/>
            </a:pPr>
            <a:r>
              <a:rPr lang="it-IT" sz="1800" dirty="0">
                <a:solidFill>
                  <a:schemeClr val="tx1"/>
                </a:solidFill>
                <a:latin typeface="Raleway" pitchFamily="2" charset="0"/>
              </a:rPr>
              <a:t>Fai attenzione a cosa pubblichi</a:t>
            </a:r>
          </a:p>
          <a:p>
            <a:pPr marL="285750" indent="-285750" fontAlgn="base">
              <a:buFont typeface="Wingdings" panose="05000000000000000000" pitchFamily="2" charset="2"/>
              <a:buChar char="Ø"/>
            </a:pPr>
            <a:r>
              <a:rPr lang="it-IT" sz="1800" dirty="0">
                <a:solidFill>
                  <a:schemeClr val="tx1"/>
                </a:solidFill>
                <a:latin typeface="Raleway" pitchFamily="2" charset="0"/>
              </a:rPr>
              <a:t>Fai attenzione a chi incontri online</a:t>
            </a:r>
          </a:p>
          <a:p>
            <a:pPr marL="285750" indent="-285750" fontAlgn="base">
              <a:buFont typeface="Wingdings" panose="05000000000000000000" pitchFamily="2" charset="2"/>
              <a:buChar char="Ø"/>
            </a:pPr>
            <a:r>
              <a:rPr lang="it-IT" sz="1800" dirty="0">
                <a:solidFill>
                  <a:schemeClr val="tx1"/>
                </a:solidFill>
                <a:latin typeface="Raleway" pitchFamily="2" charset="0"/>
              </a:rPr>
              <a:t>Aggiorna costantemente l’Antivirus</a:t>
            </a:r>
          </a:p>
          <a:p>
            <a:pPr>
              <a:buFont typeface="Arial" panose="020B0604020202020204" pitchFamily="34" charset="0"/>
              <a:buChar char="•"/>
            </a:pPr>
            <a:endParaRPr lang="en-GB" dirty="0">
              <a:solidFill>
                <a:srgbClr val="202124"/>
              </a:solidFill>
              <a:latin typeface="arial" panose="020B0604020202020204" pitchFamily="34" charset="0"/>
            </a:endParaRPr>
          </a:p>
        </p:txBody>
      </p:sp>
      <p:pic>
        <p:nvPicPr>
          <p:cNvPr id="5" name="Picture 4" descr="The ABC of best online bingo safety tips - Mecca Bl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7139" y="1777870"/>
            <a:ext cx="3211374" cy="23116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1229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06680"/>
            <a:ext cx="9374521" cy="4880258"/>
          </a:xfrm>
        </p:spPr>
        <p:txBody>
          <a:bodyPr/>
          <a:lstStyle/>
          <a:p>
            <a:r>
              <a:rPr lang="it-IT" sz="2800" dirty="0">
                <a:solidFill>
                  <a:schemeClr val="tx1"/>
                </a:solidFill>
              </a:rPr>
              <a:t>Protezione dei Device</a:t>
            </a:r>
            <a:br>
              <a:rPr lang="it-IT" dirty="0"/>
            </a:br>
            <a:r>
              <a:rPr lang="it-IT" sz="2000" dirty="0">
                <a:solidFill>
                  <a:schemeClr val="tx1"/>
                </a:solidFill>
              </a:rPr>
              <a:t>Come impostare passwords sicure al PC</a:t>
            </a:r>
            <a:br>
              <a:rPr lang="it-IT" sz="2000" dirty="0">
                <a:solidFill>
                  <a:schemeClr val="tx1"/>
                </a:solidFill>
              </a:rPr>
            </a:br>
            <a:r>
              <a:rPr lang="it-IT" sz="2000" b="0" dirty="0">
                <a:solidFill>
                  <a:schemeClr val="tx1"/>
                </a:solidFill>
              </a:rPr>
              <a:t>Clicca il pulsante ‘start’ nella parte </a:t>
            </a:r>
            <a:r>
              <a:rPr lang="it-IT" sz="2000" b="0" dirty="0" err="1">
                <a:solidFill>
                  <a:schemeClr val="tx1"/>
                </a:solidFill>
              </a:rPr>
              <a:t>inferior</a:t>
            </a:r>
            <a:r>
              <a:rPr lang="it-IT" sz="2000" b="0" dirty="0">
                <a:solidFill>
                  <a:schemeClr val="tx1"/>
                </a:solidFill>
              </a:rPr>
              <a:t> dello schermo</a:t>
            </a:r>
            <a:br>
              <a:rPr lang="it-IT" sz="2000" b="0" dirty="0">
                <a:solidFill>
                  <a:schemeClr val="tx1"/>
                </a:solidFill>
              </a:rPr>
            </a:br>
            <a:r>
              <a:rPr lang="it-IT" sz="2000" b="0" dirty="0">
                <a:solidFill>
                  <a:schemeClr val="tx1"/>
                </a:solidFill>
              </a:rPr>
              <a:t>Fai clic su ‘Impostazioni’ nell’elenco a sinistra </a:t>
            </a:r>
            <a:br>
              <a:rPr lang="it-IT" sz="2000" b="0" dirty="0">
                <a:solidFill>
                  <a:schemeClr val="tx1"/>
                </a:solidFill>
              </a:rPr>
            </a:br>
            <a:r>
              <a:rPr lang="it-IT" sz="2000" b="0" dirty="0">
                <a:solidFill>
                  <a:schemeClr val="tx1"/>
                </a:solidFill>
              </a:rPr>
              <a:t>Seleziona ‘Accounts’</a:t>
            </a:r>
            <a:br>
              <a:rPr lang="it-IT" sz="2000" b="0" dirty="0">
                <a:solidFill>
                  <a:schemeClr val="tx1"/>
                </a:solidFill>
              </a:rPr>
            </a:br>
            <a:r>
              <a:rPr lang="it-IT" sz="2000" b="0" dirty="0">
                <a:solidFill>
                  <a:schemeClr val="tx1"/>
                </a:solidFill>
              </a:rPr>
              <a:t>Seleziona ‘</a:t>
            </a:r>
            <a:r>
              <a:rPr lang="it-IT" sz="2000" b="0" dirty="0" err="1">
                <a:solidFill>
                  <a:schemeClr val="tx1"/>
                </a:solidFill>
              </a:rPr>
              <a:t>Sign</a:t>
            </a:r>
            <a:r>
              <a:rPr lang="it-IT" sz="2000" b="0" dirty="0">
                <a:solidFill>
                  <a:schemeClr val="tx1"/>
                </a:solidFill>
              </a:rPr>
              <a:t> – in’ nelle opzioni del menù</a:t>
            </a:r>
            <a:br>
              <a:rPr lang="it-IT" sz="2000" b="0" dirty="0">
                <a:solidFill>
                  <a:schemeClr val="tx1"/>
                </a:solidFill>
              </a:rPr>
            </a:br>
            <a:r>
              <a:rPr lang="it-IT" sz="2000" b="0" dirty="0">
                <a:solidFill>
                  <a:schemeClr val="tx1"/>
                </a:solidFill>
              </a:rPr>
              <a:t>Clicca su ‘</a:t>
            </a:r>
            <a:r>
              <a:rPr lang="it-IT" sz="2000" b="0" dirty="0" err="1">
                <a:solidFill>
                  <a:schemeClr val="tx1"/>
                </a:solidFill>
              </a:rPr>
              <a:t>Change</a:t>
            </a:r>
            <a:r>
              <a:rPr lang="it-IT" sz="2000" b="0" dirty="0">
                <a:solidFill>
                  <a:schemeClr val="tx1"/>
                </a:solidFill>
              </a:rPr>
              <a:t>’ per modificare l’account</a:t>
            </a:r>
            <a:br>
              <a:rPr lang="it-IT" sz="2000" b="0" dirty="0">
                <a:solidFill>
                  <a:schemeClr val="tx1"/>
                </a:solidFill>
              </a:rPr>
            </a:br>
            <a:r>
              <a:rPr lang="it-IT" sz="2000" b="0" dirty="0">
                <a:solidFill>
                  <a:schemeClr val="tx1"/>
                </a:solidFill>
              </a:rPr>
              <a:t>Riempi i campi, premi ‘Next’ e ‘Finish’</a:t>
            </a:r>
            <a:br>
              <a:rPr lang="it-IT" sz="2000" dirty="0">
                <a:solidFill>
                  <a:schemeClr val="tx1"/>
                </a:solidFill>
              </a:rPr>
            </a:br>
            <a:r>
              <a:rPr lang="en-GB" sz="2000" dirty="0">
                <a:solidFill>
                  <a:schemeClr val="tx1"/>
                </a:solidFill>
              </a:rPr>
              <a:t>Nota Bene</a:t>
            </a:r>
            <a:br>
              <a:rPr lang="en-GB" sz="2000" dirty="0">
                <a:solidFill>
                  <a:schemeClr val="tx1"/>
                </a:solidFill>
              </a:rPr>
            </a:br>
            <a:r>
              <a:rPr lang="it-IT" sz="2000" b="0" dirty="0">
                <a:solidFill>
                  <a:schemeClr val="tx1"/>
                </a:solidFill>
              </a:rPr>
              <a:t>Usa una combinazione di lettere maiuscole e minuscolo, lettere e numeri. Non utilizzare passwords comuni come «12345», la parola «password», «qwerty», «1111». Assicurati che la password sia lunga almeno 8 caratteri.</a:t>
            </a:r>
            <a:br>
              <a:rPr lang="en-GB" sz="2000" b="0" dirty="0">
                <a:solidFill>
                  <a:schemeClr val="tx1"/>
                </a:solidFill>
              </a:rPr>
            </a:br>
            <a:endParaRPr lang="en-IE" sz="2000" b="0" dirty="0">
              <a:solidFill>
                <a:schemeClr val="tx1"/>
              </a:solidFill>
            </a:endParaRPr>
          </a:p>
        </p:txBody>
      </p:sp>
    </p:spTree>
    <p:extLst>
      <p:ext uri="{BB962C8B-B14F-4D97-AF65-F5344CB8AC3E}">
        <p14:creationId xmlns:p14="http://schemas.microsoft.com/office/powerpoint/2010/main" val="1779128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675" y="398398"/>
            <a:ext cx="8917228" cy="4297959"/>
          </a:xfrm>
        </p:spPr>
        <p:txBody>
          <a:bodyPr/>
          <a:lstStyle/>
          <a:p>
            <a:r>
              <a:rPr lang="en-GB" sz="3200" dirty="0">
                <a:solidFill>
                  <a:schemeClr val="tx1"/>
                </a:solidFill>
              </a:rPr>
              <a:t>Software Antivirus</a:t>
            </a:r>
            <a:br>
              <a:rPr lang="en-GB" dirty="0">
                <a:solidFill>
                  <a:schemeClr val="tx1"/>
                </a:solidFill>
              </a:rPr>
            </a:br>
            <a:br>
              <a:rPr lang="en-GB" dirty="0">
                <a:solidFill>
                  <a:schemeClr val="tx1"/>
                </a:solidFill>
              </a:rPr>
            </a:br>
            <a:r>
              <a:rPr lang="it-IT" b="0" i="0" dirty="0">
                <a:solidFill>
                  <a:srgbClr val="3D3D3D"/>
                </a:solidFill>
                <a:effectLst/>
                <a:latin typeface="Raleway" pitchFamily="2" charset="0"/>
              </a:rPr>
              <a:t>Per mantenere il computer e i file al sicuro da virus e altre minacce, è necessario utilizzare software antivirus in grado di fornire una protezione completa in qualsiasi momento.</a:t>
            </a:r>
            <a:br>
              <a:rPr lang="it-IT" b="0" i="0" dirty="0">
                <a:solidFill>
                  <a:srgbClr val="3D3D3D"/>
                </a:solidFill>
                <a:effectLst/>
                <a:latin typeface="Raleway" pitchFamily="2" charset="0"/>
              </a:rPr>
            </a:br>
            <a:r>
              <a:rPr lang="it-IT" b="0" i="0" dirty="0">
                <a:solidFill>
                  <a:srgbClr val="3D3D3D"/>
                </a:solidFill>
                <a:effectLst/>
                <a:latin typeface="Raleway" pitchFamily="2" charset="0"/>
              </a:rPr>
              <a:t>Il software antivirus rileva e rimuove i virus su computer e nella rete.</a:t>
            </a:r>
            <a:br>
              <a:rPr lang="it-IT" b="0" i="0" dirty="0">
                <a:solidFill>
                  <a:srgbClr val="3D3D3D"/>
                </a:solidFill>
                <a:effectLst/>
                <a:latin typeface="Raleway" pitchFamily="2" charset="0"/>
              </a:rPr>
            </a:br>
            <a:r>
              <a:rPr lang="it-IT" b="0" i="0" dirty="0">
                <a:solidFill>
                  <a:srgbClr val="3D3D3D"/>
                </a:solidFill>
                <a:effectLst/>
                <a:latin typeface="Raleway" pitchFamily="2" charset="0"/>
              </a:rPr>
              <a:t>I moderni software antivirus proteggono i dispositivi da malware senza alterarne la velocità e le prestazioni.</a:t>
            </a:r>
            <a:endParaRPr lang="en-IE" b="0" dirty="0">
              <a:solidFill>
                <a:schemeClr val="tx1"/>
              </a:solidFill>
              <a:latin typeface="Raleway" pitchFamily="2" charset="0"/>
            </a:endParaRPr>
          </a:p>
        </p:txBody>
      </p:sp>
    </p:spTree>
    <p:extLst>
      <p:ext uri="{BB962C8B-B14F-4D97-AF65-F5344CB8AC3E}">
        <p14:creationId xmlns:p14="http://schemas.microsoft.com/office/powerpoint/2010/main" val="2891286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989" y="398400"/>
            <a:ext cx="8118361" cy="857400"/>
          </a:xfrm>
        </p:spPr>
        <p:txBody>
          <a:bodyPr/>
          <a:lstStyle/>
          <a:p>
            <a:r>
              <a:rPr lang="en-GB" sz="3600" dirty="0">
                <a:solidFill>
                  <a:schemeClr val="tx1"/>
                </a:solidFill>
              </a:rPr>
              <a:t>Che </a:t>
            </a:r>
            <a:r>
              <a:rPr lang="it-IT" sz="3600" dirty="0">
                <a:solidFill>
                  <a:schemeClr val="tx1"/>
                </a:solidFill>
              </a:rPr>
              <a:t>cos’è</a:t>
            </a:r>
            <a:r>
              <a:rPr lang="en-GB" sz="3600" dirty="0">
                <a:solidFill>
                  <a:schemeClr val="tx1"/>
                </a:solidFill>
              </a:rPr>
              <a:t> un Software Antivirus?</a:t>
            </a:r>
            <a:br>
              <a:rPr lang="en-GB" dirty="0">
                <a:solidFill>
                  <a:schemeClr val="tx1"/>
                </a:solidFill>
              </a:rPr>
            </a:br>
            <a:endParaRPr lang="en-IE" dirty="0"/>
          </a:p>
        </p:txBody>
      </p:sp>
      <p:sp>
        <p:nvSpPr>
          <p:cNvPr id="3" name="Rectangle 2"/>
          <p:cNvSpPr/>
          <p:nvPr/>
        </p:nvSpPr>
        <p:spPr>
          <a:xfrm>
            <a:off x="0" y="959448"/>
            <a:ext cx="9144000" cy="3785652"/>
          </a:xfrm>
          <a:prstGeom prst="rect">
            <a:avLst/>
          </a:prstGeom>
        </p:spPr>
        <p:txBody>
          <a:bodyPr wrap="square">
            <a:spAutoFit/>
          </a:bodyPr>
          <a:lstStyle/>
          <a:p>
            <a:pPr fontAlgn="base"/>
            <a:r>
              <a:rPr lang="it-IT" sz="2400" b="0" i="0" dirty="0">
                <a:solidFill>
                  <a:srgbClr val="3D3D3D"/>
                </a:solidFill>
                <a:effectLst/>
                <a:latin typeface="Raleway" pitchFamily="2" charset="0"/>
              </a:rPr>
              <a:t>Il software antivirus è un'applicazione o una suite di programmi, il cui compito è quello di rimuovere virus dal computer e dalla rete.</a:t>
            </a:r>
            <a:br>
              <a:rPr lang="it-IT" sz="2400" b="0" i="0" dirty="0">
                <a:solidFill>
                  <a:srgbClr val="3D3D3D"/>
                </a:solidFill>
                <a:effectLst/>
                <a:latin typeface="Raleway" pitchFamily="2" charset="0"/>
              </a:rPr>
            </a:br>
            <a:r>
              <a:rPr lang="it-IT" sz="2400" b="0" i="0" dirty="0">
                <a:solidFill>
                  <a:srgbClr val="3D3D3D"/>
                </a:solidFill>
                <a:effectLst/>
                <a:latin typeface="Raleway" pitchFamily="2" charset="0"/>
              </a:rPr>
              <a:t>Oltre ai virus, la maggior parte dei programmi antivirus di oggi sono anche in grado di rilevare e rimuovere altri tipi di software dannosi, tra cui worm, Trojan, adware, spyware, ransomware, browser </a:t>
            </a:r>
            <a:r>
              <a:rPr lang="it-IT" sz="2400" b="0" i="0" dirty="0" err="1">
                <a:solidFill>
                  <a:srgbClr val="3D3D3D"/>
                </a:solidFill>
                <a:effectLst/>
                <a:latin typeface="Raleway" pitchFamily="2" charset="0"/>
              </a:rPr>
              <a:t>hijacker</a:t>
            </a:r>
            <a:r>
              <a:rPr lang="it-IT" sz="2400" b="0" i="0" dirty="0">
                <a:solidFill>
                  <a:srgbClr val="3D3D3D"/>
                </a:solidFill>
                <a:effectLst/>
                <a:latin typeface="Raleway" pitchFamily="2" charset="0"/>
              </a:rPr>
              <a:t>, </a:t>
            </a:r>
            <a:r>
              <a:rPr lang="it-IT" sz="2400" b="0" i="0" dirty="0" err="1">
                <a:solidFill>
                  <a:srgbClr val="3D3D3D"/>
                </a:solidFill>
                <a:effectLst/>
                <a:latin typeface="Raleway" pitchFamily="2" charset="0"/>
              </a:rPr>
              <a:t>keylogger</a:t>
            </a:r>
            <a:r>
              <a:rPr lang="it-IT" sz="2400" b="0" i="0" dirty="0">
                <a:solidFill>
                  <a:srgbClr val="3D3D3D"/>
                </a:solidFill>
                <a:effectLst/>
                <a:latin typeface="Raleway" pitchFamily="2" charset="0"/>
              </a:rPr>
              <a:t> e rootkit.</a:t>
            </a:r>
            <a:br>
              <a:rPr lang="it-IT" sz="2400" b="0" i="0" dirty="0">
                <a:solidFill>
                  <a:srgbClr val="3D3D3D"/>
                </a:solidFill>
                <a:effectLst/>
                <a:latin typeface="Raleway" pitchFamily="2" charset="0"/>
              </a:rPr>
            </a:br>
            <a:r>
              <a:rPr lang="it-IT" sz="2400" b="0" i="0" dirty="0">
                <a:solidFill>
                  <a:srgbClr val="3D3D3D"/>
                </a:solidFill>
                <a:effectLst/>
                <a:latin typeface="Raleway" pitchFamily="2" charset="0"/>
              </a:rPr>
              <a:t>Oltre ad essere in grado di identificare e rimuovere queste minacce, un buon software antivirus può anche impedire loro di infettare il sistema.</a:t>
            </a:r>
            <a:endParaRPr lang="en-GB" sz="2400" dirty="0">
              <a:latin typeface="Raleway" pitchFamily="2" charset="0"/>
            </a:endParaRPr>
          </a:p>
        </p:txBody>
      </p:sp>
    </p:spTree>
    <p:extLst>
      <p:ext uri="{BB962C8B-B14F-4D97-AF65-F5344CB8AC3E}">
        <p14:creationId xmlns:p14="http://schemas.microsoft.com/office/powerpoint/2010/main" val="432539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771" y="398400"/>
            <a:ext cx="8030579" cy="857400"/>
          </a:xfrm>
        </p:spPr>
        <p:txBody>
          <a:bodyPr/>
          <a:lstStyle/>
          <a:p>
            <a:r>
              <a:rPr lang="it-IT" sz="2800" dirty="0">
                <a:solidFill>
                  <a:srgbClr val="202124"/>
                </a:solidFill>
                <a:latin typeface="Raleway" pitchFamily="2" charset="0"/>
              </a:rPr>
              <a:t>Suggerimenti per proteggere il tuo PC</a:t>
            </a:r>
            <a:br>
              <a:rPr lang="it-IT" dirty="0">
                <a:solidFill>
                  <a:srgbClr val="202124"/>
                </a:solidFill>
                <a:latin typeface="Raleway" pitchFamily="2" charset="0"/>
              </a:rPr>
            </a:br>
            <a:endParaRPr lang="it-IT" dirty="0">
              <a:latin typeface="Raleway" pitchFamily="2" charset="0"/>
            </a:endParaRPr>
          </a:p>
        </p:txBody>
      </p:sp>
      <p:sp>
        <p:nvSpPr>
          <p:cNvPr id="3" name="Rectangle 2"/>
          <p:cNvSpPr/>
          <p:nvPr/>
        </p:nvSpPr>
        <p:spPr>
          <a:xfrm>
            <a:off x="58522" y="929031"/>
            <a:ext cx="8975749" cy="3416320"/>
          </a:xfrm>
          <a:prstGeom prst="rect">
            <a:avLst/>
          </a:prstGeom>
        </p:spPr>
        <p:txBody>
          <a:bodyPr wrap="square">
            <a:spAutoFit/>
          </a:bodyPr>
          <a:lstStyle/>
          <a:p>
            <a:endParaRPr lang="en-GB" sz="2000" dirty="0">
              <a:solidFill>
                <a:srgbClr val="202124"/>
              </a:solidFill>
              <a:latin typeface="arial" panose="020B0604020202020204" pitchFamily="34" charset="0"/>
            </a:endParaRPr>
          </a:p>
          <a:p>
            <a:pPr marL="342900" indent="-342900">
              <a:buFont typeface="Wingdings" panose="05000000000000000000" pitchFamily="2" charset="2"/>
              <a:buChar char="Ø"/>
            </a:pPr>
            <a:r>
              <a:rPr lang="it-IT" sz="2000" dirty="0">
                <a:solidFill>
                  <a:srgbClr val="202124"/>
                </a:solidFill>
                <a:latin typeface="Raleway" pitchFamily="2" charset="0"/>
              </a:rPr>
              <a:t>Utilizza un firewall</a:t>
            </a:r>
          </a:p>
          <a:p>
            <a:pPr marL="342900" indent="-342900">
              <a:buFont typeface="Wingdings" panose="05000000000000000000" pitchFamily="2" charset="2"/>
              <a:buChar char="Ø"/>
            </a:pPr>
            <a:r>
              <a:rPr lang="it-IT" sz="2000" dirty="0">
                <a:solidFill>
                  <a:srgbClr val="202124"/>
                </a:solidFill>
                <a:latin typeface="Raleway" pitchFamily="2" charset="0"/>
              </a:rPr>
              <a:t>Mantieni tutti i Software aggiornati</a:t>
            </a:r>
          </a:p>
          <a:p>
            <a:pPr marL="342900" indent="-342900">
              <a:buFont typeface="Wingdings" panose="05000000000000000000" pitchFamily="2" charset="2"/>
              <a:buChar char="Ø"/>
            </a:pPr>
            <a:r>
              <a:rPr lang="it-IT" sz="2000" dirty="0">
                <a:solidFill>
                  <a:srgbClr val="202124"/>
                </a:solidFill>
                <a:latin typeface="Raleway" pitchFamily="2" charset="0"/>
              </a:rPr>
              <a:t>Utilizza Software Antivirus e aggiornali costantemente</a:t>
            </a:r>
          </a:p>
          <a:p>
            <a:pPr marL="342900" indent="-342900">
              <a:buFont typeface="Wingdings" panose="05000000000000000000" pitchFamily="2" charset="2"/>
              <a:buChar char="Ø"/>
            </a:pPr>
            <a:r>
              <a:rPr lang="it-IT" sz="2000" dirty="0">
                <a:solidFill>
                  <a:srgbClr val="202124"/>
                </a:solidFill>
                <a:latin typeface="Raleway" pitchFamily="2" charset="0"/>
              </a:rPr>
              <a:t>Imposta delle Password sicure e difficili da indovinare</a:t>
            </a:r>
          </a:p>
          <a:p>
            <a:pPr marL="342900" indent="-342900">
              <a:buFont typeface="Wingdings" panose="05000000000000000000" pitchFamily="2" charset="2"/>
              <a:buChar char="Ø"/>
            </a:pPr>
            <a:r>
              <a:rPr lang="it-IT" sz="2000" dirty="0">
                <a:solidFill>
                  <a:srgbClr val="202124"/>
                </a:solidFill>
                <a:latin typeface="Raleway" pitchFamily="2" charset="0"/>
              </a:rPr>
              <a:t>Non aprire allegati e non cliccare su link la cui fonte è sconosciuta</a:t>
            </a:r>
          </a:p>
          <a:p>
            <a:pPr marL="342900" indent="-342900">
              <a:buFont typeface="Wingdings" panose="05000000000000000000" pitchFamily="2" charset="2"/>
              <a:buChar char="Ø"/>
            </a:pPr>
            <a:r>
              <a:rPr lang="it-IT" sz="2000" dirty="0">
                <a:solidFill>
                  <a:srgbClr val="202124"/>
                </a:solidFill>
                <a:latin typeface="Raleway" pitchFamily="2" charset="0"/>
              </a:rPr>
              <a:t>Naviga sul web in modo sicuro</a:t>
            </a:r>
          </a:p>
          <a:p>
            <a:pPr marL="342900" indent="-342900">
              <a:buFont typeface="Wingdings" panose="05000000000000000000" pitchFamily="2" charset="2"/>
              <a:buChar char="Ø"/>
            </a:pPr>
            <a:r>
              <a:rPr lang="it-IT" sz="2000" dirty="0">
                <a:solidFill>
                  <a:srgbClr val="202124"/>
                </a:solidFill>
                <a:latin typeface="Raleway" pitchFamily="2" charset="0"/>
              </a:rPr>
              <a:t>Stai alla larga dalla pirateria</a:t>
            </a:r>
          </a:p>
          <a:p>
            <a:pPr marL="342900" indent="-342900">
              <a:buFont typeface="Wingdings" panose="05000000000000000000" pitchFamily="2" charset="2"/>
              <a:buChar char="Ø"/>
            </a:pPr>
            <a:r>
              <a:rPr lang="it-IT" sz="2000" dirty="0" err="1">
                <a:latin typeface="Raleway" pitchFamily="2" charset="0"/>
              </a:rPr>
              <a:t>Pharming</a:t>
            </a:r>
            <a:endParaRPr lang="it-IT" sz="2000" dirty="0">
              <a:latin typeface="Raleway" pitchFamily="2" charset="0"/>
            </a:endParaRPr>
          </a:p>
          <a:p>
            <a:pPr marL="342900" indent="-342900">
              <a:buFont typeface="Wingdings" panose="05000000000000000000" pitchFamily="2" charset="2"/>
              <a:buChar char="Ø"/>
            </a:pPr>
            <a:r>
              <a:rPr lang="it-IT" sz="2000" dirty="0" err="1">
                <a:latin typeface="Raleway" pitchFamily="2" charset="0"/>
              </a:rPr>
              <a:t>Rogue</a:t>
            </a:r>
            <a:r>
              <a:rPr lang="it-IT" sz="2000" dirty="0">
                <a:latin typeface="Raleway" pitchFamily="2" charset="0"/>
              </a:rPr>
              <a:t> Security Software</a:t>
            </a:r>
          </a:p>
          <a:p>
            <a:pPr>
              <a:buFont typeface="+mj-lt"/>
              <a:buAutoNum type="arabicPeriod"/>
            </a:pPr>
            <a:endParaRPr lang="en-GB" sz="1600" dirty="0">
              <a:solidFill>
                <a:srgbClr val="202124"/>
              </a:solidFill>
              <a:latin typeface="arial" panose="020B0604020202020204" pitchFamily="34" charset="0"/>
            </a:endParaRPr>
          </a:p>
        </p:txBody>
      </p:sp>
    </p:spTree>
    <p:extLst>
      <p:ext uri="{BB962C8B-B14F-4D97-AF65-F5344CB8AC3E}">
        <p14:creationId xmlns:p14="http://schemas.microsoft.com/office/powerpoint/2010/main" val="452115054"/>
      </p:ext>
    </p:extLst>
  </p:cSld>
  <p:clrMapOvr>
    <a:masterClrMapping/>
  </p:clrMapOvr>
</p:sld>
</file>

<file path=ppt/theme/theme1.xml><?xml version="1.0" encoding="utf-8"?>
<a:theme xmlns:a="http://schemas.openxmlformats.org/drawingml/2006/main" name="Escalus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2012</TotalTime>
  <Words>822</Words>
  <Application>Microsoft Office PowerPoint</Application>
  <PresentationFormat>Presentazione su schermo (16:9)</PresentationFormat>
  <Paragraphs>69</Paragraphs>
  <Slides>14</Slides>
  <Notes>2</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14</vt:i4>
      </vt:variant>
    </vt:vector>
  </HeadingPairs>
  <TitlesOfParts>
    <vt:vector size="21" baseType="lpstr">
      <vt:lpstr>Wingdings</vt:lpstr>
      <vt:lpstr>Karla</vt:lpstr>
      <vt:lpstr>Arial</vt:lpstr>
      <vt:lpstr>Arial</vt:lpstr>
      <vt:lpstr>Raleway</vt:lpstr>
      <vt:lpstr>Arial Rounded MT Bold</vt:lpstr>
      <vt:lpstr>Escalus template</vt:lpstr>
      <vt:lpstr>Presentazione standard di PowerPoint</vt:lpstr>
      <vt:lpstr>Presentazione standard di PowerPoint</vt:lpstr>
      <vt:lpstr>Modalità ‘smart’ per proteggere le tue informazioni sensibili</vt:lpstr>
      <vt:lpstr>Qual è il rischio maggiore</vt:lpstr>
      <vt:lpstr>Top 10 Regole per la sicurezza online &amp; Cosa non fare online</vt:lpstr>
      <vt:lpstr>Protezione dei Device Come impostare passwords sicure al PC Clicca il pulsante ‘start’ nella parte inferior dello schermo Fai clic su ‘Impostazioni’ nell’elenco a sinistra  Seleziona ‘Accounts’ Seleziona ‘Sign – in’ nelle opzioni del menù Clicca su ‘Change’ per modificare l’account Riempi i campi, premi ‘Next’ e ‘Finish’ Nota Bene Usa una combinazione di lettere maiuscole e minuscolo, lettere e numeri. Non utilizzare passwords comuni come «12345», la parola «password», «qwerty», «1111». Assicurati che la password sia lunga almeno 8 caratteri. </vt:lpstr>
      <vt:lpstr>Software Antivirus  Per mantenere il computer e i file al sicuro da virus e altre minacce, è necessario utilizzare software antivirus in grado di fornire una protezione completa in qualsiasi momento. Il software antivirus rileva e rimuove i virus su computer e nella rete. I moderni software antivirus proteggono i dispositivi da malware senza alterarne la velocità e le prestazioni.</vt:lpstr>
      <vt:lpstr>Che cos’è un Software Antivirus? </vt:lpstr>
      <vt:lpstr>Suggerimenti per proteggere il tuo PC </vt:lpstr>
      <vt:lpstr>Antivirus Raccomandati</vt:lpstr>
      <vt:lpstr>Windows Antivirus Installation</vt:lpstr>
      <vt:lpstr>Windows Antivirus </vt:lpstr>
      <vt:lpstr>Proteggere il tuo PC</vt:lpstr>
      <vt:lpstr>Grazie!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proje</dc:creator>
  <cp:lastModifiedBy>Raffaella Alessandrini</cp:lastModifiedBy>
  <cp:revision>76</cp:revision>
  <cp:lastPrinted>2021-12-21T09:39:13Z</cp:lastPrinted>
  <dcterms:modified xsi:type="dcterms:W3CDTF">2022-02-03T16:51:04Z</dcterms:modified>
</cp:coreProperties>
</file>