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authors.xml" ContentType="application/vnd.ms-powerpoint.author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7" r:id="rId4"/>
  </p:sldMasterIdLst>
  <p:notesMasterIdLst>
    <p:notesMasterId r:id="rId34"/>
  </p:notesMasterIdLst>
  <p:handoutMasterIdLst>
    <p:handoutMasterId r:id="rId35"/>
  </p:handoutMasterIdLst>
  <p:sldIdLst>
    <p:sldId id="288" r:id="rId5"/>
    <p:sldId id="261" r:id="rId6"/>
    <p:sldId id="299" r:id="rId7"/>
    <p:sldId id="307" r:id="rId8"/>
    <p:sldId id="306" r:id="rId9"/>
    <p:sldId id="353" r:id="rId10"/>
    <p:sldId id="342" r:id="rId11"/>
    <p:sldId id="350" r:id="rId12"/>
    <p:sldId id="343" r:id="rId13"/>
    <p:sldId id="351" r:id="rId14"/>
    <p:sldId id="358" r:id="rId15"/>
    <p:sldId id="359" r:id="rId16"/>
    <p:sldId id="360" r:id="rId17"/>
    <p:sldId id="361" r:id="rId18"/>
    <p:sldId id="362" r:id="rId19"/>
    <p:sldId id="363" r:id="rId20"/>
    <p:sldId id="349" r:id="rId21"/>
    <p:sldId id="346" r:id="rId22"/>
    <p:sldId id="345" r:id="rId23"/>
    <p:sldId id="344" r:id="rId24"/>
    <p:sldId id="348" r:id="rId25"/>
    <p:sldId id="354" r:id="rId26"/>
    <p:sldId id="355" r:id="rId27"/>
    <p:sldId id="364" r:id="rId28"/>
    <p:sldId id="365" r:id="rId29"/>
    <p:sldId id="366" r:id="rId30"/>
    <p:sldId id="295" r:id="rId31"/>
    <p:sldId id="273" r:id="rId32"/>
    <p:sldId id="279" r:id="rId33"/>
  </p:sldIdLst>
  <p:sldSz cx="9144000" cy="5143500" type="screen16x9"/>
  <p:notesSz cx="6858000" cy="9144000"/>
  <p:embeddedFontLst>
    <p:embeddedFont>
      <p:font typeface="Karla" panose="020B0604020202020204" charset="0"/>
      <p:regular r:id="rId36"/>
      <p:bold r:id="rId37"/>
      <p:italic r:id="rId38"/>
      <p:boldItalic r:id="rId39"/>
    </p:embeddedFont>
    <p:embeddedFont>
      <p:font typeface="BUTLER-LIGHT" panose="02070803080706020303" charset="0"/>
      <p:regular r:id="rId40"/>
    </p:embeddedFont>
    <p:embeddedFont>
      <p:font typeface="Raleway" panose="020B0003030101060003" pitchFamily="34" charset="0"/>
      <p:regular r:id="rId41"/>
      <p:bold r:id="rId42"/>
      <p:italic r:id="rId43"/>
      <p:boldItalic r:id="rId44"/>
    </p:embeddedFont>
    <p:embeddedFont>
      <p:font typeface="Calibri" panose="020F0502020204030204" pitchFamily="34" charset="0"/>
      <p:regular r:id="rId45"/>
      <p:bold r:id="rId46"/>
      <p:italic r:id="rId47"/>
      <p:boldItalic r:id="rId48"/>
    </p:embeddedFont>
    <p:embeddedFont>
      <p:font typeface="Segoe UI" panose="020B0502040204020203" pitchFamily="34"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3A27AD4-2AEB-FA38-545D-6576BD368BD3}" name="Arnþrúður Dagsdóttir" initials="AD" userId="S::arnthrudur@hac.is::84d497f4-3d2f-4dda-95c8-0f78e9fe7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C52"/>
    <a:srgbClr val="E7E15D"/>
    <a:srgbClr val="2ABBAD"/>
    <a:srgbClr val="8BD64E"/>
    <a:srgbClr val="73FE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FBC6E2-8B3C-014B-8561-171B0BE9BADD}" v="5" dt="2021-12-20T11:45:48.157"/>
  </p1510:revLst>
</p1510:revInfo>
</file>

<file path=ppt/tableStyles.xml><?xml version="1.0" encoding="utf-8"?>
<a:tblStyleLst xmlns:a="http://schemas.openxmlformats.org/drawingml/2006/main" def="{5B18B33F-8431-45A4-8E11-FB08BE098512}">
  <a:tblStyle styleId="{5B18B33F-8431-45A4-8E11-FB08BE098512}"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79"/>
    <p:restoredTop sz="94975"/>
  </p:normalViewPr>
  <p:slideViewPr>
    <p:cSldViewPr snapToGrid="0">
      <p:cViewPr varScale="1">
        <p:scale>
          <a:sx n="143" d="100"/>
          <a:sy n="143" d="100"/>
        </p:scale>
        <p:origin x="834" y="120"/>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4.fntdata"/><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7.fntdata"/><Relationship Id="rId47" Type="http://schemas.openxmlformats.org/officeDocument/2006/relationships/font" Target="fonts/font12.fntdata"/><Relationship Id="rId50" Type="http://schemas.openxmlformats.org/officeDocument/2006/relationships/font" Target="fonts/font15.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2.fntdata"/><Relationship Id="rId40" Type="http://schemas.openxmlformats.org/officeDocument/2006/relationships/font" Target="fonts/font5.fntdata"/><Relationship Id="rId45" Type="http://schemas.openxmlformats.org/officeDocument/2006/relationships/font" Target="fonts/font10.fntdata"/><Relationship Id="rId53" Type="http://schemas.openxmlformats.org/officeDocument/2006/relationships/presProps" Target="presProps.xml"/><Relationship Id="rId58" Type="http://schemas.microsoft.com/office/2018/10/relationships/authors" Target="author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handoutMaster" Target="handoutMasters/handoutMaster1.xml"/><Relationship Id="rId43" Type="http://schemas.openxmlformats.org/officeDocument/2006/relationships/font" Target="fonts/font8.fntdata"/><Relationship Id="rId48" Type="http://schemas.openxmlformats.org/officeDocument/2006/relationships/font" Target="fonts/font13.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16.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3.fntdata"/><Relationship Id="rId46" Type="http://schemas.openxmlformats.org/officeDocument/2006/relationships/font" Target="fonts/font11.fntdata"/><Relationship Id="rId20" Type="http://schemas.openxmlformats.org/officeDocument/2006/relationships/slide" Target="slides/slide16.xml"/><Relationship Id="rId41" Type="http://schemas.openxmlformats.org/officeDocument/2006/relationships/font" Target="fonts/font6.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1.fntdata"/><Relationship Id="rId49" Type="http://schemas.openxmlformats.org/officeDocument/2006/relationships/font" Target="fonts/font14.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font" Target="fonts/font9.fntdata"/><Relationship Id="rId52" Type="http://schemas.openxmlformats.org/officeDocument/2006/relationships/font" Target="fonts/font17.fntdata"/></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40A7C6-6DDC-4A70-9267-2F23A33CCA80}"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s-ES"/>
        </a:p>
      </dgm:t>
    </dgm:pt>
    <dgm:pt modelId="{4A161804-52B8-438E-9060-E03E4D88B262}">
      <dgm:prSet phldrT="[Texto]" custT="1"/>
      <dgm:spPr>
        <a:solidFill>
          <a:srgbClr val="004C52"/>
        </a:solidFill>
        <a:ln>
          <a:solidFill>
            <a:srgbClr val="004C52"/>
          </a:solidFill>
        </a:ln>
      </dgm:spPr>
      <dgm:t>
        <a:bodyPr/>
        <a:lstStyle/>
        <a:p>
          <a:r>
            <a:rPr lang="es-ES" sz="5200" dirty="0" err="1">
              <a:latin typeface="Raleway" pitchFamily="2" charset="77"/>
            </a:rPr>
            <a:t>Unità</a:t>
          </a:r>
          <a:r>
            <a:rPr lang="es-ES" sz="5200" dirty="0">
              <a:latin typeface="Raleway" pitchFamily="2" charset="77"/>
            </a:rPr>
            <a:t> 1</a:t>
          </a:r>
        </a:p>
      </dgm:t>
    </dgm:pt>
    <dgm:pt modelId="{10DD74E6-8C42-4A5F-83DC-AA1B34EA4B88}" type="parTrans" cxnId="{E3FB9AAB-03CD-4E11-A406-FDEEA6E06EA9}">
      <dgm:prSet/>
      <dgm:spPr/>
      <dgm:t>
        <a:bodyPr/>
        <a:lstStyle/>
        <a:p>
          <a:endParaRPr lang="es-ES"/>
        </a:p>
      </dgm:t>
    </dgm:pt>
    <dgm:pt modelId="{36DBA5EE-DF99-4102-8C4B-86857C3D6AD7}" type="sibTrans" cxnId="{E3FB9AAB-03CD-4E11-A406-FDEEA6E06EA9}">
      <dgm:prSet/>
      <dgm:spPr/>
      <dgm:t>
        <a:bodyPr/>
        <a:lstStyle/>
        <a:p>
          <a:endParaRPr lang="es-ES"/>
        </a:p>
      </dgm:t>
    </dgm:pt>
    <dgm:pt modelId="{F4E4DE70-E90E-4E93-AE2D-B08AC8ABEEC6}">
      <dgm:prSet phldrT="[Texto]"/>
      <dgm:spPr>
        <a:solidFill>
          <a:srgbClr val="8BD64E"/>
        </a:solidFill>
      </dgm:spPr>
      <dgm:t>
        <a:bodyPr/>
        <a:lstStyle/>
        <a:p>
          <a:r>
            <a:rPr lang="es-ES" dirty="0" err="1">
              <a:latin typeface="Raleway" pitchFamily="2" charset="77"/>
            </a:rPr>
            <a:t>Unità</a:t>
          </a:r>
          <a:r>
            <a:rPr lang="es-ES" dirty="0">
              <a:latin typeface="Raleway" pitchFamily="2" charset="77"/>
            </a:rPr>
            <a:t> 2</a:t>
          </a:r>
        </a:p>
      </dgm:t>
    </dgm:pt>
    <dgm:pt modelId="{E1FAF9BA-6236-43C9-8562-7658AB15E65A}" type="parTrans" cxnId="{A4F9FAC7-1749-4542-8E97-3CE134ECC71C}">
      <dgm:prSet/>
      <dgm:spPr/>
      <dgm:t>
        <a:bodyPr/>
        <a:lstStyle/>
        <a:p>
          <a:endParaRPr lang="es-ES"/>
        </a:p>
      </dgm:t>
    </dgm:pt>
    <dgm:pt modelId="{086F7FC0-DBB9-46D8-BB85-BEFE24D0791E}" type="sibTrans" cxnId="{A4F9FAC7-1749-4542-8E97-3CE134ECC71C}">
      <dgm:prSet/>
      <dgm:spPr/>
      <dgm:t>
        <a:bodyPr/>
        <a:lstStyle/>
        <a:p>
          <a:endParaRPr lang="es-ES"/>
        </a:p>
      </dgm:t>
    </dgm:pt>
    <dgm:pt modelId="{58E81F9C-8E6E-493C-A2DC-7CBA2608379E}">
      <dgm:prSet custT="1"/>
      <dgm:spPr/>
      <dgm:t>
        <a:bodyPr/>
        <a:lstStyle/>
        <a:p>
          <a:r>
            <a:rPr lang="es-ES" sz="1800" b="1" dirty="0">
              <a:solidFill>
                <a:srgbClr val="00AE9D"/>
              </a:solidFill>
              <a:latin typeface="Karla" pitchFamily="2" charset="77"/>
            </a:rPr>
            <a:t>Come pensare in modo critico?</a:t>
          </a:r>
          <a:r>
            <a:rPr lang="es-ES" sz="1800" dirty="0">
              <a:latin typeface="Karla" pitchFamily="2" charset="77"/>
            </a:rPr>
            <a:t>​</a:t>
          </a:r>
          <a:endParaRPr lang="es-ES" sz="1800" dirty="0">
            <a:latin typeface="Raleway" pitchFamily="2" charset="77"/>
          </a:endParaRPr>
        </a:p>
      </dgm:t>
    </dgm:pt>
    <dgm:pt modelId="{56273A4F-4997-47FF-8128-B83C51BFF4B4}" type="parTrans" cxnId="{9BA54198-6F75-4B22-8F3A-F6A2D5F7B452}">
      <dgm:prSet/>
      <dgm:spPr/>
      <dgm:t>
        <a:bodyPr/>
        <a:lstStyle/>
        <a:p>
          <a:endParaRPr lang="es-ES"/>
        </a:p>
      </dgm:t>
    </dgm:pt>
    <dgm:pt modelId="{BC82332C-29BC-43BB-81AD-FE8376DE6C8C}" type="sibTrans" cxnId="{9BA54198-6F75-4B22-8F3A-F6A2D5F7B452}">
      <dgm:prSet/>
      <dgm:spPr/>
      <dgm:t>
        <a:bodyPr/>
        <a:lstStyle/>
        <a:p>
          <a:endParaRPr lang="es-ES"/>
        </a:p>
      </dgm:t>
    </dgm:pt>
    <dgm:pt modelId="{E63DCBA2-A5A7-4765-9A2E-51B2E0B84C54}">
      <dgm:prSet custT="1"/>
      <dgm:spPr/>
      <dgm:t>
        <a:bodyPr/>
        <a:lstStyle/>
        <a:p>
          <a:r>
            <a:rPr lang="es-ES" sz="1800" b="1" dirty="0" err="1">
              <a:solidFill>
                <a:srgbClr val="00AE9D"/>
              </a:solidFill>
              <a:latin typeface="Karla" pitchFamily="2" charset="77"/>
            </a:rPr>
            <a:t>Pensiero</a:t>
          </a:r>
          <a:r>
            <a:rPr lang="es-ES" sz="1800" b="1" dirty="0">
              <a:solidFill>
                <a:srgbClr val="00AE9D"/>
              </a:solidFill>
              <a:latin typeface="Karla" pitchFamily="2" charset="77"/>
            </a:rPr>
            <a:t> critico </a:t>
          </a:r>
          <a:r>
            <a:rPr lang="es-ES" sz="1800" b="1" dirty="0" err="1">
              <a:solidFill>
                <a:srgbClr val="00AE9D"/>
              </a:solidFill>
              <a:latin typeface="Karla" pitchFamily="2" charset="77"/>
            </a:rPr>
            <a:t>nell’era</a:t>
          </a:r>
          <a:r>
            <a:rPr lang="es-ES" sz="1800" b="1" dirty="0">
              <a:solidFill>
                <a:srgbClr val="00AE9D"/>
              </a:solidFill>
              <a:latin typeface="Karla" pitchFamily="2" charset="77"/>
            </a:rPr>
            <a:t> </a:t>
          </a:r>
          <a:r>
            <a:rPr lang="es-ES" sz="1800" b="1" dirty="0" err="1">
              <a:solidFill>
                <a:srgbClr val="00AE9D"/>
              </a:solidFill>
              <a:latin typeface="Karla" pitchFamily="2" charset="77"/>
            </a:rPr>
            <a:t>digitale</a:t>
          </a:r>
          <a:endParaRPr lang="es-ES" sz="1800" b="0" dirty="0">
            <a:latin typeface="Raleway" pitchFamily="2" charset="77"/>
          </a:endParaRPr>
        </a:p>
      </dgm:t>
    </dgm:pt>
    <dgm:pt modelId="{12FFB12C-A29D-4933-998B-706235A672CA}" type="parTrans" cxnId="{81BC27DB-0DC0-4008-AF96-9469A0E0B8AF}">
      <dgm:prSet/>
      <dgm:spPr/>
      <dgm:t>
        <a:bodyPr/>
        <a:lstStyle/>
        <a:p>
          <a:endParaRPr lang="es-ES"/>
        </a:p>
      </dgm:t>
    </dgm:pt>
    <dgm:pt modelId="{FBF40497-BD22-4717-8E88-7B29B1FE6FAA}" type="sibTrans" cxnId="{81BC27DB-0DC0-4008-AF96-9469A0E0B8AF}">
      <dgm:prSet/>
      <dgm:spPr/>
      <dgm:t>
        <a:bodyPr/>
        <a:lstStyle/>
        <a:p>
          <a:endParaRPr lang="es-ES"/>
        </a:p>
      </dgm:t>
    </dgm:pt>
    <dgm:pt modelId="{089D2FE8-E1A1-4209-AD84-B93CF568D3CE}" type="pres">
      <dgm:prSet presAssocID="{BB40A7C6-6DDC-4A70-9267-2F23A33CCA80}" presName="Name0" presStyleCnt="0">
        <dgm:presLayoutVars>
          <dgm:dir/>
          <dgm:animLvl val="lvl"/>
          <dgm:resizeHandles val="exact"/>
        </dgm:presLayoutVars>
      </dgm:prSet>
      <dgm:spPr/>
      <dgm:t>
        <a:bodyPr/>
        <a:lstStyle/>
        <a:p>
          <a:endParaRPr lang="es-ES"/>
        </a:p>
      </dgm:t>
    </dgm:pt>
    <dgm:pt modelId="{2CF6B268-324A-4D56-B0EA-90074742564C}" type="pres">
      <dgm:prSet presAssocID="{4A161804-52B8-438E-9060-E03E4D88B262}" presName="composite" presStyleCnt="0"/>
      <dgm:spPr/>
    </dgm:pt>
    <dgm:pt modelId="{E0EB288A-4069-4A82-9AFC-B371516439A0}" type="pres">
      <dgm:prSet presAssocID="{4A161804-52B8-438E-9060-E03E4D88B262}" presName="parTx" presStyleLbl="alignNode1" presStyleIdx="0" presStyleCnt="2">
        <dgm:presLayoutVars>
          <dgm:chMax val="0"/>
          <dgm:chPref val="0"/>
          <dgm:bulletEnabled val="1"/>
        </dgm:presLayoutVars>
      </dgm:prSet>
      <dgm:spPr/>
      <dgm:t>
        <a:bodyPr/>
        <a:lstStyle/>
        <a:p>
          <a:endParaRPr lang="es-ES"/>
        </a:p>
      </dgm:t>
    </dgm:pt>
    <dgm:pt modelId="{38060F78-480C-47CF-B727-DD2DFFC99788}" type="pres">
      <dgm:prSet presAssocID="{4A161804-52B8-438E-9060-E03E4D88B262}" presName="desTx" presStyleLbl="alignAccFollowNode1" presStyleIdx="0" presStyleCnt="2">
        <dgm:presLayoutVars>
          <dgm:bulletEnabled val="1"/>
        </dgm:presLayoutVars>
      </dgm:prSet>
      <dgm:spPr/>
      <dgm:t>
        <a:bodyPr/>
        <a:lstStyle/>
        <a:p>
          <a:endParaRPr lang="es-ES"/>
        </a:p>
      </dgm:t>
    </dgm:pt>
    <dgm:pt modelId="{09E3D235-FFA9-4E5B-B715-2F6A22F6CAE0}" type="pres">
      <dgm:prSet presAssocID="{36DBA5EE-DF99-4102-8C4B-86857C3D6AD7}" presName="space" presStyleCnt="0"/>
      <dgm:spPr/>
    </dgm:pt>
    <dgm:pt modelId="{E19CE362-6CEB-4ED7-9F00-16825C6FB607}" type="pres">
      <dgm:prSet presAssocID="{F4E4DE70-E90E-4E93-AE2D-B08AC8ABEEC6}" presName="composite" presStyleCnt="0"/>
      <dgm:spPr/>
    </dgm:pt>
    <dgm:pt modelId="{CA83B10C-5842-4A9F-B960-F9C3A32BB57E}" type="pres">
      <dgm:prSet presAssocID="{F4E4DE70-E90E-4E93-AE2D-B08AC8ABEEC6}" presName="parTx" presStyleLbl="alignNode1" presStyleIdx="1" presStyleCnt="2">
        <dgm:presLayoutVars>
          <dgm:chMax val="0"/>
          <dgm:chPref val="0"/>
          <dgm:bulletEnabled val="1"/>
        </dgm:presLayoutVars>
      </dgm:prSet>
      <dgm:spPr/>
      <dgm:t>
        <a:bodyPr/>
        <a:lstStyle/>
        <a:p>
          <a:endParaRPr lang="es-ES"/>
        </a:p>
      </dgm:t>
    </dgm:pt>
    <dgm:pt modelId="{FF6C4942-EA6B-4912-A282-949924078BF9}" type="pres">
      <dgm:prSet presAssocID="{F4E4DE70-E90E-4E93-AE2D-B08AC8ABEEC6}" presName="desTx" presStyleLbl="alignAccFollowNode1" presStyleIdx="1" presStyleCnt="2">
        <dgm:presLayoutVars>
          <dgm:bulletEnabled val="1"/>
        </dgm:presLayoutVars>
      </dgm:prSet>
      <dgm:spPr/>
      <dgm:t>
        <a:bodyPr/>
        <a:lstStyle/>
        <a:p>
          <a:endParaRPr lang="es-ES"/>
        </a:p>
      </dgm:t>
    </dgm:pt>
  </dgm:ptLst>
  <dgm:cxnLst>
    <dgm:cxn modelId="{57EED7AB-6641-4DB2-9765-D8BE10ADB78D}" type="presOf" srcId="{E63DCBA2-A5A7-4765-9A2E-51B2E0B84C54}" destId="{FF6C4942-EA6B-4912-A282-949924078BF9}" srcOrd="0" destOrd="0" presId="urn:microsoft.com/office/officeart/2005/8/layout/hList1"/>
    <dgm:cxn modelId="{9BA54198-6F75-4B22-8F3A-F6A2D5F7B452}" srcId="{4A161804-52B8-438E-9060-E03E4D88B262}" destId="{58E81F9C-8E6E-493C-A2DC-7CBA2608379E}" srcOrd="0" destOrd="0" parTransId="{56273A4F-4997-47FF-8128-B83C51BFF4B4}" sibTransId="{BC82332C-29BC-43BB-81AD-FE8376DE6C8C}"/>
    <dgm:cxn modelId="{E3FB9AAB-03CD-4E11-A406-FDEEA6E06EA9}" srcId="{BB40A7C6-6DDC-4A70-9267-2F23A33CCA80}" destId="{4A161804-52B8-438E-9060-E03E4D88B262}" srcOrd="0" destOrd="0" parTransId="{10DD74E6-8C42-4A5F-83DC-AA1B34EA4B88}" sibTransId="{36DBA5EE-DF99-4102-8C4B-86857C3D6AD7}"/>
    <dgm:cxn modelId="{EFDD3BED-C64F-47D8-B0AC-0D3C42B38509}" type="presOf" srcId="{BB40A7C6-6DDC-4A70-9267-2F23A33CCA80}" destId="{089D2FE8-E1A1-4209-AD84-B93CF568D3CE}" srcOrd="0" destOrd="0" presId="urn:microsoft.com/office/officeart/2005/8/layout/hList1"/>
    <dgm:cxn modelId="{CCA64FD1-09BC-4C50-98CA-2AA9183E9C86}" type="presOf" srcId="{58E81F9C-8E6E-493C-A2DC-7CBA2608379E}" destId="{38060F78-480C-47CF-B727-DD2DFFC99788}" srcOrd="0" destOrd="0" presId="urn:microsoft.com/office/officeart/2005/8/layout/hList1"/>
    <dgm:cxn modelId="{A4F9FAC7-1749-4542-8E97-3CE134ECC71C}" srcId="{BB40A7C6-6DDC-4A70-9267-2F23A33CCA80}" destId="{F4E4DE70-E90E-4E93-AE2D-B08AC8ABEEC6}" srcOrd="1" destOrd="0" parTransId="{E1FAF9BA-6236-43C9-8562-7658AB15E65A}" sibTransId="{086F7FC0-DBB9-46D8-BB85-BEFE24D0791E}"/>
    <dgm:cxn modelId="{3A920FF4-E865-43E5-A1DA-802BA1CBD09D}" type="presOf" srcId="{F4E4DE70-E90E-4E93-AE2D-B08AC8ABEEC6}" destId="{CA83B10C-5842-4A9F-B960-F9C3A32BB57E}" srcOrd="0" destOrd="0" presId="urn:microsoft.com/office/officeart/2005/8/layout/hList1"/>
    <dgm:cxn modelId="{D629A339-2170-4D7D-B233-3442B67519B6}" type="presOf" srcId="{4A161804-52B8-438E-9060-E03E4D88B262}" destId="{E0EB288A-4069-4A82-9AFC-B371516439A0}" srcOrd="0" destOrd="0" presId="urn:microsoft.com/office/officeart/2005/8/layout/hList1"/>
    <dgm:cxn modelId="{81BC27DB-0DC0-4008-AF96-9469A0E0B8AF}" srcId="{F4E4DE70-E90E-4E93-AE2D-B08AC8ABEEC6}" destId="{E63DCBA2-A5A7-4765-9A2E-51B2E0B84C54}" srcOrd="0" destOrd="0" parTransId="{12FFB12C-A29D-4933-998B-706235A672CA}" sibTransId="{FBF40497-BD22-4717-8E88-7B29B1FE6FAA}"/>
    <dgm:cxn modelId="{CD5C76F6-41CC-4961-B5EE-BC22B64ACB1B}" type="presParOf" srcId="{089D2FE8-E1A1-4209-AD84-B93CF568D3CE}" destId="{2CF6B268-324A-4D56-B0EA-90074742564C}" srcOrd="0" destOrd="0" presId="urn:microsoft.com/office/officeart/2005/8/layout/hList1"/>
    <dgm:cxn modelId="{13042D55-9CD3-4307-9474-FCD58D568809}" type="presParOf" srcId="{2CF6B268-324A-4D56-B0EA-90074742564C}" destId="{E0EB288A-4069-4A82-9AFC-B371516439A0}" srcOrd="0" destOrd="0" presId="urn:microsoft.com/office/officeart/2005/8/layout/hList1"/>
    <dgm:cxn modelId="{E3132957-DED0-458C-BDEF-71F16D34FE37}" type="presParOf" srcId="{2CF6B268-324A-4D56-B0EA-90074742564C}" destId="{38060F78-480C-47CF-B727-DD2DFFC99788}" srcOrd="1" destOrd="0" presId="urn:microsoft.com/office/officeart/2005/8/layout/hList1"/>
    <dgm:cxn modelId="{04D3A45C-425C-4854-B12B-1121D38A9BFE}" type="presParOf" srcId="{089D2FE8-E1A1-4209-AD84-B93CF568D3CE}" destId="{09E3D235-FFA9-4E5B-B715-2F6A22F6CAE0}" srcOrd="1" destOrd="0" presId="urn:microsoft.com/office/officeart/2005/8/layout/hList1"/>
    <dgm:cxn modelId="{969A1CA0-A56F-463C-BF35-B8525D4E1143}" type="presParOf" srcId="{089D2FE8-E1A1-4209-AD84-B93CF568D3CE}" destId="{E19CE362-6CEB-4ED7-9F00-16825C6FB607}" srcOrd="2" destOrd="0" presId="urn:microsoft.com/office/officeart/2005/8/layout/hList1"/>
    <dgm:cxn modelId="{CB7316B4-AA3A-40F0-ACC7-CEF58AA22F74}" type="presParOf" srcId="{E19CE362-6CEB-4ED7-9F00-16825C6FB607}" destId="{CA83B10C-5842-4A9F-B960-F9C3A32BB57E}" srcOrd="0" destOrd="0" presId="urn:microsoft.com/office/officeart/2005/8/layout/hList1"/>
    <dgm:cxn modelId="{CFF43F50-FCE6-4E25-8160-216BB028C5E1}" type="presParOf" srcId="{E19CE362-6CEB-4ED7-9F00-16825C6FB607}" destId="{FF6C4942-EA6B-4912-A282-949924078BF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270393D-5296-9F40-9BD1-6D06E20ADFFC}" type="doc">
      <dgm:prSet loTypeId="urn:microsoft.com/office/officeart/2005/8/layout/hProcess9" loCatId="process" qsTypeId="urn:microsoft.com/office/officeart/2005/8/quickstyle/simple4" qsCatId="simple" csTypeId="urn:microsoft.com/office/officeart/2005/8/colors/accent4_1" csCatId="accent4" phldr="1"/>
      <dgm:spPr/>
      <dgm:t>
        <a:bodyPr/>
        <a:lstStyle/>
        <a:p>
          <a:endParaRPr lang="en-GB"/>
        </a:p>
      </dgm:t>
    </dgm:pt>
    <dgm:pt modelId="{1EE82902-2791-BE4B-80DB-C24FEC26BACE}">
      <dgm:prSet/>
      <dgm:spPr/>
      <dgm:t>
        <a:bodyPr/>
        <a:lstStyle/>
        <a:p>
          <a:pPr>
            <a:buAutoNum type="arabicPeriod"/>
          </a:pPr>
          <a:r>
            <a:rPr lang="en-US" dirty="0" err="1">
              <a:ea typeface="+mn-lt"/>
              <a:cs typeface="+mn-lt"/>
            </a:rPr>
            <a:t>Quali</a:t>
          </a:r>
          <a:r>
            <a:rPr lang="en-US" dirty="0">
              <a:ea typeface="+mn-lt"/>
              <a:cs typeface="+mn-lt"/>
            </a:rPr>
            <a:t> </a:t>
          </a:r>
          <a:r>
            <a:rPr lang="en-US" dirty="0" err="1">
              <a:ea typeface="+mn-lt"/>
              <a:cs typeface="+mn-lt"/>
            </a:rPr>
            <a:t>sono</a:t>
          </a:r>
          <a:r>
            <a:rPr lang="en-US" dirty="0">
              <a:ea typeface="+mn-lt"/>
              <a:cs typeface="+mn-lt"/>
            </a:rPr>
            <a:t> le </a:t>
          </a:r>
          <a:r>
            <a:rPr lang="en-US" b="1" dirty="0" err="1">
              <a:ea typeface="+mn-lt"/>
              <a:cs typeface="+mn-lt"/>
            </a:rPr>
            <a:t>ragioni</a:t>
          </a:r>
          <a:r>
            <a:rPr lang="en-US" dirty="0">
              <a:ea typeface="+mn-lt"/>
              <a:cs typeface="+mn-lt"/>
            </a:rPr>
            <a:t>?</a:t>
          </a:r>
          <a:endParaRPr lang="en-GB" dirty="0"/>
        </a:p>
      </dgm:t>
    </dgm:pt>
    <dgm:pt modelId="{81CA43B1-C741-AE44-B727-544DA88362F9}" type="parTrans" cxnId="{A2943303-3C47-4D40-9364-19405DB48A46}">
      <dgm:prSet/>
      <dgm:spPr/>
      <dgm:t>
        <a:bodyPr/>
        <a:lstStyle/>
        <a:p>
          <a:endParaRPr lang="en-GB"/>
        </a:p>
      </dgm:t>
    </dgm:pt>
    <dgm:pt modelId="{22D31BEF-1AA6-0E46-9C44-BE9636FDC6B6}" type="sibTrans" cxnId="{A2943303-3C47-4D40-9364-19405DB48A46}">
      <dgm:prSet/>
      <dgm:spPr/>
      <dgm:t>
        <a:bodyPr/>
        <a:lstStyle/>
        <a:p>
          <a:endParaRPr lang="en-GB"/>
        </a:p>
      </dgm:t>
    </dgm:pt>
    <dgm:pt modelId="{DD517DA4-FC04-5E43-BE6B-20E8A0ACA94B}">
      <dgm:prSet/>
      <dgm:spPr/>
      <dgm:t>
        <a:bodyPr/>
        <a:lstStyle/>
        <a:p>
          <a:pPr>
            <a:buAutoNum type="arabicPeriod"/>
          </a:pPr>
          <a:r>
            <a:rPr lang="en-US" dirty="0">
              <a:ea typeface="+mn-lt"/>
              <a:cs typeface="+mn-lt"/>
            </a:rPr>
            <a:t>Qual </a:t>
          </a:r>
          <a:r>
            <a:rPr lang="en-US" dirty="0" err="1">
              <a:ea typeface="+mn-lt"/>
              <a:cs typeface="+mn-lt"/>
            </a:rPr>
            <a:t>è</a:t>
          </a:r>
          <a:r>
            <a:rPr lang="en-US" dirty="0">
              <a:ea typeface="+mn-lt"/>
              <a:cs typeface="+mn-lt"/>
            </a:rPr>
            <a:t> la </a:t>
          </a:r>
          <a:r>
            <a:rPr lang="en-US" dirty="0" err="1">
              <a:ea typeface="+mn-lt"/>
              <a:cs typeface="+mn-lt"/>
            </a:rPr>
            <a:t>bontà</a:t>
          </a:r>
          <a:r>
            <a:rPr lang="en-US" dirty="0">
              <a:ea typeface="+mn-lt"/>
              <a:cs typeface="+mn-lt"/>
            </a:rPr>
            <a:t> </a:t>
          </a:r>
          <a:r>
            <a:rPr lang="en-US" dirty="0" err="1">
              <a:ea typeface="+mn-lt"/>
              <a:cs typeface="+mn-lt"/>
            </a:rPr>
            <a:t>delle</a:t>
          </a:r>
          <a:r>
            <a:rPr lang="en-US" dirty="0">
              <a:ea typeface="+mn-lt"/>
              <a:cs typeface="+mn-lt"/>
            </a:rPr>
            <a:t> </a:t>
          </a:r>
          <a:r>
            <a:rPr lang="en-US" b="1" dirty="0" err="1">
              <a:ea typeface="+mn-lt"/>
              <a:cs typeface="+mn-lt"/>
            </a:rPr>
            <a:t>argomentazioni</a:t>
          </a:r>
          <a:r>
            <a:rPr lang="en-US" dirty="0">
              <a:ea typeface="+mn-lt"/>
              <a:cs typeface="+mn-lt"/>
            </a:rPr>
            <a:t>?</a:t>
          </a:r>
          <a:endParaRPr lang="en-GB" dirty="0"/>
        </a:p>
      </dgm:t>
    </dgm:pt>
    <dgm:pt modelId="{03702803-BEF5-9F41-9857-8FE6EB4F8C9C}" type="parTrans" cxnId="{741DF1B5-1A6D-CC44-91ED-23DA3DA025FF}">
      <dgm:prSet/>
      <dgm:spPr/>
      <dgm:t>
        <a:bodyPr/>
        <a:lstStyle/>
        <a:p>
          <a:endParaRPr lang="en-GB"/>
        </a:p>
      </dgm:t>
    </dgm:pt>
    <dgm:pt modelId="{8DF71BFA-4F6B-964E-B51C-7157E3713B42}" type="sibTrans" cxnId="{741DF1B5-1A6D-CC44-91ED-23DA3DA025FF}">
      <dgm:prSet/>
      <dgm:spPr/>
      <dgm:t>
        <a:bodyPr/>
        <a:lstStyle/>
        <a:p>
          <a:endParaRPr lang="en-GB"/>
        </a:p>
      </dgm:t>
    </dgm:pt>
    <dgm:pt modelId="{AC25EF08-BE72-0D43-B457-59917799E369}">
      <dgm:prSet/>
      <dgm:spPr/>
      <dgm:t>
        <a:bodyPr/>
        <a:lstStyle/>
        <a:p>
          <a:r>
            <a:rPr lang="en-US" b="0" i="0" dirty="0" err="1"/>
            <a:t>Quali</a:t>
          </a:r>
          <a:r>
            <a:rPr lang="en-US" b="0" i="0" dirty="0"/>
            <a:t> </a:t>
          </a:r>
          <a:r>
            <a:rPr lang="en-US" b="0" i="0" dirty="0" err="1"/>
            <a:t>sono</a:t>
          </a:r>
          <a:r>
            <a:rPr lang="en-US" b="0" i="0" dirty="0"/>
            <a:t> </a:t>
          </a:r>
          <a:r>
            <a:rPr lang="en-US" b="0" i="0" dirty="0" err="1"/>
            <a:t>i</a:t>
          </a:r>
          <a:r>
            <a:rPr lang="en-US" b="0" i="0" dirty="0"/>
            <a:t> </a:t>
          </a:r>
          <a:r>
            <a:rPr lang="en-US" b="1" i="0" dirty="0" err="1"/>
            <a:t>problemi</a:t>
          </a:r>
          <a:r>
            <a:rPr lang="en-US" b="0" i="0" dirty="0"/>
            <a:t> e </a:t>
          </a:r>
          <a:r>
            <a:rPr lang="en-US" b="0" i="0" dirty="0" err="1"/>
            <a:t>quali</a:t>
          </a:r>
          <a:r>
            <a:rPr lang="en-US" b="0" i="0" dirty="0"/>
            <a:t> le </a:t>
          </a:r>
          <a:r>
            <a:rPr lang="en-US" b="1" i="0" dirty="0" err="1"/>
            <a:t>conclusioni</a:t>
          </a:r>
          <a:r>
            <a:rPr lang="en-US" b="0" i="0" dirty="0"/>
            <a:t>? </a:t>
          </a:r>
          <a:endParaRPr lang="en-IS"/>
        </a:p>
      </dgm:t>
    </dgm:pt>
    <dgm:pt modelId="{F404E9EA-7BE7-B443-AC8B-481890FE2DE3}" type="parTrans" cxnId="{71A5C253-AFD4-FF4A-B66E-52450693C1EA}">
      <dgm:prSet/>
      <dgm:spPr/>
      <dgm:t>
        <a:bodyPr/>
        <a:lstStyle/>
        <a:p>
          <a:endParaRPr lang="en-GB"/>
        </a:p>
      </dgm:t>
    </dgm:pt>
    <dgm:pt modelId="{D0955A99-680D-1243-B73C-FB1C8D4D8B77}" type="sibTrans" cxnId="{71A5C253-AFD4-FF4A-B66E-52450693C1EA}">
      <dgm:prSet/>
      <dgm:spPr/>
      <dgm:t>
        <a:bodyPr/>
        <a:lstStyle/>
        <a:p>
          <a:endParaRPr lang="en-GB"/>
        </a:p>
      </dgm:t>
    </dgm:pt>
    <dgm:pt modelId="{13E2F8A3-F059-E142-ABD9-5E61233D2FCF}">
      <dgm:prSet/>
      <dgm:spPr/>
      <dgm:t>
        <a:bodyPr/>
        <a:lstStyle/>
        <a:p>
          <a:r>
            <a:rPr lang="en-US" b="0" i="0" dirty="0" err="1"/>
            <a:t>Quali</a:t>
          </a:r>
          <a:r>
            <a:rPr lang="en-US" b="0" i="0" dirty="0"/>
            <a:t> </a:t>
          </a:r>
          <a:r>
            <a:rPr lang="en-US" b="0" i="0" dirty="0" err="1"/>
            <a:t>sono</a:t>
          </a:r>
          <a:r>
            <a:rPr lang="en-US" b="0" i="0" dirty="0"/>
            <a:t> le </a:t>
          </a:r>
          <a:r>
            <a:rPr lang="en-US" b="1" i="0" dirty="0" err="1"/>
            <a:t>ipotesi</a:t>
          </a:r>
          <a:r>
            <a:rPr lang="en-US" b="0" i="0" dirty="0"/>
            <a:t>?</a:t>
          </a:r>
          <a:endParaRPr lang="en-IS"/>
        </a:p>
      </dgm:t>
    </dgm:pt>
    <dgm:pt modelId="{07DD7E94-59E4-3D43-986B-8D79BEE82F27}" type="parTrans" cxnId="{5917693B-6AFC-BD4F-8E88-FFB417A3305E}">
      <dgm:prSet/>
      <dgm:spPr/>
      <dgm:t>
        <a:bodyPr/>
        <a:lstStyle/>
        <a:p>
          <a:endParaRPr lang="en-GB"/>
        </a:p>
      </dgm:t>
    </dgm:pt>
    <dgm:pt modelId="{D8EF6009-7440-B04E-867A-25AB52123396}" type="sibTrans" cxnId="{5917693B-6AFC-BD4F-8E88-FFB417A3305E}">
      <dgm:prSet/>
      <dgm:spPr/>
      <dgm:t>
        <a:bodyPr/>
        <a:lstStyle/>
        <a:p>
          <a:endParaRPr lang="en-GB"/>
        </a:p>
      </dgm:t>
    </dgm:pt>
    <dgm:pt modelId="{8E887C14-C15D-E146-88B3-CBE1201AFABC}">
      <dgm:prSet/>
      <dgm:spPr/>
      <dgm:t>
        <a:bodyPr/>
        <a:lstStyle/>
        <a:p>
          <a:pPr>
            <a:buAutoNum type="arabicPeriod"/>
          </a:pPr>
          <a:r>
            <a:rPr lang="en-US" dirty="0">
              <a:ea typeface="+mn-lt"/>
              <a:cs typeface="+mn-lt"/>
            </a:rPr>
            <a:t>Qual </a:t>
          </a:r>
          <a:r>
            <a:rPr lang="en-US" dirty="0" err="1">
              <a:ea typeface="+mn-lt"/>
              <a:cs typeface="+mn-lt"/>
            </a:rPr>
            <a:t>è</a:t>
          </a:r>
          <a:r>
            <a:rPr lang="en-US" dirty="0">
              <a:ea typeface="+mn-lt"/>
              <a:cs typeface="+mn-lt"/>
            </a:rPr>
            <a:t> la </a:t>
          </a:r>
          <a:r>
            <a:rPr lang="en-US" dirty="0" err="1">
              <a:ea typeface="+mn-lt"/>
              <a:cs typeface="+mn-lt"/>
            </a:rPr>
            <a:t>bontà</a:t>
          </a:r>
          <a:r>
            <a:rPr lang="en-US" dirty="0">
              <a:ea typeface="+mn-lt"/>
              <a:cs typeface="+mn-lt"/>
            </a:rPr>
            <a:t> </a:t>
          </a:r>
          <a:r>
            <a:rPr lang="en-US" dirty="0" err="1">
              <a:ea typeface="+mn-lt"/>
              <a:cs typeface="+mn-lt"/>
            </a:rPr>
            <a:t>delle</a:t>
          </a:r>
          <a:r>
            <a:rPr lang="en-US" dirty="0">
              <a:ea typeface="+mn-lt"/>
              <a:cs typeface="+mn-lt"/>
            </a:rPr>
            <a:t> </a:t>
          </a:r>
          <a:r>
            <a:rPr lang="en-US" b="1" dirty="0">
              <a:ea typeface="+mn-lt"/>
              <a:cs typeface="+mn-lt"/>
            </a:rPr>
            <a:t>prove</a:t>
          </a:r>
          <a:r>
            <a:rPr lang="en-US" dirty="0">
              <a:ea typeface="+mn-lt"/>
              <a:cs typeface="+mn-lt"/>
            </a:rPr>
            <a:t>?</a:t>
          </a:r>
          <a:endParaRPr lang="en-GB" dirty="0"/>
        </a:p>
      </dgm:t>
    </dgm:pt>
    <dgm:pt modelId="{BBF6D4E8-64C6-684C-BC3E-7177DE93A0BD}" type="parTrans" cxnId="{0E930B42-EADC-2B4D-9382-D308CA5C454B}">
      <dgm:prSet/>
      <dgm:spPr/>
      <dgm:t>
        <a:bodyPr/>
        <a:lstStyle/>
        <a:p>
          <a:endParaRPr lang="en-GB"/>
        </a:p>
      </dgm:t>
    </dgm:pt>
    <dgm:pt modelId="{B90F55CF-C674-6540-BAF7-BCA693E93B21}" type="sibTrans" cxnId="{0E930B42-EADC-2B4D-9382-D308CA5C454B}">
      <dgm:prSet/>
      <dgm:spPr/>
      <dgm:t>
        <a:bodyPr/>
        <a:lstStyle/>
        <a:p>
          <a:endParaRPr lang="en-GB"/>
        </a:p>
      </dgm:t>
    </dgm:pt>
    <dgm:pt modelId="{E0450E06-F39A-0042-851A-B3EEB41E75DF}">
      <dgm:prSet/>
      <dgm:spPr/>
      <dgm:t>
        <a:bodyPr/>
        <a:lstStyle/>
        <a:p>
          <a:r>
            <a:rPr lang="en-US" dirty="0">
              <a:ea typeface="+mn-lt"/>
              <a:cs typeface="+mn-lt"/>
            </a:rPr>
            <a:t>Ci </a:t>
          </a:r>
          <a:r>
            <a:rPr lang="en-US" dirty="0" err="1">
              <a:ea typeface="+mn-lt"/>
              <a:cs typeface="+mn-lt"/>
            </a:rPr>
            <a:t>sono</a:t>
          </a:r>
          <a:r>
            <a:rPr lang="en-US" dirty="0">
              <a:ea typeface="+mn-lt"/>
              <a:cs typeface="+mn-lt"/>
            </a:rPr>
            <a:t> </a:t>
          </a:r>
          <a:r>
            <a:rPr lang="en-US" dirty="0" err="1">
              <a:ea typeface="+mn-lt"/>
              <a:cs typeface="+mn-lt"/>
            </a:rPr>
            <a:t>delle</a:t>
          </a:r>
          <a:r>
            <a:rPr lang="en-US" dirty="0">
              <a:ea typeface="+mn-lt"/>
              <a:cs typeface="+mn-lt"/>
            </a:rPr>
            <a:t> </a:t>
          </a:r>
          <a:r>
            <a:rPr lang="en-US" dirty="0" err="1">
              <a:ea typeface="+mn-lt"/>
              <a:cs typeface="+mn-lt"/>
            </a:rPr>
            <a:t>fallacie</a:t>
          </a:r>
          <a:r>
            <a:rPr lang="en-US" dirty="0">
              <a:ea typeface="+mn-lt"/>
              <a:cs typeface="+mn-lt"/>
            </a:rPr>
            <a:t> </a:t>
          </a:r>
          <a:r>
            <a:rPr lang="en-US" dirty="0" err="1">
              <a:ea typeface="+mn-lt"/>
              <a:cs typeface="+mn-lt"/>
            </a:rPr>
            <a:t>nel</a:t>
          </a:r>
          <a:r>
            <a:rPr lang="en-US" dirty="0">
              <a:ea typeface="+mn-lt"/>
              <a:cs typeface="+mn-lt"/>
            </a:rPr>
            <a:t> </a:t>
          </a:r>
          <a:r>
            <a:rPr lang="en-US" b="1" dirty="0" err="1">
              <a:ea typeface="+mn-lt"/>
              <a:cs typeface="+mn-lt"/>
            </a:rPr>
            <a:t>ragionamento</a:t>
          </a:r>
          <a:r>
            <a:rPr lang="en-US" dirty="0">
              <a:ea typeface="+mn-lt"/>
              <a:cs typeface="+mn-lt"/>
            </a:rPr>
            <a:t>?</a:t>
          </a:r>
          <a:endParaRPr lang="en-US" dirty="0">
            <a:cs typeface="Calibri" panose="020F0502020204030204"/>
          </a:endParaRPr>
        </a:p>
      </dgm:t>
    </dgm:pt>
    <dgm:pt modelId="{ACBB0B13-1DCB-EA47-B0E9-DB21B2E3B1B3}" type="parTrans" cxnId="{02DA8B6D-0B76-9248-940F-AF25EC5B4CD5}">
      <dgm:prSet/>
      <dgm:spPr/>
      <dgm:t>
        <a:bodyPr/>
        <a:lstStyle/>
        <a:p>
          <a:endParaRPr lang="en-GB"/>
        </a:p>
      </dgm:t>
    </dgm:pt>
    <dgm:pt modelId="{7987733B-4DD0-8E45-A744-2A99BA77F35D}" type="sibTrans" cxnId="{02DA8B6D-0B76-9248-940F-AF25EC5B4CD5}">
      <dgm:prSet/>
      <dgm:spPr/>
      <dgm:t>
        <a:bodyPr/>
        <a:lstStyle/>
        <a:p>
          <a:endParaRPr lang="en-GB"/>
        </a:p>
      </dgm:t>
    </dgm:pt>
    <dgm:pt modelId="{C5445FEA-0C78-D94D-BBF1-5A746BB42377}" type="pres">
      <dgm:prSet presAssocID="{1270393D-5296-9F40-9BD1-6D06E20ADFFC}" presName="CompostProcess" presStyleCnt="0">
        <dgm:presLayoutVars>
          <dgm:dir/>
          <dgm:resizeHandles val="exact"/>
        </dgm:presLayoutVars>
      </dgm:prSet>
      <dgm:spPr/>
      <dgm:t>
        <a:bodyPr/>
        <a:lstStyle/>
        <a:p>
          <a:endParaRPr lang="es-ES"/>
        </a:p>
      </dgm:t>
    </dgm:pt>
    <dgm:pt modelId="{341CB82B-D7B4-6C40-9CB5-304BE603CED1}" type="pres">
      <dgm:prSet presAssocID="{1270393D-5296-9F40-9BD1-6D06E20ADFFC}" presName="arrow" presStyleLbl="bgShp" presStyleIdx="0" presStyleCnt="1"/>
      <dgm:spPr>
        <a:solidFill>
          <a:schemeClr val="accent6">
            <a:lumMod val="20000"/>
            <a:lumOff val="80000"/>
          </a:schemeClr>
        </a:solidFill>
      </dgm:spPr>
    </dgm:pt>
    <dgm:pt modelId="{46BC8794-6DCD-334A-B9A7-21314EA2672A}" type="pres">
      <dgm:prSet presAssocID="{1270393D-5296-9F40-9BD1-6D06E20ADFFC}" presName="linearProcess" presStyleCnt="0"/>
      <dgm:spPr/>
    </dgm:pt>
    <dgm:pt modelId="{99C09112-3790-B042-A8DC-8020F994DD5C}" type="pres">
      <dgm:prSet presAssocID="{AC25EF08-BE72-0D43-B457-59917799E369}" presName="textNode" presStyleLbl="node1" presStyleIdx="0" presStyleCnt="6">
        <dgm:presLayoutVars>
          <dgm:bulletEnabled val="1"/>
        </dgm:presLayoutVars>
      </dgm:prSet>
      <dgm:spPr/>
      <dgm:t>
        <a:bodyPr/>
        <a:lstStyle/>
        <a:p>
          <a:endParaRPr lang="es-ES"/>
        </a:p>
      </dgm:t>
    </dgm:pt>
    <dgm:pt modelId="{4CAB4C11-0A90-9043-8219-6FEA29CAA055}" type="pres">
      <dgm:prSet presAssocID="{D0955A99-680D-1243-B73C-FB1C8D4D8B77}" presName="sibTrans" presStyleCnt="0"/>
      <dgm:spPr/>
    </dgm:pt>
    <dgm:pt modelId="{F7C3905E-9433-5C4E-8C49-BDB1C147995F}" type="pres">
      <dgm:prSet presAssocID="{1EE82902-2791-BE4B-80DB-C24FEC26BACE}" presName="textNode" presStyleLbl="node1" presStyleIdx="1" presStyleCnt="6">
        <dgm:presLayoutVars>
          <dgm:bulletEnabled val="1"/>
        </dgm:presLayoutVars>
      </dgm:prSet>
      <dgm:spPr/>
      <dgm:t>
        <a:bodyPr/>
        <a:lstStyle/>
        <a:p>
          <a:endParaRPr lang="es-ES"/>
        </a:p>
      </dgm:t>
    </dgm:pt>
    <dgm:pt modelId="{B7C5DE2D-21BD-F340-8AC5-B51B05969D73}" type="pres">
      <dgm:prSet presAssocID="{22D31BEF-1AA6-0E46-9C44-BE9636FDC6B6}" presName="sibTrans" presStyleCnt="0"/>
      <dgm:spPr/>
    </dgm:pt>
    <dgm:pt modelId="{FBBE2E65-FF9D-8F46-851B-2545B34A3D47}" type="pres">
      <dgm:prSet presAssocID="{13E2F8A3-F059-E142-ABD9-5E61233D2FCF}" presName="textNode" presStyleLbl="node1" presStyleIdx="2" presStyleCnt="6">
        <dgm:presLayoutVars>
          <dgm:bulletEnabled val="1"/>
        </dgm:presLayoutVars>
      </dgm:prSet>
      <dgm:spPr/>
      <dgm:t>
        <a:bodyPr/>
        <a:lstStyle/>
        <a:p>
          <a:endParaRPr lang="es-ES"/>
        </a:p>
      </dgm:t>
    </dgm:pt>
    <dgm:pt modelId="{2C356CE1-4AC7-0045-8791-8725B0A2C77A}" type="pres">
      <dgm:prSet presAssocID="{D8EF6009-7440-B04E-867A-25AB52123396}" presName="sibTrans" presStyleCnt="0"/>
      <dgm:spPr/>
    </dgm:pt>
    <dgm:pt modelId="{4B5CA6F7-36B2-0543-9F40-C8A73BEDDA6C}" type="pres">
      <dgm:prSet presAssocID="{DD517DA4-FC04-5E43-BE6B-20E8A0ACA94B}" presName="textNode" presStyleLbl="node1" presStyleIdx="3" presStyleCnt="6">
        <dgm:presLayoutVars>
          <dgm:bulletEnabled val="1"/>
        </dgm:presLayoutVars>
      </dgm:prSet>
      <dgm:spPr/>
      <dgm:t>
        <a:bodyPr/>
        <a:lstStyle/>
        <a:p>
          <a:endParaRPr lang="es-ES"/>
        </a:p>
      </dgm:t>
    </dgm:pt>
    <dgm:pt modelId="{93A5BB5E-AFE2-D94A-924D-CEFA7A5FA360}" type="pres">
      <dgm:prSet presAssocID="{8DF71BFA-4F6B-964E-B51C-7157E3713B42}" presName="sibTrans" presStyleCnt="0"/>
      <dgm:spPr/>
    </dgm:pt>
    <dgm:pt modelId="{2A349586-22D2-6A42-8025-33DC2A24F1F8}" type="pres">
      <dgm:prSet presAssocID="{E0450E06-F39A-0042-851A-B3EEB41E75DF}" presName="textNode" presStyleLbl="node1" presStyleIdx="4" presStyleCnt="6">
        <dgm:presLayoutVars>
          <dgm:bulletEnabled val="1"/>
        </dgm:presLayoutVars>
      </dgm:prSet>
      <dgm:spPr/>
      <dgm:t>
        <a:bodyPr/>
        <a:lstStyle/>
        <a:p>
          <a:endParaRPr lang="es-ES"/>
        </a:p>
      </dgm:t>
    </dgm:pt>
    <dgm:pt modelId="{3BE2FABD-5D09-294A-86F8-D28AE7F0558B}" type="pres">
      <dgm:prSet presAssocID="{7987733B-4DD0-8E45-A744-2A99BA77F35D}" presName="sibTrans" presStyleCnt="0"/>
      <dgm:spPr/>
    </dgm:pt>
    <dgm:pt modelId="{A19CE255-B732-614F-863E-B4C36519455D}" type="pres">
      <dgm:prSet presAssocID="{8E887C14-C15D-E146-88B3-CBE1201AFABC}" presName="textNode" presStyleLbl="node1" presStyleIdx="5" presStyleCnt="6">
        <dgm:presLayoutVars>
          <dgm:bulletEnabled val="1"/>
        </dgm:presLayoutVars>
      </dgm:prSet>
      <dgm:spPr/>
      <dgm:t>
        <a:bodyPr/>
        <a:lstStyle/>
        <a:p>
          <a:endParaRPr lang="es-ES"/>
        </a:p>
      </dgm:t>
    </dgm:pt>
  </dgm:ptLst>
  <dgm:cxnLst>
    <dgm:cxn modelId="{02DA8B6D-0B76-9248-940F-AF25EC5B4CD5}" srcId="{1270393D-5296-9F40-9BD1-6D06E20ADFFC}" destId="{E0450E06-F39A-0042-851A-B3EEB41E75DF}" srcOrd="4" destOrd="0" parTransId="{ACBB0B13-1DCB-EA47-B0E9-DB21B2E3B1B3}" sibTransId="{7987733B-4DD0-8E45-A744-2A99BA77F35D}"/>
    <dgm:cxn modelId="{501221BE-4098-4D41-9245-A2E22E4D0B39}" type="presOf" srcId="{1270393D-5296-9F40-9BD1-6D06E20ADFFC}" destId="{C5445FEA-0C78-D94D-BBF1-5A746BB42377}" srcOrd="0" destOrd="0" presId="urn:microsoft.com/office/officeart/2005/8/layout/hProcess9"/>
    <dgm:cxn modelId="{DDD47C37-196B-C847-BA96-7BBFDA0261AE}" type="presOf" srcId="{13E2F8A3-F059-E142-ABD9-5E61233D2FCF}" destId="{FBBE2E65-FF9D-8F46-851B-2545B34A3D47}" srcOrd="0" destOrd="0" presId="urn:microsoft.com/office/officeart/2005/8/layout/hProcess9"/>
    <dgm:cxn modelId="{5917693B-6AFC-BD4F-8E88-FFB417A3305E}" srcId="{1270393D-5296-9F40-9BD1-6D06E20ADFFC}" destId="{13E2F8A3-F059-E142-ABD9-5E61233D2FCF}" srcOrd="2" destOrd="0" parTransId="{07DD7E94-59E4-3D43-986B-8D79BEE82F27}" sibTransId="{D8EF6009-7440-B04E-867A-25AB52123396}"/>
    <dgm:cxn modelId="{741DF1B5-1A6D-CC44-91ED-23DA3DA025FF}" srcId="{1270393D-5296-9F40-9BD1-6D06E20ADFFC}" destId="{DD517DA4-FC04-5E43-BE6B-20E8A0ACA94B}" srcOrd="3" destOrd="0" parTransId="{03702803-BEF5-9F41-9857-8FE6EB4F8C9C}" sibTransId="{8DF71BFA-4F6B-964E-B51C-7157E3713B42}"/>
    <dgm:cxn modelId="{A2943303-3C47-4D40-9364-19405DB48A46}" srcId="{1270393D-5296-9F40-9BD1-6D06E20ADFFC}" destId="{1EE82902-2791-BE4B-80DB-C24FEC26BACE}" srcOrd="1" destOrd="0" parTransId="{81CA43B1-C741-AE44-B727-544DA88362F9}" sibTransId="{22D31BEF-1AA6-0E46-9C44-BE9636FDC6B6}"/>
    <dgm:cxn modelId="{0E930B42-EADC-2B4D-9382-D308CA5C454B}" srcId="{1270393D-5296-9F40-9BD1-6D06E20ADFFC}" destId="{8E887C14-C15D-E146-88B3-CBE1201AFABC}" srcOrd="5" destOrd="0" parTransId="{BBF6D4E8-64C6-684C-BC3E-7177DE93A0BD}" sibTransId="{B90F55CF-C674-6540-BAF7-BCA693E93B21}"/>
    <dgm:cxn modelId="{4DFF11C8-5F69-174C-87C7-72A931080D83}" type="presOf" srcId="{8E887C14-C15D-E146-88B3-CBE1201AFABC}" destId="{A19CE255-B732-614F-863E-B4C36519455D}" srcOrd="0" destOrd="0" presId="urn:microsoft.com/office/officeart/2005/8/layout/hProcess9"/>
    <dgm:cxn modelId="{71A5C253-AFD4-FF4A-B66E-52450693C1EA}" srcId="{1270393D-5296-9F40-9BD1-6D06E20ADFFC}" destId="{AC25EF08-BE72-0D43-B457-59917799E369}" srcOrd="0" destOrd="0" parTransId="{F404E9EA-7BE7-B443-AC8B-481890FE2DE3}" sibTransId="{D0955A99-680D-1243-B73C-FB1C8D4D8B77}"/>
    <dgm:cxn modelId="{C0634EB6-1427-E24A-A556-837713B2A165}" type="presOf" srcId="{AC25EF08-BE72-0D43-B457-59917799E369}" destId="{99C09112-3790-B042-A8DC-8020F994DD5C}" srcOrd="0" destOrd="0" presId="urn:microsoft.com/office/officeart/2005/8/layout/hProcess9"/>
    <dgm:cxn modelId="{50ADB338-DB45-5F48-8D74-003B1D9D2FF3}" type="presOf" srcId="{DD517DA4-FC04-5E43-BE6B-20E8A0ACA94B}" destId="{4B5CA6F7-36B2-0543-9F40-C8A73BEDDA6C}" srcOrd="0" destOrd="0" presId="urn:microsoft.com/office/officeart/2005/8/layout/hProcess9"/>
    <dgm:cxn modelId="{0429DA76-5150-FE4F-85B4-9154442CD460}" type="presOf" srcId="{E0450E06-F39A-0042-851A-B3EEB41E75DF}" destId="{2A349586-22D2-6A42-8025-33DC2A24F1F8}" srcOrd="0" destOrd="0" presId="urn:microsoft.com/office/officeart/2005/8/layout/hProcess9"/>
    <dgm:cxn modelId="{403E6A4B-4CA5-2E42-8ADC-A1F594182094}" type="presOf" srcId="{1EE82902-2791-BE4B-80DB-C24FEC26BACE}" destId="{F7C3905E-9433-5C4E-8C49-BDB1C147995F}" srcOrd="0" destOrd="0" presId="urn:microsoft.com/office/officeart/2005/8/layout/hProcess9"/>
    <dgm:cxn modelId="{1A45656B-5F1A-6742-A2A7-D0BDE2B8277A}" type="presParOf" srcId="{C5445FEA-0C78-D94D-BBF1-5A746BB42377}" destId="{341CB82B-D7B4-6C40-9CB5-304BE603CED1}" srcOrd="0" destOrd="0" presId="urn:microsoft.com/office/officeart/2005/8/layout/hProcess9"/>
    <dgm:cxn modelId="{2D337410-3A96-BD46-B149-285CC91A7C3C}" type="presParOf" srcId="{C5445FEA-0C78-D94D-BBF1-5A746BB42377}" destId="{46BC8794-6DCD-334A-B9A7-21314EA2672A}" srcOrd="1" destOrd="0" presId="urn:microsoft.com/office/officeart/2005/8/layout/hProcess9"/>
    <dgm:cxn modelId="{C14CF072-E01E-C142-87E6-39482764F756}" type="presParOf" srcId="{46BC8794-6DCD-334A-B9A7-21314EA2672A}" destId="{99C09112-3790-B042-A8DC-8020F994DD5C}" srcOrd="0" destOrd="0" presId="urn:microsoft.com/office/officeart/2005/8/layout/hProcess9"/>
    <dgm:cxn modelId="{798CA2F4-EA60-184A-9770-2584F2EA9767}" type="presParOf" srcId="{46BC8794-6DCD-334A-B9A7-21314EA2672A}" destId="{4CAB4C11-0A90-9043-8219-6FEA29CAA055}" srcOrd="1" destOrd="0" presId="urn:microsoft.com/office/officeart/2005/8/layout/hProcess9"/>
    <dgm:cxn modelId="{EE300684-5836-DB43-B199-E35462B4B1A3}" type="presParOf" srcId="{46BC8794-6DCD-334A-B9A7-21314EA2672A}" destId="{F7C3905E-9433-5C4E-8C49-BDB1C147995F}" srcOrd="2" destOrd="0" presId="urn:microsoft.com/office/officeart/2005/8/layout/hProcess9"/>
    <dgm:cxn modelId="{B63072D6-6E38-B941-B2FF-F687B0265A80}" type="presParOf" srcId="{46BC8794-6DCD-334A-B9A7-21314EA2672A}" destId="{B7C5DE2D-21BD-F340-8AC5-B51B05969D73}" srcOrd="3" destOrd="0" presId="urn:microsoft.com/office/officeart/2005/8/layout/hProcess9"/>
    <dgm:cxn modelId="{ECDDD496-4571-9048-A003-46217E50E02B}" type="presParOf" srcId="{46BC8794-6DCD-334A-B9A7-21314EA2672A}" destId="{FBBE2E65-FF9D-8F46-851B-2545B34A3D47}" srcOrd="4" destOrd="0" presId="urn:microsoft.com/office/officeart/2005/8/layout/hProcess9"/>
    <dgm:cxn modelId="{8C1D46B7-C363-8E45-A874-89078731C4D3}" type="presParOf" srcId="{46BC8794-6DCD-334A-B9A7-21314EA2672A}" destId="{2C356CE1-4AC7-0045-8791-8725B0A2C77A}" srcOrd="5" destOrd="0" presId="urn:microsoft.com/office/officeart/2005/8/layout/hProcess9"/>
    <dgm:cxn modelId="{80988602-263D-3B4F-9A87-F458679F8466}" type="presParOf" srcId="{46BC8794-6DCD-334A-B9A7-21314EA2672A}" destId="{4B5CA6F7-36B2-0543-9F40-C8A73BEDDA6C}" srcOrd="6" destOrd="0" presId="urn:microsoft.com/office/officeart/2005/8/layout/hProcess9"/>
    <dgm:cxn modelId="{9C8B4AEC-174D-C14D-9176-E6829F2848F7}" type="presParOf" srcId="{46BC8794-6DCD-334A-B9A7-21314EA2672A}" destId="{93A5BB5E-AFE2-D94A-924D-CEFA7A5FA360}" srcOrd="7" destOrd="0" presId="urn:microsoft.com/office/officeart/2005/8/layout/hProcess9"/>
    <dgm:cxn modelId="{4A408C4C-F84A-4746-8480-0038532FC890}" type="presParOf" srcId="{46BC8794-6DCD-334A-B9A7-21314EA2672A}" destId="{2A349586-22D2-6A42-8025-33DC2A24F1F8}" srcOrd="8" destOrd="0" presId="urn:microsoft.com/office/officeart/2005/8/layout/hProcess9"/>
    <dgm:cxn modelId="{7236B82B-E157-5744-B6EC-E37A44028BCB}" type="presParOf" srcId="{46BC8794-6DCD-334A-B9A7-21314EA2672A}" destId="{3BE2FABD-5D09-294A-86F8-D28AE7F0558B}" srcOrd="9" destOrd="0" presId="urn:microsoft.com/office/officeart/2005/8/layout/hProcess9"/>
    <dgm:cxn modelId="{E13E5272-3BB2-704C-A176-370A97E8B1B6}" type="presParOf" srcId="{46BC8794-6DCD-334A-B9A7-21314EA2672A}" destId="{A19CE255-B732-614F-863E-B4C36519455D}" srcOrd="1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E5FDC5-90C3-3744-A7D4-ECBD0163A68F}" type="doc">
      <dgm:prSet loTypeId="urn:microsoft.com/office/officeart/2005/8/layout/hList6" loCatId="" qsTypeId="urn:microsoft.com/office/officeart/2005/8/quickstyle/simple1" qsCatId="simple" csTypeId="urn:microsoft.com/office/officeart/2005/8/colors/accent1_2" csCatId="accent1" phldr="1"/>
      <dgm:spPr/>
      <dgm:t>
        <a:bodyPr/>
        <a:lstStyle/>
        <a:p>
          <a:endParaRPr lang="en-GB"/>
        </a:p>
      </dgm:t>
    </dgm:pt>
    <dgm:pt modelId="{58B9D694-C282-3B4E-ADE0-89C885A4612E}">
      <dgm:prSet phldrT="[Text]" custT="1"/>
      <dgm:spPr>
        <a:solidFill>
          <a:schemeClr val="bg1">
            <a:lumMod val="85000"/>
          </a:schemeClr>
        </a:solidFill>
      </dgm:spPr>
      <dgm:t>
        <a:bodyPr/>
        <a:lstStyle/>
        <a:p>
          <a:pPr>
            <a:buFont typeface="Arial" panose="020B0604020202020204" pitchFamily="34" charset="0"/>
            <a:buChar char="•"/>
          </a:pPr>
          <a:r>
            <a:rPr lang="en-US" sz="1400" b="1" dirty="0">
              <a:solidFill>
                <a:srgbClr val="00AE9D"/>
              </a:solidFill>
              <a:latin typeface="Karla" pitchFamily="2" charset="77"/>
            </a:rPr>
            <a:t>Clickbait</a:t>
          </a:r>
          <a:r>
            <a:rPr lang="en-US" sz="1400" dirty="0">
              <a:solidFill>
                <a:srgbClr val="004C52"/>
              </a:solidFill>
              <a:latin typeface="Karla" pitchFamily="2" charset="77"/>
            </a:rPr>
            <a:t> </a:t>
          </a:r>
        </a:p>
        <a:p>
          <a:pPr>
            <a:buFont typeface="Arial" panose="020B0604020202020204" pitchFamily="34" charset="0"/>
            <a:buChar char="•"/>
          </a:pPr>
          <a:endParaRPr lang="en-US" sz="1200" dirty="0">
            <a:solidFill>
              <a:srgbClr val="004C52"/>
            </a:solidFill>
            <a:latin typeface="Karla" pitchFamily="2" charset="77"/>
          </a:endParaRPr>
        </a:p>
        <a:p>
          <a:pPr>
            <a:buFont typeface="Arial" panose="020B0604020202020204" pitchFamily="34" charset="0"/>
            <a:buChar char="•"/>
          </a:pPr>
          <a:r>
            <a:rPr lang="en-US" sz="1200" dirty="0">
              <a:solidFill>
                <a:srgbClr val="004C52"/>
              </a:solidFill>
              <a:latin typeface="Karla" pitchFamily="2" charset="77"/>
            </a:rPr>
            <a:t>– </a:t>
          </a:r>
          <a:r>
            <a:rPr lang="it-IT" sz="1200" dirty="0">
              <a:solidFill>
                <a:srgbClr val="004C52"/>
              </a:solidFill>
              <a:latin typeface="Karla" pitchFamily="2" charset="77"/>
            </a:rPr>
            <a:t>ottenere più visitatori del sito web e aumentare le entrate pubblicitarie per i siti web
</a:t>
          </a:r>
          <a:endParaRPr lang="en-GB" sz="1200" dirty="0"/>
        </a:p>
      </dgm:t>
    </dgm:pt>
    <dgm:pt modelId="{E8DF3E61-2F63-834D-AE22-EABEA8E19E06}" type="parTrans" cxnId="{7BD86271-6BF0-0243-AA35-91F439987CB6}">
      <dgm:prSet/>
      <dgm:spPr/>
      <dgm:t>
        <a:bodyPr/>
        <a:lstStyle/>
        <a:p>
          <a:endParaRPr lang="en-GB"/>
        </a:p>
      </dgm:t>
    </dgm:pt>
    <dgm:pt modelId="{1E01F95E-4A6B-574C-A7B8-3E89FD94572D}" type="sibTrans" cxnId="{7BD86271-6BF0-0243-AA35-91F439987CB6}">
      <dgm:prSet/>
      <dgm:spPr/>
      <dgm:t>
        <a:bodyPr/>
        <a:lstStyle/>
        <a:p>
          <a:endParaRPr lang="en-GB"/>
        </a:p>
      </dgm:t>
    </dgm:pt>
    <dgm:pt modelId="{C87F8550-38D9-BD42-B97B-317C885224E7}">
      <dgm:prSet phldrT="[Text]" custT="1"/>
      <dgm:spPr>
        <a:solidFill>
          <a:schemeClr val="bg1">
            <a:lumMod val="85000"/>
          </a:schemeClr>
        </a:solidFill>
      </dgm:spPr>
      <dgm:t>
        <a:bodyPr/>
        <a:lstStyle/>
        <a:p>
          <a:pPr>
            <a:buFont typeface="Arial" panose="020B0604020202020204" pitchFamily="34" charset="0"/>
            <a:buChar char="•"/>
          </a:pPr>
          <a:r>
            <a:rPr lang="en-US" sz="1400" b="1" dirty="0">
              <a:solidFill>
                <a:srgbClr val="00AE9D"/>
              </a:solidFill>
              <a:latin typeface="Karla" pitchFamily="2" charset="77"/>
            </a:rPr>
            <a:t>Propaganda</a:t>
          </a:r>
        </a:p>
        <a:p>
          <a:pPr>
            <a:buFont typeface="Arial" panose="020B0604020202020204" pitchFamily="34" charset="0"/>
            <a:buChar char="•"/>
          </a:pPr>
          <a:endParaRPr lang="en-US" sz="1200" b="1" dirty="0">
            <a:solidFill>
              <a:srgbClr val="00AE9D"/>
            </a:solidFill>
            <a:latin typeface="Karla" pitchFamily="2" charset="77"/>
          </a:endParaRPr>
        </a:p>
        <a:p>
          <a:pPr>
            <a:buFont typeface="Arial" panose="020B0604020202020204" pitchFamily="34" charset="0"/>
            <a:buChar char="•"/>
          </a:pPr>
          <a:r>
            <a:rPr lang="en-US" sz="1200" dirty="0">
              <a:solidFill>
                <a:srgbClr val="004C52"/>
              </a:solidFill>
              <a:latin typeface="Karla" pitchFamily="2" charset="77"/>
            </a:rPr>
            <a:t> – </a:t>
          </a:r>
          <a:r>
            <a:rPr lang="it-IT" sz="1200" dirty="0">
              <a:solidFill>
                <a:srgbClr val="004C52"/>
              </a:solidFill>
              <a:latin typeface="Karla" pitchFamily="2" charset="77"/>
            </a:rPr>
            <a:t>ingannare il pubblico, promuovere un punto di vista di parte
</a:t>
          </a:r>
          <a:endParaRPr lang="en-GB" sz="1000" dirty="0"/>
        </a:p>
      </dgm:t>
    </dgm:pt>
    <dgm:pt modelId="{A5CB97C4-BD8D-6349-9D66-DF5E237D497C}" type="parTrans" cxnId="{2FF3608B-F918-0444-95D3-857966A9C97B}">
      <dgm:prSet/>
      <dgm:spPr/>
      <dgm:t>
        <a:bodyPr/>
        <a:lstStyle/>
        <a:p>
          <a:endParaRPr lang="en-GB"/>
        </a:p>
      </dgm:t>
    </dgm:pt>
    <dgm:pt modelId="{2D5E7A67-2013-134F-97E2-607107C5382D}" type="sibTrans" cxnId="{2FF3608B-F918-0444-95D3-857966A9C97B}">
      <dgm:prSet/>
      <dgm:spPr/>
      <dgm:t>
        <a:bodyPr/>
        <a:lstStyle/>
        <a:p>
          <a:endParaRPr lang="en-GB"/>
        </a:p>
      </dgm:t>
    </dgm:pt>
    <dgm:pt modelId="{F81E4726-3251-254B-BAE2-8378CD039A67}">
      <dgm:prSet phldrT="[Text]" custT="1"/>
      <dgm:spPr>
        <a:solidFill>
          <a:schemeClr val="bg1">
            <a:lumMod val="85000"/>
          </a:schemeClr>
        </a:solidFill>
      </dgm:spPr>
      <dgm:t>
        <a:bodyPr/>
        <a:lstStyle/>
        <a:p>
          <a:pPr>
            <a:buFont typeface="Arial" panose="020B0604020202020204" pitchFamily="34" charset="0"/>
            <a:buChar char="•"/>
          </a:pPr>
          <a:r>
            <a:rPr lang="en-US" sz="1400" b="1" dirty="0" err="1">
              <a:solidFill>
                <a:srgbClr val="00AE9D"/>
              </a:solidFill>
              <a:latin typeface="Karla" pitchFamily="2" charset="77"/>
            </a:rPr>
            <a:t>Satira</a:t>
          </a:r>
          <a:r>
            <a:rPr lang="en-US" sz="1400" b="1" dirty="0">
              <a:solidFill>
                <a:srgbClr val="00AE9D"/>
              </a:solidFill>
              <a:latin typeface="Karla" pitchFamily="2" charset="77"/>
            </a:rPr>
            <a:t>/</a:t>
          </a:r>
          <a:r>
            <a:rPr lang="en-US" sz="1400" b="1" dirty="0" err="1">
              <a:solidFill>
                <a:srgbClr val="00AE9D"/>
              </a:solidFill>
              <a:latin typeface="Karla" pitchFamily="2" charset="77"/>
            </a:rPr>
            <a:t>Parodia</a:t>
          </a:r>
          <a:endParaRPr lang="en-US" sz="1400" b="1" dirty="0">
            <a:solidFill>
              <a:srgbClr val="00AE9D"/>
            </a:solidFill>
            <a:latin typeface="Karla" pitchFamily="2" charset="77"/>
          </a:endParaRPr>
        </a:p>
        <a:p>
          <a:pPr>
            <a:buFont typeface="Arial" panose="020B0604020202020204" pitchFamily="34" charset="0"/>
            <a:buChar char="•"/>
          </a:pPr>
          <a:endParaRPr lang="en-US" sz="1200" b="1" dirty="0">
            <a:solidFill>
              <a:srgbClr val="00AE9D"/>
            </a:solidFill>
            <a:latin typeface="Karla" pitchFamily="2" charset="77"/>
          </a:endParaRPr>
        </a:p>
        <a:p>
          <a:pPr>
            <a:buFont typeface="Arial" panose="020B0604020202020204" pitchFamily="34" charset="0"/>
            <a:buChar char="•"/>
          </a:pPr>
          <a:endParaRPr lang="en-US" sz="1200" b="1" dirty="0">
            <a:solidFill>
              <a:srgbClr val="00AE9D"/>
            </a:solidFill>
            <a:latin typeface="Karla" pitchFamily="2" charset="77"/>
          </a:endParaRPr>
        </a:p>
        <a:p>
          <a:pPr>
            <a:buFont typeface="Arial" panose="020B0604020202020204" pitchFamily="34" charset="0"/>
            <a:buChar char="•"/>
          </a:pPr>
          <a:r>
            <a:rPr lang="en-US" sz="1200" b="1" dirty="0">
              <a:solidFill>
                <a:srgbClr val="00AE9D"/>
              </a:solidFill>
              <a:latin typeface="Karla" pitchFamily="2" charset="77"/>
            </a:rPr>
            <a:t> </a:t>
          </a:r>
          <a:r>
            <a:rPr lang="en-US" sz="1200" dirty="0">
              <a:solidFill>
                <a:srgbClr val="004C52"/>
              </a:solidFill>
              <a:latin typeface="Karla" pitchFamily="2" charset="77"/>
            </a:rPr>
            <a:t>- </a:t>
          </a:r>
          <a:r>
            <a:rPr lang="en-US" sz="1200" dirty="0" err="1">
              <a:solidFill>
                <a:srgbClr val="004C52"/>
              </a:solidFill>
              <a:latin typeface="Karla" pitchFamily="2" charset="77"/>
            </a:rPr>
            <a:t>i</a:t>
          </a:r>
          <a:r>
            <a:rPr lang="it-IT" sz="1200" dirty="0" err="1">
              <a:solidFill>
                <a:srgbClr val="004C52"/>
              </a:solidFill>
              <a:latin typeface="Karla" pitchFamily="2" charset="77"/>
            </a:rPr>
            <a:t>ntrattenimento</a:t>
          </a:r>
          <a:r>
            <a:rPr lang="it-IT" sz="1200" dirty="0">
              <a:solidFill>
                <a:srgbClr val="004C52"/>
              </a:solidFill>
              <a:latin typeface="Karla" pitchFamily="2" charset="77"/>
            </a:rPr>
            <a:t> e parodia
</a:t>
          </a:r>
          <a:endParaRPr lang="en-US" sz="1200" dirty="0">
            <a:solidFill>
              <a:srgbClr val="004C52"/>
            </a:solidFill>
            <a:latin typeface="Karla" pitchFamily="2" charset="77"/>
          </a:endParaRPr>
        </a:p>
        <a:p>
          <a:pPr>
            <a:buFont typeface="Arial" panose="020B0604020202020204" pitchFamily="34" charset="0"/>
            <a:buChar char="•"/>
          </a:pPr>
          <a:endParaRPr lang="en-US" sz="1200" dirty="0">
            <a:solidFill>
              <a:srgbClr val="004C52"/>
            </a:solidFill>
            <a:latin typeface="Karla" pitchFamily="2" charset="77"/>
          </a:endParaRPr>
        </a:p>
        <a:p>
          <a:pPr>
            <a:buFont typeface="Arial" panose="020B0604020202020204" pitchFamily="34" charset="0"/>
            <a:buChar char="•"/>
          </a:pPr>
          <a:endParaRPr lang="en-GB" sz="1200" dirty="0"/>
        </a:p>
      </dgm:t>
    </dgm:pt>
    <dgm:pt modelId="{59819941-DB5B-1A44-BF8B-5D2957772995}" type="parTrans" cxnId="{889022F2-0F59-1449-9BBE-A8D49539EE31}">
      <dgm:prSet/>
      <dgm:spPr/>
      <dgm:t>
        <a:bodyPr/>
        <a:lstStyle/>
        <a:p>
          <a:endParaRPr lang="en-GB"/>
        </a:p>
      </dgm:t>
    </dgm:pt>
    <dgm:pt modelId="{3D20B5B7-2C03-D043-978E-C80E2B2FD383}" type="sibTrans" cxnId="{889022F2-0F59-1449-9BBE-A8D49539EE31}">
      <dgm:prSet/>
      <dgm:spPr/>
      <dgm:t>
        <a:bodyPr/>
        <a:lstStyle/>
        <a:p>
          <a:endParaRPr lang="en-GB"/>
        </a:p>
      </dgm:t>
    </dgm:pt>
    <dgm:pt modelId="{5AF1E991-CF67-B243-A7C7-746C9F0ACD99}">
      <dgm:prSet custT="1"/>
      <dgm:spPr>
        <a:solidFill>
          <a:schemeClr val="bg1">
            <a:lumMod val="85000"/>
          </a:schemeClr>
        </a:solidFill>
      </dgm:spPr>
      <dgm:t>
        <a:bodyPr/>
        <a:lstStyle/>
        <a:p>
          <a:pPr rtl="0"/>
          <a:r>
            <a:rPr lang="it-IT" sz="1400" b="1" dirty="0">
              <a:solidFill>
                <a:srgbClr val="00AE9D"/>
              </a:solidFill>
              <a:latin typeface="Karla" pitchFamily="2" charset="77"/>
            </a:rPr>
            <a:t>Giornalismo superficiale
</a:t>
          </a:r>
          <a:endParaRPr lang="en-US" sz="1200" b="1" dirty="0">
            <a:solidFill>
              <a:srgbClr val="00AE9D"/>
            </a:solidFill>
            <a:latin typeface="Karla" pitchFamily="2" charset="77"/>
          </a:endParaRPr>
        </a:p>
        <a:p>
          <a:pPr rtl="0"/>
          <a:r>
            <a:rPr lang="en-US" sz="1200" dirty="0">
              <a:solidFill>
                <a:srgbClr val="004C52"/>
              </a:solidFill>
              <a:latin typeface="Karla" pitchFamily="2" charset="77"/>
            </a:rPr>
            <a:t>– </a:t>
          </a:r>
          <a:r>
            <a:rPr lang="it-IT" sz="1200" dirty="0">
              <a:solidFill>
                <a:srgbClr val="004C52"/>
              </a:solidFill>
              <a:latin typeface="Karla" pitchFamily="2" charset="77"/>
            </a:rPr>
            <a:t>informazioni inaffidabili o senza controllare tutti i fatti</a:t>
          </a:r>
          <a:endParaRPr lang="en-US" sz="1200" dirty="0">
            <a:solidFill>
              <a:srgbClr val="004C52"/>
            </a:solidFill>
            <a:latin typeface="Karla" pitchFamily="2" charset="77"/>
          </a:endParaRPr>
        </a:p>
      </dgm:t>
    </dgm:pt>
    <dgm:pt modelId="{091B976B-DEFC-2C44-A9AD-F2F119C159C0}" type="parTrans" cxnId="{0756BF86-EA70-0F4B-BE8B-9E3FF247E66A}">
      <dgm:prSet/>
      <dgm:spPr/>
      <dgm:t>
        <a:bodyPr/>
        <a:lstStyle/>
        <a:p>
          <a:endParaRPr lang="en-GB"/>
        </a:p>
      </dgm:t>
    </dgm:pt>
    <dgm:pt modelId="{DD4CA59E-E3ED-314D-8423-7A15D8379301}" type="sibTrans" cxnId="{0756BF86-EA70-0F4B-BE8B-9E3FF247E66A}">
      <dgm:prSet/>
      <dgm:spPr/>
      <dgm:t>
        <a:bodyPr/>
        <a:lstStyle/>
        <a:p>
          <a:endParaRPr lang="en-GB"/>
        </a:p>
      </dgm:t>
    </dgm:pt>
    <dgm:pt modelId="{BC45B4C1-6F4D-D847-8AB8-5F5C75ABEE38}">
      <dgm:prSet custT="1"/>
      <dgm:spPr>
        <a:solidFill>
          <a:schemeClr val="bg1">
            <a:lumMod val="85000"/>
          </a:schemeClr>
        </a:solidFill>
      </dgm:spPr>
      <dgm:t>
        <a:bodyPr/>
        <a:lstStyle/>
        <a:p>
          <a:pPr rtl="0"/>
          <a:r>
            <a:rPr lang="en-US" sz="1400" b="1" dirty="0" err="1">
              <a:solidFill>
                <a:srgbClr val="00AE9D"/>
              </a:solidFill>
              <a:latin typeface="Karla" pitchFamily="2" charset="77"/>
            </a:rPr>
            <a:t>Titoli</a:t>
          </a:r>
          <a:r>
            <a:rPr lang="en-US" sz="1400" b="1" dirty="0">
              <a:solidFill>
                <a:srgbClr val="00AE9D"/>
              </a:solidFill>
              <a:latin typeface="Karla" pitchFamily="2" charset="77"/>
            </a:rPr>
            <a:t> </a:t>
          </a:r>
          <a:r>
            <a:rPr lang="en-US" sz="1400" b="1" dirty="0" err="1">
              <a:solidFill>
                <a:srgbClr val="00AE9D"/>
              </a:solidFill>
              <a:latin typeface="Karla" pitchFamily="2" charset="77"/>
            </a:rPr>
            <a:t>fuorvianti</a:t>
          </a:r>
          <a:endParaRPr lang="en-US" sz="1400" b="1" dirty="0">
            <a:solidFill>
              <a:srgbClr val="00AE9D"/>
            </a:solidFill>
            <a:latin typeface="Karla" pitchFamily="2" charset="77"/>
          </a:endParaRPr>
        </a:p>
        <a:p>
          <a:pPr rtl="0"/>
          <a:endParaRPr lang="en-US" sz="1200" b="1" dirty="0">
            <a:solidFill>
              <a:srgbClr val="00AE9D"/>
            </a:solidFill>
            <a:latin typeface="Karla" pitchFamily="2" charset="77"/>
          </a:endParaRPr>
        </a:p>
        <a:p>
          <a:pPr rtl="0"/>
          <a:r>
            <a:rPr lang="en-US" sz="1200" b="1" dirty="0">
              <a:solidFill>
                <a:srgbClr val="00AE9D"/>
              </a:solidFill>
              <a:latin typeface="Karla" pitchFamily="2" charset="77"/>
            </a:rPr>
            <a:t> </a:t>
          </a:r>
          <a:r>
            <a:rPr lang="en-US" sz="1200" dirty="0">
              <a:solidFill>
                <a:srgbClr val="004C52"/>
              </a:solidFill>
              <a:latin typeface="Karla" pitchFamily="2" charset="77"/>
            </a:rPr>
            <a:t>– </a:t>
          </a:r>
          <a:r>
            <a:rPr lang="en-US" sz="1200" dirty="0" err="1">
              <a:solidFill>
                <a:srgbClr val="004C52"/>
              </a:solidFill>
              <a:latin typeface="Karla" pitchFamily="2" charset="77"/>
            </a:rPr>
            <a:t>possono</a:t>
          </a:r>
          <a:r>
            <a:rPr lang="en-US" sz="1200" dirty="0">
              <a:solidFill>
                <a:srgbClr val="004C52"/>
              </a:solidFill>
              <a:latin typeface="Karla" pitchFamily="2" charset="77"/>
            </a:rPr>
            <a:t> </a:t>
          </a:r>
          <a:r>
            <a:rPr lang="en-US" sz="1200" dirty="0" err="1">
              <a:solidFill>
                <a:srgbClr val="004C52"/>
              </a:solidFill>
              <a:latin typeface="Karla" pitchFamily="2" charset="77"/>
            </a:rPr>
            <a:t>diffondersi</a:t>
          </a:r>
          <a:r>
            <a:rPr lang="en-US" sz="1200" dirty="0">
              <a:solidFill>
                <a:srgbClr val="004C52"/>
              </a:solidFill>
              <a:latin typeface="Karla" pitchFamily="2" charset="77"/>
            </a:rPr>
            <a:t> </a:t>
          </a:r>
          <a:r>
            <a:rPr lang="en-US" sz="1200" dirty="0" err="1">
              <a:solidFill>
                <a:srgbClr val="004C52"/>
              </a:solidFill>
              <a:latin typeface="Karla" pitchFamily="2" charset="77"/>
            </a:rPr>
            <a:t>velocemente</a:t>
          </a:r>
          <a:r>
            <a:rPr lang="en-US" sz="1200" dirty="0">
              <a:solidFill>
                <a:srgbClr val="004C52"/>
              </a:solidFill>
              <a:latin typeface="Karla" pitchFamily="2" charset="77"/>
            </a:rPr>
            <a:t> sui social media</a:t>
          </a:r>
        </a:p>
      </dgm:t>
    </dgm:pt>
    <dgm:pt modelId="{C57A4B91-5C41-C344-9EDA-185EEC55FDD4}" type="parTrans" cxnId="{D8B1C61C-9EC8-E440-9E79-13434302B33A}">
      <dgm:prSet/>
      <dgm:spPr/>
      <dgm:t>
        <a:bodyPr/>
        <a:lstStyle/>
        <a:p>
          <a:endParaRPr lang="en-GB"/>
        </a:p>
      </dgm:t>
    </dgm:pt>
    <dgm:pt modelId="{71F3720E-B959-4145-96F9-F221E13CC83B}" type="sibTrans" cxnId="{D8B1C61C-9EC8-E440-9E79-13434302B33A}">
      <dgm:prSet/>
      <dgm:spPr/>
      <dgm:t>
        <a:bodyPr/>
        <a:lstStyle/>
        <a:p>
          <a:endParaRPr lang="en-GB"/>
        </a:p>
      </dgm:t>
    </dgm:pt>
    <dgm:pt modelId="{FEFF0AF3-71DE-1C4E-896F-B5E5486E8A32}">
      <dgm:prSet custT="1"/>
      <dgm:spPr>
        <a:solidFill>
          <a:schemeClr val="bg1">
            <a:lumMod val="85000"/>
          </a:schemeClr>
        </a:solidFill>
      </dgm:spPr>
      <dgm:t>
        <a:bodyPr/>
        <a:lstStyle/>
        <a:p>
          <a:pPr rtl="0"/>
          <a:r>
            <a:rPr lang="it-IT" sz="1400" b="1" dirty="0">
              <a:solidFill>
                <a:srgbClr val="00AE9D"/>
              </a:solidFill>
              <a:latin typeface="Karla" pitchFamily="2" charset="77"/>
            </a:rPr>
            <a:t>Notizie distorte/di parte</a:t>
          </a:r>
        </a:p>
        <a:p>
          <a:pPr rtl="0"/>
          <a:r>
            <a:rPr lang="en-US" sz="1200" dirty="0">
              <a:solidFill>
                <a:srgbClr val="004C52"/>
              </a:solidFill>
              <a:latin typeface="Karla" pitchFamily="2" charset="77"/>
            </a:rPr>
            <a:t>– </a:t>
          </a:r>
          <a:r>
            <a:rPr lang="it-IT" sz="1200" dirty="0">
              <a:solidFill>
                <a:srgbClr val="004C52"/>
              </a:solidFill>
              <a:latin typeface="Karla" pitchFamily="2" charset="77"/>
            </a:rPr>
            <a:t>molte persone sono attratte da notizie o storie che confermano le proprie credenze e pregiudizi e le fake news possono fare leva su questi pregiudizi</a:t>
          </a:r>
          <a:endParaRPr lang="en-US" sz="1200" dirty="0">
            <a:solidFill>
              <a:srgbClr val="004C52"/>
            </a:solidFill>
            <a:latin typeface="Karla" pitchFamily="2" charset="77"/>
          </a:endParaRPr>
        </a:p>
      </dgm:t>
    </dgm:pt>
    <dgm:pt modelId="{4558B87F-D3D4-5543-9A98-01B8500C24E3}" type="parTrans" cxnId="{746C43FF-B79C-2440-89A1-CE88588895D2}">
      <dgm:prSet/>
      <dgm:spPr/>
      <dgm:t>
        <a:bodyPr/>
        <a:lstStyle/>
        <a:p>
          <a:endParaRPr lang="en-GB"/>
        </a:p>
      </dgm:t>
    </dgm:pt>
    <dgm:pt modelId="{62E4E9C0-B712-D145-92A1-219A49005486}" type="sibTrans" cxnId="{746C43FF-B79C-2440-89A1-CE88588895D2}">
      <dgm:prSet/>
      <dgm:spPr/>
      <dgm:t>
        <a:bodyPr/>
        <a:lstStyle/>
        <a:p>
          <a:endParaRPr lang="en-GB"/>
        </a:p>
      </dgm:t>
    </dgm:pt>
    <dgm:pt modelId="{1FE324FC-B3DB-C14B-B0B9-D513ECDF19A6}" type="pres">
      <dgm:prSet presAssocID="{EEE5FDC5-90C3-3744-A7D4-ECBD0163A68F}" presName="Name0" presStyleCnt="0">
        <dgm:presLayoutVars>
          <dgm:dir/>
          <dgm:resizeHandles val="exact"/>
        </dgm:presLayoutVars>
      </dgm:prSet>
      <dgm:spPr/>
      <dgm:t>
        <a:bodyPr/>
        <a:lstStyle/>
        <a:p>
          <a:endParaRPr lang="es-ES"/>
        </a:p>
      </dgm:t>
    </dgm:pt>
    <dgm:pt modelId="{FAA53BD8-3E7D-D74C-9BDD-3A13A3C18861}" type="pres">
      <dgm:prSet presAssocID="{58B9D694-C282-3B4E-ADE0-89C885A4612E}" presName="node" presStyleLbl="node1" presStyleIdx="0" presStyleCnt="6" custLinFactX="-11017" custLinFactNeighborX="-100000" custLinFactNeighborY="0">
        <dgm:presLayoutVars>
          <dgm:bulletEnabled val="1"/>
        </dgm:presLayoutVars>
      </dgm:prSet>
      <dgm:spPr/>
      <dgm:t>
        <a:bodyPr/>
        <a:lstStyle/>
        <a:p>
          <a:endParaRPr lang="es-ES"/>
        </a:p>
      </dgm:t>
    </dgm:pt>
    <dgm:pt modelId="{D92D3637-AD21-9F47-B10C-ED951DE7B8EC}" type="pres">
      <dgm:prSet presAssocID="{1E01F95E-4A6B-574C-A7B8-3E89FD94572D}" presName="sibTrans" presStyleCnt="0"/>
      <dgm:spPr/>
    </dgm:pt>
    <dgm:pt modelId="{CDEAD63E-E0ED-B944-A0D9-0633E4E03B68}" type="pres">
      <dgm:prSet presAssocID="{C87F8550-38D9-BD42-B97B-317C885224E7}" presName="node" presStyleLbl="node1" presStyleIdx="1" presStyleCnt="6">
        <dgm:presLayoutVars>
          <dgm:bulletEnabled val="1"/>
        </dgm:presLayoutVars>
      </dgm:prSet>
      <dgm:spPr/>
      <dgm:t>
        <a:bodyPr/>
        <a:lstStyle/>
        <a:p>
          <a:endParaRPr lang="es-ES"/>
        </a:p>
      </dgm:t>
    </dgm:pt>
    <dgm:pt modelId="{0ED44FCB-040E-9344-9433-06E36154F2CA}" type="pres">
      <dgm:prSet presAssocID="{2D5E7A67-2013-134F-97E2-607107C5382D}" presName="sibTrans" presStyleCnt="0"/>
      <dgm:spPr/>
    </dgm:pt>
    <dgm:pt modelId="{8273C42C-CB09-2C49-957A-1085A200D2B8}" type="pres">
      <dgm:prSet presAssocID="{F81E4726-3251-254B-BAE2-8378CD039A67}" presName="node" presStyleLbl="node1" presStyleIdx="2" presStyleCnt="6" custScaleX="111337">
        <dgm:presLayoutVars>
          <dgm:bulletEnabled val="1"/>
        </dgm:presLayoutVars>
      </dgm:prSet>
      <dgm:spPr/>
      <dgm:t>
        <a:bodyPr/>
        <a:lstStyle/>
        <a:p>
          <a:endParaRPr lang="es-ES"/>
        </a:p>
      </dgm:t>
    </dgm:pt>
    <dgm:pt modelId="{3EE5A9D9-C9BC-434E-AC2C-A03FC8F790E5}" type="pres">
      <dgm:prSet presAssocID="{3D20B5B7-2C03-D043-978E-C80E2B2FD383}" presName="sibTrans" presStyleCnt="0"/>
      <dgm:spPr/>
    </dgm:pt>
    <dgm:pt modelId="{4DDC7883-887F-A041-B2FF-67D7FF36B1D3}" type="pres">
      <dgm:prSet presAssocID="{5AF1E991-CF67-B243-A7C7-746C9F0ACD99}" presName="node" presStyleLbl="node1" presStyleIdx="3" presStyleCnt="6">
        <dgm:presLayoutVars>
          <dgm:bulletEnabled val="1"/>
        </dgm:presLayoutVars>
      </dgm:prSet>
      <dgm:spPr/>
      <dgm:t>
        <a:bodyPr/>
        <a:lstStyle/>
        <a:p>
          <a:endParaRPr lang="es-ES"/>
        </a:p>
      </dgm:t>
    </dgm:pt>
    <dgm:pt modelId="{D5B9B2F0-695F-1A4A-8DAC-ABC460F2A015}" type="pres">
      <dgm:prSet presAssocID="{DD4CA59E-E3ED-314D-8423-7A15D8379301}" presName="sibTrans" presStyleCnt="0"/>
      <dgm:spPr/>
    </dgm:pt>
    <dgm:pt modelId="{712936F4-EBBF-8247-ABCA-AF69B626C79F}" type="pres">
      <dgm:prSet presAssocID="{BC45B4C1-6F4D-D847-8AB8-5F5C75ABEE38}" presName="node" presStyleLbl="node1" presStyleIdx="4" presStyleCnt="6">
        <dgm:presLayoutVars>
          <dgm:bulletEnabled val="1"/>
        </dgm:presLayoutVars>
      </dgm:prSet>
      <dgm:spPr/>
      <dgm:t>
        <a:bodyPr/>
        <a:lstStyle/>
        <a:p>
          <a:endParaRPr lang="es-ES"/>
        </a:p>
      </dgm:t>
    </dgm:pt>
    <dgm:pt modelId="{8A8FDE9B-CBBA-C14C-95E9-B338FB3BB293}" type="pres">
      <dgm:prSet presAssocID="{71F3720E-B959-4145-96F9-F221E13CC83B}" presName="sibTrans" presStyleCnt="0"/>
      <dgm:spPr/>
    </dgm:pt>
    <dgm:pt modelId="{CDCF5E82-9631-CC41-BA9A-719340563867}" type="pres">
      <dgm:prSet presAssocID="{FEFF0AF3-71DE-1C4E-896F-B5E5486E8A32}" presName="node" presStyleLbl="node1" presStyleIdx="5" presStyleCnt="6" custScaleX="129689">
        <dgm:presLayoutVars>
          <dgm:bulletEnabled val="1"/>
        </dgm:presLayoutVars>
      </dgm:prSet>
      <dgm:spPr/>
      <dgm:t>
        <a:bodyPr/>
        <a:lstStyle/>
        <a:p>
          <a:endParaRPr lang="es-ES"/>
        </a:p>
      </dgm:t>
    </dgm:pt>
  </dgm:ptLst>
  <dgm:cxnLst>
    <dgm:cxn modelId="{2FF3608B-F918-0444-95D3-857966A9C97B}" srcId="{EEE5FDC5-90C3-3744-A7D4-ECBD0163A68F}" destId="{C87F8550-38D9-BD42-B97B-317C885224E7}" srcOrd="1" destOrd="0" parTransId="{A5CB97C4-BD8D-6349-9D66-DF5E237D497C}" sibTransId="{2D5E7A67-2013-134F-97E2-607107C5382D}"/>
    <dgm:cxn modelId="{889022F2-0F59-1449-9BBE-A8D49539EE31}" srcId="{EEE5FDC5-90C3-3744-A7D4-ECBD0163A68F}" destId="{F81E4726-3251-254B-BAE2-8378CD039A67}" srcOrd="2" destOrd="0" parTransId="{59819941-DB5B-1A44-BF8B-5D2957772995}" sibTransId="{3D20B5B7-2C03-D043-978E-C80E2B2FD383}"/>
    <dgm:cxn modelId="{0756BF86-EA70-0F4B-BE8B-9E3FF247E66A}" srcId="{EEE5FDC5-90C3-3744-A7D4-ECBD0163A68F}" destId="{5AF1E991-CF67-B243-A7C7-746C9F0ACD99}" srcOrd="3" destOrd="0" parTransId="{091B976B-DEFC-2C44-A9AD-F2F119C159C0}" sibTransId="{DD4CA59E-E3ED-314D-8423-7A15D8379301}"/>
    <dgm:cxn modelId="{B1566341-9ADB-9144-9359-92847C722A04}" type="presOf" srcId="{58B9D694-C282-3B4E-ADE0-89C885A4612E}" destId="{FAA53BD8-3E7D-D74C-9BDD-3A13A3C18861}" srcOrd="0" destOrd="0" presId="urn:microsoft.com/office/officeart/2005/8/layout/hList6"/>
    <dgm:cxn modelId="{49B17D73-4B05-7B44-ABAA-A7ED17208EDC}" type="presOf" srcId="{5AF1E991-CF67-B243-A7C7-746C9F0ACD99}" destId="{4DDC7883-887F-A041-B2FF-67D7FF36B1D3}" srcOrd="0" destOrd="0" presId="urn:microsoft.com/office/officeart/2005/8/layout/hList6"/>
    <dgm:cxn modelId="{D8B1C61C-9EC8-E440-9E79-13434302B33A}" srcId="{EEE5FDC5-90C3-3744-A7D4-ECBD0163A68F}" destId="{BC45B4C1-6F4D-D847-8AB8-5F5C75ABEE38}" srcOrd="4" destOrd="0" parTransId="{C57A4B91-5C41-C344-9EDA-185EEC55FDD4}" sibTransId="{71F3720E-B959-4145-96F9-F221E13CC83B}"/>
    <dgm:cxn modelId="{7680BF4B-B442-AD43-A4AF-6418B48875F0}" type="presOf" srcId="{F81E4726-3251-254B-BAE2-8378CD039A67}" destId="{8273C42C-CB09-2C49-957A-1085A200D2B8}" srcOrd="0" destOrd="0" presId="urn:microsoft.com/office/officeart/2005/8/layout/hList6"/>
    <dgm:cxn modelId="{F1DB8D8F-0F4B-B942-9F9D-664DA0600ECC}" type="presOf" srcId="{FEFF0AF3-71DE-1C4E-896F-B5E5486E8A32}" destId="{CDCF5E82-9631-CC41-BA9A-719340563867}" srcOrd="0" destOrd="0" presId="urn:microsoft.com/office/officeart/2005/8/layout/hList6"/>
    <dgm:cxn modelId="{78A95C84-CDB8-5842-9E18-993B74E2461F}" type="presOf" srcId="{BC45B4C1-6F4D-D847-8AB8-5F5C75ABEE38}" destId="{712936F4-EBBF-8247-ABCA-AF69B626C79F}" srcOrd="0" destOrd="0" presId="urn:microsoft.com/office/officeart/2005/8/layout/hList6"/>
    <dgm:cxn modelId="{7BD86271-6BF0-0243-AA35-91F439987CB6}" srcId="{EEE5FDC5-90C3-3744-A7D4-ECBD0163A68F}" destId="{58B9D694-C282-3B4E-ADE0-89C885A4612E}" srcOrd="0" destOrd="0" parTransId="{E8DF3E61-2F63-834D-AE22-EABEA8E19E06}" sibTransId="{1E01F95E-4A6B-574C-A7B8-3E89FD94572D}"/>
    <dgm:cxn modelId="{CE754D55-809E-564E-B48C-E03CA7A8E51D}" type="presOf" srcId="{EEE5FDC5-90C3-3744-A7D4-ECBD0163A68F}" destId="{1FE324FC-B3DB-C14B-B0B9-D513ECDF19A6}" srcOrd="0" destOrd="0" presId="urn:microsoft.com/office/officeart/2005/8/layout/hList6"/>
    <dgm:cxn modelId="{746C43FF-B79C-2440-89A1-CE88588895D2}" srcId="{EEE5FDC5-90C3-3744-A7D4-ECBD0163A68F}" destId="{FEFF0AF3-71DE-1C4E-896F-B5E5486E8A32}" srcOrd="5" destOrd="0" parTransId="{4558B87F-D3D4-5543-9A98-01B8500C24E3}" sibTransId="{62E4E9C0-B712-D145-92A1-219A49005486}"/>
    <dgm:cxn modelId="{86F543D7-7DB5-454E-8ED5-A70640D482E2}" type="presOf" srcId="{C87F8550-38D9-BD42-B97B-317C885224E7}" destId="{CDEAD63E-E0ED-B944-A0D9-0633E4E03B68}" srcOrd="0" destOrd="0" presId="urn:microsoft.com/office/officeart/2005/8/layout/hList6"/>
    <dgm:cxn modelId="{CF4E9443-6012-064F-97C0-6A16F41DE427}" type="presParOf" srcId="{1FE324FC-B3DB-C14B-B0B9-D513ECDF19A6}" destId="{FAA53BD8-3E7D-D74C-9BDD-3A13A3C18861}" srcOrd="0" destOrd="0" presId="urn:microsoft.com/office/officeart/2005/8/layout/hList6"/>
    <dgm:cxn modelId="{C2F1365F-6EB8-D24A-B7C7-858D466A48A2}" type="presParOf" srcId="{1FE324FC-B3DB-C14B-B0B9-D513ECDF19A6}" destId="{D92D3637-AD21-9F47-B10C-ED951DE7B8EC}" srcOrd="1" destOrd="0" presId="urn:microsoft.com/office/officeart/2005/8/layout/hList6"/>
    <dgm:cxn modelId="{615F0877-E452-734E-B423-078B8D3AD3F3}" type="presParOf" srcId="{1FE324FC-B3DB-C14B-B0B9-D513ECDF19A6}" destId="{CDEAD63E-E0ED-B944-A0D9-0633E4E03B68}" srcOrd="2" destOrd="0" presId="urn:microsoft.com/office/officeart/2005/8/layout/hList6"/>
    <dgm:cxn modelId="{D7C90992-CEA8-F148-B61F-8D424858C4AE}" type="presParOf" srcId="{1FE324FC-B3DB-C14B-B0B9-D513ECDF19A6}" destId="{0ED44FCB-040E-9344-9433-06E36154F2CA}" srcOrd="3" destOrd="0" presId="urn:microsoft.com/office/officeart/2005/8/layout/hList6"/>
    <dgm:cxn modelId="{CDF608F0-2468-0D4C-99E0-02E47436B537}" type="presParOf" srcId="{1FE324FC-B3DB-C14B-B0B9-D513ECDF19A6}" destId="{8273C42C-CB09-2C49-957A-1085A200D2B8}" srcOrd="4" destOrd="0" presId="urn:microsoft.com/office/officeart/2005/8/layout/hList6"/>
    <dgm:cxn modelId="{87D94027-2946-514B-8ACF-2D8391B1CD47}" type="presParOf" srcId="{1FE324FC-B3DB-C14B-B0B9-D513ECDF19A6}" destId="{3EE5A9D9-C9BC-434E-AC2C-A03FC8F790E5}" srcOrd="5" destOrd="0" presId="urn:microsoft.com/office/officeart/2005/8/layout/hList6"/>
    <dgm:cxn modelId="{2FE81C5C-357F-3C41-A47B-7C85DE5A0631}" type="presParOf" srcId="{1FE324FC-B3DB-C14B-B0B9-D513ECDF19A6}" destId="{4DDC7883-887F-A041-B2FF-67D7FF36B1D3}" srcOrd="6" destOrd="0" presId="urn:microsoft.com/office/officeart/2005/8/layout/hList6"/>
    <dgm:cxn modelId="{4E60E349-AA9D-2E4F-8BDE-11555B308F61}" type="presParOf" srcId="{1FE324FC-B3DB-C14B-B0B9-D513ECDF19A6}" destId="{D5B9B2F0-695F-1A4A-8DAC-ABC460F2A015}" srcOrd="7" destOrd="0" presId="urn:microsoft.com/office/officeart/2005/8/layout/hList6"/>
    <dgm:cxn modelId="{13123A32-798D-4D4D-9C5D-07D0388A6F54}" type="presParOf" srcId="{1FE324FC-B3DB-C14B-B0B9-D513ECDF19A6}" destId="{712936F4-EBBF-8247-ABCA-AF69B626C79F}" srcOrd="8" destOrd="0" presId="urn:microsoft.com/office/officeart/2005/8/layout/hList6"/>
    <dgm:cxn modelId="{F8BA6852-9582-F548-9FB1-2AA466440380}" type="presParOf" srcId="{1FE324FC-B3DB-C14B-B0B9-D513ECDF19A6}" destId="{8A8FDE9B-CBBA-C14C-95E9-B338FB3BB293}" srcOrd="9" destOrd="0" presId="urn:microsoft.com/office/officeart/2005/8/layout/hList6"/>
    <dgm:cxn modelId="{56F0FA75-4B21-4943-854C-46F13F27AB29}" type="presParOf" srcId="{1FE324FC-B3DB-C14B-B0B9-D513ECDF19A6}" destId="{CDCF5E82-9631-CC41-BA9A-719340563867}" srcOrd="10"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918FF5-B269-3C47-BC83-7AD34F53362E}" type="doc">
      <dgm:prSet loTypeId="urn:microsoft.com/office/officeart/2005/8/layout/list1" loCatId="process" qsTypeId="urn:microsoft.com/office/officeart/2005/8/quickstyle/simple1" qsCatId="simple" csTypeId="urn:microsoft.com/office/officeart/2005/8/colors/accent1_2" csCatId="accent1" phldr="1"/>
      <dgm:spPr/>
      <dgm:t>
        <a:bodyPr/>
        <a:lstStyle/>
        <a:p>
          <a:endParaRPr lang="en-GB"/>
        </a:p>
      </dgm:t>
    </dgm:pt>
    <dgm:pt modelId="{D4D2F52A-B03F-874A-9F12-5640DA9690DF}">
      <dgm:prSet phldrT="[Tex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dirty="0" err="1"/>
            <a:t>Considera</a:t>
          </a:r>
          <a:r>
            <a:rPr lang="en-GB" b="1" dirty="0"/>
            <a:t> la </a:t>
          </a:r>
          <a:r>
            <a:rPr lang="en-GB" b="1" dirty="0" err="1"/>
            <a:t>fonte</a:t>
          </a:r>
          <a:endParaRPr lang="en-GB" dirty="0"/>
        </a:p>
      </dgm:t>
    </dgm:pt>
    <dgm:pt modelId="{4D0FD3C6-8E83-3246-84AC-E027239884AC}" type="parTrans" cxnId="{883DCD21-3EED-8849-B88E-C34BB1FFBAEB}">
      <dgm:prSet/>
      <dgm:spPr/>
      <dgm:t>
        <a:bodyPr/>
        <a:lstStyle/>
        <a:p>
          <a:endParaRPr lang="en-GB"/>
        </a:p>
      </dgm:t>
    </dgm:pt>
    <dgm:pt modelId="{5DC10012-1F7E-8A4B-8119-07FA70972D46}" type="sibTrans" cxnId="{883DCD21-3EED-8849-B88E-C34BB1FFBAEB}">
      <dgm:prSet/>
      <dgm:spPr/>
      <dgm:t>
        <a:bodyPr/>
        <a:lstStyle/>
        <a:p>
          <a:endParaRPr lang="en-GB"/>
        </a:p>
      </dgm:t>
    </dgm:pt>
    <dgm:pt modelId="{100C2A4B-72D4-644D-A24C-B998F2D40FD8}">
      <dgm:prSet phldrT="[Tex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it-IT" b="1" dirty="0"/>
            <a:t>Triplo controllo della fonte</a:t>
          </a:r>
          <a:endParaRPr lang="en-GB" dirty="0"/>
        </a:p>
      </dgm:t>
    </dgm:pt>
    <dgm:pt modelId="{6228011D-47EF-C14D-A215-B717D07E3E84}" type="parTrans" cxnId="{27EC15B2-7DAE-B84A-9834-6F672D1458D9}">
      <dgm:prSet/>
      <dgm:spPr/>
      <dgm:t>
        <a:bodyPr/>
        <a:lstStyle/>
        <a:p>
          <a:endParaRPr lang="en-GB"/>
        </a:p>
      </dgm:t>
    </dgm:pt>
    <dgm:pt modelId="{4D006A13-E6F1-9A4A-B188-9DD810349043}" type="sibTrans" cxnId="{27EC15B2-7DAE-B84A-9834-6F672D1458D9}">
      <dgm:prSet/>
      <dgm:spPr/>
      <dgm:t>
        <a:bodyPr/>
        <a:lstStyle/>
        <a:p>
          <a:endParaRPr lang="en-GB"/>
        </a:p>
      </dgm:t>
    </dgm:pt>
    <dgm:pt modelId="{191CA94E-BD32-C54B-AED6-804C5F370262}">
      <dgm:prSet phldrT="[Tex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dirty="0" err="1"/>
            <a:t>Identifica</a:t>
          </a:r>
          <a:r>
            <a:rPr lang="en-GB" b="1" dirty="0"/>
            <a:t> </a:t>
          </a:r>
          <a:r>
            <a:rPr lang="en-GB" b="1" dirty="0" err="1"/>
            <a:t>l’autore</a:t>
          </a:r>
          <a:endParaRPr lang="en-GB" dirty="0"/>
        </a:p>
      </dgm:t>
    </dgm:pt>
    <dgm:pt modelId="{9BF2AAA0-E9FE-774E-963D-866380BFE39B}" type="parTrans" cxnId="{528FA12F-9B26-504B-8DE4-7C9C981212D6}">
      <dgm:prSet/>
      <dgm:spPr/>
      <dgm:t>
        <a:bodyPr/>
        <a:lstStyle/>
        <a:p>
          <a:endParaRPr lang="en-GB"/>
        </a:p>
      </dgm:t>
    </dgm:pt>
    <dgm:pt modelId="{596FEE34-90B7-EE42-975E-C8A2DC062DFD}" type="sibTrans" cxnId="{528FA12F-9B26-504B-8DE4-7C9C981212D6}">
      <dgm:prSet/>
      <dgm:spPr/>
      <dgm:t>
        <a:bodyPr/>
        <a:lstStyle/>
        <a:p>
          <a:endParaRPr lang="en-GB"/>
        </a:p>
      </dgm:t>
    </dgm:pt>
    <dgm:pt modelId="{0DA3A7D1-30FB-4449-A225-345A4E97E8A4}">
      <dgm:prSet/>
      <dgm:spPr>
        <a:ln>
          <a:solidFill>
            <a:schemeClr val="accent2">
              <a:lumMod val="75000"/>
            </a:schemeClr>
          </a:solidFill>
        </a:ln>
      </dgm:spPr>
      <dgm:t>
        <a:bodyPr/>
        <a:lstStyle/>
        <a:p>
          <a:pPr>
            <a:buFont typeface="Arial" panose="020B0604020202020204" pitchFamily="34" charset="0"/>
            <a:buChar char="•"/>
          </a:pPr>
          <a:r>
            <a:rPr lang="it-IT" dirty="0"/>
            <a:t>I siti progettati per diffondere informazioni false spesso cercano di imitare fonti di notizie legittime. Potresti controllare il nome, il logo e la sezione "</a:t>
          </a:r>
          <a:r>
            <a:rPr lang="it-IT" dirty="0" err="1"/>
            <a:t>About</a:t>
          </a:r>
          <a:r>
            <a:rPr lang="it-IT" dirty="0"/>
            <a:t>" per verificare.</a:t>
          </a:r>
          <a:endParaRPr lang="en-GB" dirty="0"/>
        </a:p>
      </dgm:t>
    </dgm:pt>
    <dgm:pt modelId="{128FC0BB-3B5D-0942-B2D5-3CBED276BBA7}" type="parTrans" cxnId="{7450584E-9DDC-124F-972A-6956CF087CB5}">
      <dgm:prSet/>
      <dgm:spPr/>
      <dgm:t>
        <a:bodyPr/>
        <a:lstStyle/>
        <a:p>
          <a:endParaRPr lang="en-GB"/>
        </a:p>
      </dgm:t>
    </dgm:pt>
    <dgm:pt modelId="{1B34FDBB-61F2-2642-B0E0-DA41DA7F0278}" type="sibTrans" cxnId="{7450584E-9DDC-124F-972A-6956CF087CB5}">
      <dgm:prSet/>
      <dgm:spPr/>
      <dgm:t>
        <a:bodyPr/>
        <a:lstStyle/>
        <a:p>
          <a:endParaRPr lang="en-GB"/>
        </a:p>
      </dgm:t>
    </dgm:pt>
    <dgm:pt modelId="{233D6515-6E42-CD48-BF93-6B58EBF6C932}">
      <dgm:prSet/>
      <dgm:spPr>
        <a:ln>
          <a:solidFill>
            <a:schemeClr val="accent2">
              <a:lumMod val="75000"/>
            </a:schemeClr>
          </a:solidFill>
        </a:ln>
      </dgm:spPr>
      <dgm:t>
        <a:bodyPr/>
        <a:lstStyle/>
        <a:p>
          <a:pPr>
            <a:buFont typeface="Arial" panose="020B0604020202020204" pitchFamily="34" charset="0"/>
            <a:buChar char="•"/>
          </a:pPr>
          <a:r>
            <a:rPr lang="it-IT" dirty="0"/>
            <a:t>Gli articoli fuorvianti e falsi spesso non includono gli autori. Se gli autori sono elencati, fate una rapida ricerca per vedere se sono fonti affidabili.</a:t>
          </a:r>
          <a:endParaRPr lang="en-GB" dirty="0"/>
        </a:p>
      </dgm:t>
    </dgm:pt>
    <dgm:pt modelId="{D82FD432-7175-1E4D-91A5-F1204451437E}" type="parTrans" cxnId="{4AE208E5-4FFB-5C42-AF5C-D27B49662F97}">
      <dgm:prSet/>
      <dgm:spPr/>
      <dgm:t>
        <a:bodyPr/>
        <a:lstStyle/>
        <a:p>
          <a:endParaRPr lang="en-GB"/>
        </a:p>
      </dgm:t>
    </dgm:pt>
    <dgm:pt modelId="{B2A98E18-332F-6C4D-ACA6-644A1AAB995A}" type="sibTrans" cxnId="{4AE208E5-4FFB-5C42-AF5C-D27B49662F97}">
      <dgm:prSet/>
      <dgm:spPr/>
      <dgm:t>
        <a:bodyPr/>
        <a:lstStyle/>
        <a:p>
          <a:endParaRPr lang="en-GB"/>
        </a:p>
      </dgm:t>
    </dgm:pt>
    <dgm:pt modelId="{50A24159-0A14-C042-801E-1A1FF8079C52}">
      <dgm:prSe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dirty="0" err="1"/>
            <a:t>Ispeziona</a:t>
          </a:r>
          <a:r>
            <a:rPr lang="en-GB" dirty="0"/>
            <a:t> </a:t>
          </a:r>
          <a:r>
            <a:rPr lang="en-GB" dirty="0" err="1"/>
            <a:t>l’URL</a:t>
          </a:r>
          <a:endParaRPr lang="en-GB" dirty="0"/>
        </a:p>
      </dgm:t>
    </dgm:pt>
    <dgm:pt modelId="{73CD1F6C-DC19-5545-92C9-91F5E80E1C13}" type="parTrans" cxnId="{BC3832AB-E2F5-CE43-8F8F-2D327680403D}">
      <dgm:prSet/>
      <dgm:spPr/>
      <dgm:t>
        <a:bodyPr/>
        <a:lstStyle/>
        <a:p>
          <a:endParaRPr lang="en-GB"/>
        </a:p>
      </dgm:t>
    </dgm:pt>
    <dgm:pt modelId="{E32D8697-35C1-F646-A01E-1C2223E80FE4}" type="sibTrans" cxnId="{BC3832AB-E2F5-CE43-8F8F-2D327680403D}">
      <dgm:prSet/>
      <dgm:spPr/>
      <dgm:t>
        <a:bodyPr/>
        <a:lstStyle/>
        <a:p>
          <a:endParaRPr lang="en-GB"/>
        </a:p>
      </dgm:t>
    </dgm:pt>
    <dgm:pt modelId="{CA28242E-5CB0-2445-A87A-969D9316847A}">
      <dgm:prSet/>
      <dgm:spPr>
        <a:ln>
          <a:solidFill>
            <a:schemeClr val="accent2">
              <a:lumMod val="75000"/>
            </a:schemeClr>
          </a:solidFill>
        </a:ln>
      </dgm:spPr>
      <dgm:t>
        <a:bodyPr/>
        <a:lstStyle/>
        <a:p>
          <a:r>
            <a:rPr lang="it-IT" dirty="0"/>
            <a:t>Le pagine web che notoriamente diffondono disinformazione hanno spesso strani nomi di dominio web che cercano di imitare le fonti reali.</a:t>
          </a:r>
          <a:endParaRPr lang="en-GB" dirty="0"/>
        </a:p>
      </dgm:t>
    </dgm:pt>
    <dgm:pt modelId="{44172430-2E63-5348-BE99-DE2656735CAF}" type="parTrans" cxnId="{7678FC13-2BDC-2C43-A8C5-94F21F74B7CC}">
      <dgm:prSet/>
      <dgm:spPr/>
      <dgm:t>
        <a:bodyPr/>
        <a:lstStyle/>
        <a:p>
          <a:endParaRPr lang="en-GB"/>
        </a:p>
      </dgm:t>
    </dgm:pt>
    <dgm:pt modelId="{30EF4044-CA12-E043-9767-E57454A50431}" type="sibTrans" cxnId="{7678FC13-2BDC-2C43-A8C5-94F21F74B7CC}">
      <dgm:prSet/>
      <dgm:spPr/>
      <dgm:t>
        <a:bodyPr/>
        <a:lstStyle/>
        <a:p>
          <a:endParaRPr lang="en-GB"/>
        </a:p>
      </dgm:t>
    </dgm:pt>
    <dgm:pt modelId="{07B0BE43-24E5-2249-A24A-41E0735746F9}">
      <dgm:prSet/>
      <dgm:spPr>
        <a:ln>
          <a:solidFill>
            <a:schemeClr val="accent2">
              <a:lumMod val="75000"/>
            </a:schemeClr>
          </a:solidFill>
        </a:ln>
      </dgm:spPr>
      <dgm:t>
        <a:bodyPr/>
        <a:lstStyle/>
        <a:p>
          <a:r>
            <a:rPr lang="en-GB" dirty="0"/>
            <a:t>Si </a:t>
          </a:r>
          <a:r>
            <a:rPr lang="en-GB" dirty="0" err="1"/>
            <a:t>tratta</a:t>
          </a:r>
          <a:r>
            <a:rPr lang="en-GB" dirty="0"/>
            <a:t> di una </a:t>
          </a:r>
          <a:r>
            <a:rPr lang="en-GB" dirty="0" err="1"/>
            <a:t>fonte</a:t>
          </a:r>
          <a:r>
            <a:rPr lang="en-GB" dirty="0"/>
            <a:t> </a:t>
          </a:r>
          <a:r>
            <a:rPr lang="en-GB" dirty="0" err="1"/>
            <a:t>conosciuta</a:t>
          </a:r>
          <a:r>
            <a:rPr lang="en-GB" dirty="0"/>
            <a:t>/</a:t>
          </a:r>
          <a:r>
            <a:rPr lang="en-GB" dirty="0" err="1"/>
            <a:t>fidata</a:t>
          </a:r>
          <a:r>
            <a:rPr lang="en-GB" dirty="0"/>
            <a:t>?</a:t>
          </a:r>
        </a:p>
      </dgm:t>
    </dgm:pt>
    <dgm:pt modelId="{3E190CC5-B3F5-7B48-B015-0D56027578FD}" type="sibTrans" cxnId="{3AFAECB5-91EF-7C4C-9A74-2CDAD6AB53B5}">
      <dgm:prSet/>
      <dgm:spPr/>
      <dgm:t>
        <a:bodyPr/>
        <a:lstStyle/>
        <a:p>
          <a:endParaRPr lang="en-GB"/>
        </a:p>
      </dgm:t>
    </dgm:pt>
    <dgm:pt modelId="{E15E438D-BC3D-2547-964D-E0F2E428F09E}" type="parTrans" cxnId="{3AFAECB5-91EF-7C4C-9A74-2CDAD6AB53B5}">
      <dgm:prSet/>
      <dgm:spPr/>
      <dgm:t>
        <a:bodyPr/>
        <a:lstStyle/>
        <a:p>
          <a:endParaRPr lang="en-GB"/>
        </a:p>
      </dgm:t>
    </dgm:pt>
    <dgm:pt modelId="{81A58D2C-2D20-0C47-BA68-18B7514B73C2}" type="pres">
      <dgm:prSet presAssocID="{6D918FF5-B269-3C47-BC83-7AD34F53362E}" presName="linear" presStyleCnt="0">
        <dgm:presLayoutVars>
          <dgm:dir/>
          <dgm:animLvl val="lvl"/>
          <dgm:resizeHandles val="exact"/>
        </dgm:presLayoutVars>
      </dgm:prSet>
      <dgm:spPr/>
      <dgm:t>
        <a:bodyPr/>
        <a:lstStyle/>
        <a:p>
          <a:endParaRPr lang="es-ES"/>
        </a:p>
      </dgm:t>
    </dgm:pt>
    <dgm:pt modelId="{19A11BF6-7A44-124E-90E2-CAD584CA63D4}" type="pres">
      <dgm:prSet presAssocID="{D4D2F52A-B03F-874A-9F12-5640DA9690DF}" presName="parentLin" presStyleCnt="0"/>
      <dgm:spPr/>
    </dgm:pt>
    <dgm:pt modelId="{B3CD6B01-CFFD-CA4C-A474-9121B796F545}" type="pres">
      <dgm:prSet presAssocID="{D4D2F52A-B03F-874A-9F12-5640DA9690DF}" presName="parentLeftMargin" presStyleLbl="node1" presStyleIdx="0" presStyleCnt="4"/>
      <dgm:spPr/>
      <dgm:t>
        <a:bodyPr/>
        <a:lstStyle/>
        <a:p>
          <a:endParaRPr lang="es-ES"/>
        </a:p>
      </dgm:t>
    </dgm:pt>
    <dgm:pt modelId="{678CE7FB-DE64-E64D-B45C-E54D27FAF7FE}" type="pres">
      <dgm:prSet presAssocID="{D4D2F52A-B03F-874A-9F12-5640DA9690DF}" presName="parentText" presStyleLbl="node1" presStyleIdx="0" presStyleCnt="4" custLinFactNeighborX="-11679" custLinFactNeighborY="-38723">
        <dgm:presLayoutVars>
          <dgm:chMax val="0"/>
          <dgm:bulletEnabled val="1"/>
        </dgm:presLayoutVars>
      </dgm:prSet>
      <dgm:spPr/>
      <dgm:t>
        <a:bodyPr/>
        <a:lstStyle/>
        <a:p>
          <a:endParaRPr lang="es-ES"/>
        </a:p>
      </dgm:t>
    </dgm:pt>
    <dgm:pt modelId="{6FE79850-41CC-B844-94C5-792769B85BE5}" type="pres">
      <dgm:prSet presAssocID="{D4D2F52A-B03F-874A-9F12-5640DA9690DF}" presName="negativeSpace" presStyleCnt="0"/>
      <dgm:spPr/>
    </dgm:pt>
    <dgm:pt modelId="{78D26CD8-8D21-1244-A954-8C0D96083BB2}" type="pres">
      <dgm:prSet presAssocID="{D4D2F52A-B03F-874A-9F12-5640DA9690DF}" presName="childText" presStyleLbl="conFgAcc1" presStyleIdx="0" presStyleCnt="4" custLinFactNeighborX="-5038" custLinFactNeighborY="-69603">
        <dgm:presLayoutVars>
          <dgm:bulletEnabled val="1"/>
        </dgm:presLayoutVars>
      </dgm:prSet>
      <dgm:spPr/>
      <dgm:t>
        <a:bodyPr/>
        <a:lstStyle/>
        <a:p>
          <a:endParaRPr lang="es-ES"/>
        </a:p>
      </dgm:t>
    </dgm:pt>
    <dgm:pt modelId="{38394DE3-67DF-034A-ADBA-30573DBADDC6}" type="pres">
      <dgm:prSet presAssocID="{5DC10012-1F7E-8A4B-8119-07FA70972D46}" presName="spaceBetweenRectangles" presStyleCnt="0"/>
      <dgm:spPr/>
    </dgm:pt>
    <dgm:pt modelId="{C660925E-97F3-B445-8F33-9E93C463B130}" type="pres">
      <dgm:prSet presAssocID="{100C2A4B-72D4-644D-A24C-B998F2D40FD8}" presName="parentLin" presStyleCnt="0"/>
      <dgm:spPr/>
    </dgm:pt>
    <dgm:pt modelId="{9CB51874-EEF6-7746-B44B-957F66E9E193}" type="pres">
      <dgm:prSet presAssocID="{100C2A4B-72D4-644D-A24C-B998F2D40FD8}" presName="parentLeftMargin" presStyleLbl="node1" presStyleIdx="0" presStyleCnt="4"/>
      <dgm:spPr/>
      <dgm:t>
        <a:bodyPr/>
        <a:lstStyle/>
        <a:p>
          <a:endParaRPr lang="es-ES"/>
        </a:p>
      </dgm:t>
    </dgm:pt>
    <dgm:pt modelId="{212C1276-13E0-054E-A046-407A497A9B01}" type="pres">
      <dgm:prSet presAssocID="{100C2A4B-72D4-644D-A24C-B998F2D40FD8}" presName="parentText" presStyleLbl="node1" presStyleIdx="1" presStyleCnt="4">
        <dgm:presLayoutVars>
          <dgm:chMax val="0"/>
          <dgm:bulletEnabled val="1"/>
        </dgm:presLayoutVars>
      </dgm:prSet>
      <dgm:spPr/>
      <dgm:t>
        <a:bodyPr/>
        <a:lstStyle/>
        <a:p>
          <a:endParaRPr lang="es-ES"/>
        </a:p>
      </dgm:t>
    </dgm:pt>
    <dgm:pt modelId="{015E92B3-E6CB-DA40-A308-1C2550A58AA0}" type="pres">
      <dgm:prSet presAssocID="{100C2A4B-72D4-644D-A24C-B998F2D40FD8}" presName="negativeSpace" presStyleCnt="0"/>
      <dgm:spPr/>
    </dgm:pt>
    <dgm:pt modelId="{AA1F2186-21A0-F841-9A3D-2AFA2BEE17F9}" type="pres">
      <dgm:prSet presAssocID="{100C2A4B-72D4-644D-A24C-B998F2D40FD8}" presName="childText" presStyleLbl="conFgAcc1" presStyleIdx="1" presStyleCnt="4">
        <dgm:presLayoutVars>
          <dgm:bulletEnabled val="1"/>
        </dgm:presLayoutVars>
      </dgm:prSet>
      <dgm:spPr/>
      <dgm:t>
        <a:bodyPr/>
        <a:lstStyle/>
        <a:p>
          <a:endParaRPr lang="es-ES"/>
        </a:p>
      </dgm:t>
    </dgm:pt>
    <dgm:pt modelId="{B82E6F99-06F5-2244-9821-0F1BD2F491F6}" type="pres">
      <dgm:prSet presAssocID="{4D006A13-E6F1-9A4A-B188-9DD810349043}" presName="spaceBetweenRectangles" presStyleCnt="0"/>
      <dgm:spPr/>
    </dgm:pt>
    <dgm:pt modelId="{E83FB06B-9C31-A04A-8700-3B7B33BB1741}" type="pres">
      <dgm:prSet presAssocID="{191CA94E-BD32-C54B-AED6-804C5F370262}" presName="parentLin" presStyleCnt="0"/>
      <dgm:spPr/>
    </dgm:pt>
    <dgm:pt modelId="{53284C29-2EC1-2D40-BFE8-D5991E8B9798}" type="pres">
      <dgm:prSet presAssocID="{191CA94E-BD32-C54B-AED6-804C5F370262}" presName="parentLeftMargin" presStyleLbl="node1" presStyleIdx="1" presStyleCnt="4"/>
      <dgm:spPr/>
      <dgm:t>
        <a:bodyPr/>
        <a:lstStyle/>
        <a:p>
          <a:endParaRPr lang="es-ES"/>
        </a:p>
      </dgm:t>
    </dgm:pt>
    <dgm:pt modelId="{71537EF4-93CF-774C-80DE-43C8F4088F19}" type="pres">
      <dgm:prSet presAssocID="{191CA94E-BD32-C54B-AED6-804C5F370262}" presName="parentText" presStyleLbl="node1" presStyleIdx="2" presStyleCnt="4">
        <dgm:presLayoutVars>
          <dgm:chMax val="0"/>
          <dgm:bulletEnabled val="1"/>
        </dgm:presLayoutVars>
      </dgm:prSet>
      <dgm:spPr/>
      <dgm:t>
        <a:bodyPr/>
        <a:lstStyle/>
        <a:p>
          <a:endParaRPr lang="es-ES"/>
        </a:p>
      </dgm:t>
    </dgm:pt>
    <dgm:pt modelId="{5D9B796A-BBBB-E049-A272-C4F53239C3B2}" type="pres">
      <dgm:prSet presAssocID="{191CA94E-BD32-C54B-AED6-804C5F370262}" presName="negativeSpace" presStyleCnt="0"/>
      <dgm:spPr/>
    </dgm:pt>
    <dgm:pt modelId="{40822219-C68F-C74E-9E79-6D41E155793B}" type="pres">
      <dgm:prSet presAssocID="{191CA94E-BD32-C54B-AED6-804C5F370262}" presName="childText" presStyleLbl="conFgAcc1" presStyleIdx="2" presStyleCnt="4">
        <dgm:presLayoutVars>
          <dgm:bulletEnabled val="1"/>
        </dgm:presLayoutVars>
      </dgm:prSet>
      <dgm:spPr/>
      <dgm:t>
        <a:bodyPr/>
        <a:lstStyle/>
        <a:p>
          <a:endParaRPr lang="es-ES"/>
        </a:p>
      </dgm:t>
    </dgm:pt>
    <dgm:pt modelId="{D1BA7216-8853-5744-8A62-BE00DF7339B9}" type="pres">
      <dgm:prSet presAssocID="{596FEE34-90B7-EE42-975E-C8A2DC062DFD}" presName="spaceBetweenRectangles" presStyleCnt="0"/>
      <dgm:spPr/>
    </dgm:pt>
    <dgm:pt modelId="{F061EDB1-0C10-E64D-8EB7-E108D14F7664}" type="pres">
      <dgm:prSet presAssocID="{50A24159-0A14-C042-801E-1A1FF8079C52}" presName="parentLin" presStyleCnt="0"/>
      <dgm:spPr/>
    </dgm:pt>
    <dgm:pt modelId="{9D1EC792-7C7F-E442-A08F-D1969AA98E7F}" type="pres">
      <dgm:prSet presAssocID="{50A24159-0A14-C042-801E-1A1FF8079C52}" presName="parentLeftMargin" presStyleLbl="node1" presStyleIdx="2" presStyleCnt="4"/>
      <dgm:spPr/>
      <dgm:t>
        <a:bodyPr/>
        <a:lstStyle/>
        <a:p>
          <a:endParaRPr lang="es-ES"/>
        </a:p>
      </dgm:t>
    </dgm:pt>
    <dgm:pt modelId="{D3F85AF6-3B0F-EA45-93B1-57EA291A040C}" type="pres">
      <dgm:prSet presAssocID="{50A24159-0A14-C042-801E-1A1FF8079C52}" presName="parentText" presStyleLbl="node1" presStyleIdx="3" presStyleCnt="4">
        <dgm:presLayoutVars>
          <dgm:chMax val="0"/>
          <dgm:bulletEnabled val="1"/>
        </dgm:presLayoutVars>
      </dgm:prSet>
      <dgm:spPr/>
      <dgm:t>
        <a:bodyPr/>
        <a:lstStyle/>
        <a:p>
          <a:endParaRPr lang="es-ES"/>
        </a:p>
      </dgm:t>
    </dgm:pt>
    <dgm:pt modelId="{FCCF5490-9103-124F-AA2F-15FBE0EB0A77}" type="pres">
      <dgm:prSet presAssocID="{50A24159-0A14-C042-801E-1A1FF8079C52}" presName="negativeSpace" presStyleCnt="0"/>
      <dgm:spPr/>
    </dgm:pt>
    <dgm:pt modelId="{04C6B4F6-12F9-AD42-BE74-C36A65CF382F}" type="pres">
      <dgm:prSet presAssocID="{50A24159-0A14-C042-801E-1A1FF8079C52}" presName="childText" presStyleLbl="conFgAcc1" presStyleIdx="3" presStyleCnt="4">
        <dgm:presLayoutVars>
          <dgm:bulletEnabled val="1"/>
        </dgm:presLayoutVars>
      </dgm:prSet>
      <dgm:spPr/>
      <dgm:t>
        <a:bodyPr/>
        <a:lstStyle/>
        <a:p>
          <a:endParaRPr lang="es-ES"/>
        </a:p>
      </dgm:t>
    </dgm:pt>
  </dgm:ptLst>
  <dgm:cxnLst>
    <dgm:cxn modelId="{AD243125-9AFE-E541-882A-33D7241BC2C2}" type="presOf" srcId="{50A24159-0A14-C042-801E-1A1FF8079C52}" destId="{D3F85AF6-3B0F-EA45-93B1-57EA291A040C}" srcOrd="1" destOrd="0" presId="urn:microsoft.com/office/officeart/2005/8/layout/list1"/>
    <dgm:cxn modelId="{27EC15B2-7DAE-B84A-9834-6F672D1458D9}" srcId="{6D918FF5-B269-3C47-BC83-7AD34F53362E}" destId="{100C2A4B-72D4-644D-A24C-B998F2D40FD8}" srcOrd="1" destOrd="0" parTransId="{6228011D-47EF-C14D-A215-B717D07E3E84}" sibTransId="{4D006A13-E6F1-9A4A-B188-9DD810349043}"/>
    <dgm:cxn modelId="{96C6D9C2-1E58-C344-9FDF-2EDCAB9F98BA}" type="presOf" srcId="{100C2A4B-72D4-644D-A24C-B998F2D40FD8}" destId="{212C1276-13E0-054E-A046-407A497A9B01}" srcOrd="1" destOrd="0" presId="urn:microsoft.com/office/officeart/2005/8/layout/list1"/>
    <dgm:cxn modelId="{4AE208E5-4FFB-5C42-AF5C-D27B49662F97}" srcId="{191CA94E-BD32-C54B-AED6-804C5F370262}" destId="{233D6515-6E42-CD48-BF93-6B58EBF6C932}" srcOrd="0" destOrd="0" parTransId="{D82FD432-7175-1E4D-91A5-F1204451437E}" sibTransId="{B2A98E18-332F-6C4D-ACA6-644A1AAB995A}"/>
    <dgm:cxn modelId="{7E8257DA-207F-074A-85B2-ECBA16D85744}" type="presOf" srcId="{6D918FF5-B269-3C47-BC83-7AD34F53362E}" destId="{81A58D2C-2D20-0C47-BA68-18B7514B73C2}" srcOrd="0" destOrd="0" presId="urn:microsoft.com/office/officeart/2005/8/layout/list1"/>
    <dgm:cxn modelId="{528FA12F-9B26-504B-8DE4-7C9C981212D6}" srcId="{6D918FF5-B269-3C47-BC83-7AD34F53362E}" destId="{191CA94E-BD32-C54B-AED6-804C5F370262}" srcOrd="2" destOrd="0" parTransId="{9BF2AAA0-E9FE-774E-963D-866380BFE39B}" sibTransId="{596FEE34-90B7-EE42-975E-C8A2DC062DFD}"/>
    <dgm:cxn modelId="{D324A1CB-31E6-D546-9167-70760FB5D757}" type="presOf" srcId="{D4D2F52A-B03F-874A-9F12-5640DA9690DF}" destId="{B3CD6B01-CFFD-CA4C-A474-9121B796F545}" srcOrd="0" destOrd="0" presId="urn:microsoft.com/office/officeart/2005/8/layout/list1"/>
    <dgm:cxn modelId="{883DCD21-3EED-8849-B88E-C34BB1FFBAEB}" srcId="{6D918FF5-B269-3C47-BC83-7AD34F53362E}" destId="{D4D2F52A-B03F-874A-9F12-5640DA9690DF}" srcOrd="0" destOrd="0" parTransId="{4D0FD3C6-8E83-3246-84AC-E027239884AC}" sibTransId="{5DC10012-1F7E-8A4B-8119-07FA70972D46}"/>
    <dgm:cxn modelId="{234F126A-6743-6E4C-B947-971308DABD90}" type="presOf" srcId="{191CA94E-BD32-C54B-AED6-804C5F370262}" destId="{53284C29-2EC1-2D40-BFE8-D5991E8B9798}" srcOrd="0" destOrd="0" presId="urn:microsoft.com/office/officeart/2005/8/layout/list1"/>
    <dgm:cxn modelId="{7678FC13-2BDC-2C43-A8C5-94F21F74B7CC}" srcId="{50A24159-0A14-C042-801E-1A1FF8079C52}" destId="{CA28242E-5CB0-2445-A87A-969D9316847A}" srcOrd="0" destOrd="0" parTransId="{44172430-2E63-5348-BE99-DE2656735CAF}" sibTransId="{30EF4044-CA12-E043-9767-E57454A50431}"/>
    <dgm:cxn modelId="{2B4402E1-7283-6F48-8DEC-0B7B58B91EB2}" type="presOf" srcId="{0DA3A7D1-30FB-4449-A225-345A4E97E8A4}" destId="{AA1F2186-21A0-F841-9A3D-2AFA2BEE17F9}" srcOrd="0" destOrd="0" presId="urn:microsoft.com/office/officeart/2005/8/layout/list1"/>
    <dgm:cxn modelId="{DEADE3A0-A498-1C43-82E1-A30094AEFDD5}" type="presOf" srcId="{CA28242E-5CB0-2445-A87A-969D9316847A}" destId="{04C6B4F6-12F9-AD42-BE74-C36A65CF382F}" srcOrd="0" destOrd="0" presId="urn:microsoft.com/office/officeart/2005/8/layout/list1"/>
    <dgm:cxn modelId="{3AFAECB5-91EF-7C4C-9A74-2CDAD6AB53B5}" srcId="{D4D2F52A-B03F-874A-9F12-5640DA9690DF}" destId="{07B0BE43-24E5-2249-A24A-41E0735746F9}" srcOrd="0" destOrd="0" parTransId="{E15E438D-BC3D-2547-964D-E0F2E428F09E}" sibTransId="{3E190CC5-B3F5-7B48-B015-0D56027578FD}"/>
    <dgm:cxn modelId="{A0BFEF46-74D5-A045-85EC-1379CBCA763E}" type="presOf" srcId="{233D6515-6E42-CD48-BF93-6B58EBF6C932}" destId="{40822219-C68F-C74E-9E79-6D41E155793B}" srcOrd="0" destOrd="0" presId="urn:microsoft.com/office/officeart/2005/8/layout/list1"/>
    <dgm:cxn modelId="{7450584E-9DDC-124F-972A-6956CF087CB5}" srcId="{100C2A4B-72D4-644D-A24C-B998F2D40FD8}" destId="{0DA3A7D1-30FB-4449-A225-345A4E97E8A4}" srcOrd="0" destOrd="0" parTransId="{128FC0BB-3B5D-0942-B2D5-3CBED276BBA7}" sibTransId="{1B34FDBB-61F2-2642-B0E0-DA41DA7F0278}"/>
    <dgm:cxn modelId="{D98B1DCA-3ACD-BB44-BB9F-E52D9DF271C3}" type="presOf" srcId="{D4D2F52A-B03F-874A-9F12-5640DA9690DF}" destId="{678CE7FB-DE64-E64D-B45C-E54D27FAF7FE}" srcOrd="1" destOrd="0" presId="urn:microsoft.com/office/officeart/2005/8/layout/list1"/>
    <dgm:cxn modelId="{5B8027E8-DB30-9B46-BC41-3BA089FDA428}" type="presOf" srcId="{191CA94E-BD32-C54B-AED6-804C5F370262}" destId="{71537EF4-93CF-774C-80DE-43C8F4088F19}" srcOrd="1" destOrd="0" presId="urn:microsoft.com/office/officeart/2005/8/layout/list1"/>
    <dgm:cxn modelId="{BC3832AB-E2F5-CE43-8F8F-2D327680403D}" srcId="{6D918FF5-B269-3C47-BC83-7AD34F53362E}" destId="{50A24159-0A14-C042-801E-1A1FF8079C52}" srcOrd="3" destOrd="0" parTransId="{73CD1F6C-DC19-5545-92C9-91F5E80E1C13}" sibTransId="{E32D8697-35C1-F646-A01E-1C2223E80FE4}"/>
    <dgm:cxn modelId="{D48B4F36-CD64-8A41-A876-681A11344644}" type="presOf" srcId="{100C2A4B-72D4-644D-A24C-B998F2D40FD8}" destId="{9CB51874-EEF6-7746-B44B-957F66E9E193}" srcOrd="0" destOrd="0" presId="urn:microsoft.com/office/officeart/2005/8/layout/list1"/>
    <dgm:cxn modelId="{15968FB6-55B4-1944-8663-DF57505345CF}" type="presOf" srcId="{50A24159-0A14-C042-801E-1A1FF8079C52}" destId="{9D1EC792-7C7F-E442-A08F-D1969AA98E7F}" srcOrd="0" destOrd="0" presId="urn:microsoft.com/office/officeart/2005/8/layout/list1"/>
    <dgm:cxn modelId="{3D7CA045-EF43-0642-80D2-AFC33C852054}" type="presOf" srcId="{07B0BE43-24E5-2249-A24A-41E0735746F9}" destId="{78D26CD8-8D21-1244-A954-8C0D96083BB2}" srcOrd="0" destOrd="0" presId="urn:microsoft.com/office/officeart/2005/8/layout/list1"/>
    <dgm:cxn modelId="{45C7E316-EEB0-D141-B201-8D7CD45A5EA4}" type="presParOf" srcId="{81A58D2C-2D20-0C47-BA68-18B7514B73C2}" destId="{19A11BF6-7A44-124E-90E2-CAD584CA63D4}" srcOrd="0" destOrd="0" presId="urn:microsoft.com/office/officeart/2005/8/layout/list1"/>
    <dgm:cxn modelId="{12A1630E-C7D2-3D42-B6B8-6F693B0D98C4}" type="presParOf" srcId="{19A11BF6-7A44-124E-90E2-CAD584CA63D4}" destId="{B3CD6B01-CFFD-CA4C-A474-9121B796F545}" srcOrd="0" destOrd="0" presId="urn:microsoft.com/office/officeart/2005/8/layout/list1"/>
    <dgm:cxn modelId="{CCEA5FE6-996E-3A4A-B21F-36E646F682F1}" type="presParOf" srcId="{19A11BF6-7A44-124E-90E2-CAD584CA63D4}" destId="{678CE7FB-DE64-E64D-B45C-E54D27FAF7FE}" srcOrd="1" destOrd="0" presId="urn:microsoft.com/office/officeart/2005/8/layout/list1"/>
    <dgm:cxn modelId="{A0A7C2C4-9E69-174B-8E2A-45AF96FD461E}" type="presParOf" srcId="{81A58D2C-2D20-0C47-BA68-18B7514B73C2}" destId="{6FE79850-41CC-B844-94C5-792769B85BE5}" srcOrd="1" destOrd="0" presId="urn:microsoft.com/office/officeart/2005/8/layout/list1"/>
    <dgm:cxn modelId="{55B377B4-9657-D449-BDE2-5326C3849A9D}" type="presParOf" srcId="{81A58D2C-2D20-0C47-BA68-18B7514B73C2}" destId="{78D26CD8-8D21-1244-A954-8C0D96083BB2}" srcOrd="2" destOrd="0" presId="urn:microsoft.com/office/officeart/2005/8/layout/list1"/>
    <dgm:cxn modelId="{B3320B04-729E-D344-B9F3-1A7C9CDABE48}" type="presParOf" srcId="{81A58D2C-2D20-0C47-BA68-18B7514B73C2}" destId="{38394DE3-67DF-034A-ADBA-30573DBADDC6}" srcOrd="3" destOrd="0" presId="urn:microsoft.com/office/officeart/2005/8/layout/list1"/>
    <dgm:cxn modelId="{6E05B57E-7490-BA40-B9A6-E3F3A501A0E3}" type="presParOf" srcId="{81A58D2C-2D20-0C47-BA68-18B7514B73C2}" destId="{C660925E-97F3-B445-8F33-9E93C463B130}" srcOrd="4" destOrd="0" presId="urn:microsoft.com/office/officeart/2005/8/layout/list1"/>
    <dgm:cxn modelId="{4CC9AB28-485E-144C-8A8B-5A851CB304C2}" type="presParOf" srcId="{C660925E-97F3-B445-8F33-9E93C463B130}" destId="{9CB51874-EEF6-7746-B44B-957F66E9E193}" srcOrd="0" destOrd="0" presId="urn:microsoft.com/office/officeart/2005/8/layout/list1"/>
    <dgm:cxn modelId="{D368D3B9-5AA2-DC4E-A6D5-966917FE8F96}" type="presParOf" srcId="{C660925E-97F3-B445-8F33-9E93C463B130}" destId="{212C1276-13E0-054E-A046-407A497A9B01}" srcOrd="1" destOrd="0" presId="urn:microsoft.com/office/officeart/2005/8/layout/list1"/>
    <dgm:cxn modelId="{9A25C43D-D648-904A-B7A0-1679E4D27D16}" type="presParOf" srcId="{81A58D2C-2D20-0C47-BA68-18B7514B73C2}" destId="{015E92B3-E6CB-DA40-A308-1C2550A58AA0}" srcOrd="5" destOrd="0" presId="urn:microsoft.com/office/officeart/2005/8/layout/list1"/>
    <dgm:cxn modelId="{D10DF3CA-E13D-8B47-BC75-83E44948187E}" type="presParOf" srcId="{81A58D2C-2D20-0C47-BA68-18B7514B73C2}" destId="{AA1F2186-21A0-F841-9A3D-2AFA2BEE17F9}" srcOrd="6" destOrd="0" presId="urn:microsoft.com/office/officeart/2005/8/layout/list1"/>
    <dgm:cxn modelId="{1E4950D0-89D3-DE45-B50E-F6D789DBCD01}" type="presParOf" srcId="{81A58D2C-2D20-0C47-BA68-18B7514B73C2}" destId="{B82E6F99-06F5-2244-9821-0F1BD2F491F6}" srcOrd="7" destOrd="0" presId="urn:microsoft.com/office/officeart/2005/8/layout/list1"/>
    <dgm:cxn modelId="{45E2754D-31B4-DD4F-A264-5F20C2BB79D7}" type="presParOf" srcId="{81A58D2C-2D20-0C47-BA68-18B7514B73C2}" destId="{E83FB06B-9C31-A04A-8700-3B7B33BB1741}" srcOrd="8" destOrd="0" presId="urn:microsoft.com/office/officeart/2005/8/layout/list1"/>
    <dgm:cxn modelId="{37FA345E-BC93-F94F-815B-C74561ED13B6}" type="presParOf" srcId="{E83FB06B-9C31-A04A-8700-3B7B33BB1741}" destId="{53284C29-2EC1-2D40-BFE8-D5991E8B9798}" srcOrd="0" destOrd="0" presId="urn:microsoft.com/office/officeart/2005/8/layout/list1"/>
    <dgm:cxn modelId="{9FDE8C12-E4F5-DB43-B00F-589D5A6AAE5B}" type="presParOf" srcId="{E83FB06B-9C31-A04A-8700-3B7B33BB1741}" destId="{71537EF4-93CF-774C-80DE-43C8F4088F19}" srcOrd="1" destOrd="0" presId="urn:microsoft.com/office/officeart/2005/8/layout/list1"/>
    <dgm:cxn modelId="{FB5C777B-F8AE-7144-BA02-921EFF8B46D0}" type="presParOf" srcId="{81A58D2C-2D20-0C47-BA68-18B7514B73C2}" destId="{5D9B796A-BBBB-E049-A272-C4F53239C3B2}" srcOrd="9" destOrd="0" presId="urn:microsoft.com/office/officeart/2005/8/layout/list1"/>
    <dgm:cxn modelId="{2F7DFFA1-206B-7D45-92A5-54123B979ED1}" type="presParOf" srcId="{81A58D2C-2D20-0C47-BA68-18B7514B73C2}" destId="{40822219-C68F-C74E-9E79-6D41E155793B}" srcOrd="10" destOrd="0" presId="urn:microsoft.com/office/officeart/2005/8/layout/list1"/>
    <dgm:cxn modelId="{37612684-9537-4346-8764-70392B847F4C}" type="presParOf" srcId="{81A58D2C-2D20-0C47-BA68-18B7514B73C2}" destId="{D1BA7216-8853-5744-8A62-BE00DF7339B9}" srcOrd="11" destOrd="0" presId="urn:microsoft.com/office/officeart/2005/8/layout/list1"/>
    <dgm:cxn modelId="{2596588A-7909-C149-8E6C-29BB3C9A1FBA}" type="presParOf" srcId="{81A58D2C-2D20-0C47-BA68-18B7514B73C2}" destId="{F061EDB1-0C10-E64D-8EB7-E108D14F7664}" srcOrd="12" destOrd="0" presId="urn:microsoft.com/office/officeart/2005/8/layout/list1"/>
    <dgm:cxn modelId="{1A46A563-B60F-0C47-9349-9047310AC66A}" type="presParOf" srcId="{F061EDB1-0C10-E64D-8EB7-E108D14F7664}" destId="{9D1EC792-7C7F-E442-A08F-D1969AA98E7F}" srcOrd="0" destOrd="0" presId="urn:microsoft.com/office/officeart/2005/8/layout/list1"/>
    <dgm:cxn modelId="{87411BA5-E3BB-6F4F-AD6E-9A725D5DA1CD}" type="presParOf" srcId="{F061EDB1-0C10-E64D-8EB7-E108D14F7664}" destId="{D3F85AF6-3B0F-EA45-93B1-57EA291A040C}" srcOrd="1" destOrd="0" presId="urn:microsoft.com/office/officeart/2005/8/layout/list1"/>
    <dgm:cxn modelId="{F39197F3-E4F9-E64D-8CA7-E99D1011BDB5}" type="presParOf" srcId="{81A58D2C-2D20-0C47-BA68-18B7514B73C2}" destId="{FCCF5490-9103-124F-AA2F-15FBE0EB0A77}" srcOrd="13" destOrd="0" presId="urn:microsoft.com/office/officeart/2005/8/layout/list1"/>
    <dgm:cxn modelId="{C6A11BC9-6A37-B34F-9664-8AD3C4E51166}" type="presParOf" srcId="{81A58D2C-2D20-0C47-BA68-18B7514B73C2}" destId="{04C6B4F6-12F9-AD42-BE74-C36A65CF382F}"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918FF5-B269-3C47-BC83-7AD34F53362E}" type="doc">
      <dgm:prSet loTypeId="urn:microsoft.com/office/officeart/2005/8/layout/list1" loCatId="process" qsTypeId="urn:microsoft.com/office/officeart/2005/8/quickstyle/simple1" qsCatId="simple" csTypeId="urn:microsoft.com/office/officeart/2005/8/colors/accent1_2" csCatId="accent1" phldr="1"/>
      <dgm:spPr/>
      <dgm:t>
        <a:bodyPr/>
        <a:lstStyle/>
        <a:p>
          <a:endParaRPr lang="en-GB"/>
        </a:p>
      </dgm:t>
    </dgm:pt>
    <dgm:pt modelId="{D4D2F52A-B03F-874A-9F12-5640DA9690DF}">
      <dgm:prSet phldrT="[Tex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it-IT" b="1" dirty="0"/>
            <a:t>Esaminare l'ortografia e la punteggiatura</a:t>
          </a:r>
          <a:endParaRPr lang="en-GB" dirty="0"/>
        </a:p>
      </dgm:t>
    </dgm:pt>
    <dgm:pt modelId="{4D0FD3C6-8E83-3246-84AC-E027239884AC}" type="parTrans" cxnId="{883DCD21-3EED-8849-B88E-C34BB1FFBAEB}">
      <dgm:prSet/>
      <dgm:spPr/>
      <dgm:t>
        <a:bodyPr/>
        <a:lstStyle/>
        <a:p>
          <a:endParaRPr lang="en-GB"/>
        </a:p>
      </dgm:t>
    </dgm:pt>
    <dgm:pt modelId="{5DC10012-1F7E-8A4B-8119-07FA70972D46}" type="sibTrans" cxnId="{883DCD21-3EED-8849-B88E-C34BB1FFBAEB}">
      <dgm:prSet/>
      <dgm:spPr/>
      <dgm:t>
        <a:bodyPr/>
        <a:lstStyle/>
        <a:p>
          <a:endParaRPr lang="en-GB"/>
        </a:p>
      </dgm:t>
    </dgm:pt>
    <dgm:pt modelId="{100C2A4B-72D4-644D-A24C-B998F2D40FD8}">
      <dgm:prSet phldrT="[Tex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dirty="0" err="1"/>
            <a:t>Cerca</a:t>
          </a:r>
          <a:r>
            <a:rPr lang="en-GB" b="1" dirty="0"/>
            <a:t> </a:t>
          </a:r>
          <a:r>
            <a:rPr lang="en-GB" b="1" dirty="0" err="1"/>
            <a:t>punti</a:t>
          </a:r>
          <a:r>
            <a:rPr lang="en-GB" b="1" dirty="0"/>
            <a:t> di vista </a:t>
          </a:r>
          <a:r>
            <a:rPr lang="en-GB" b="1" dirty="0" err="1"/>
            <a:t>alternativi</a:t>
          </a:r>
          <a:endParaRPr lang="en-GB" dirty="0"/>
        </a:p>
      </dgm:t>
    </dgm:pt>
    <dgm:pt modelId="{6228011D-47EF-C14D-A215-B717D07E3E84}" type="parTrans" cxnId="{27EC15B2-7DAE-B84A-9834-6F672D1458D9}">
      <dgm:prSet/>
      <dgm:spPr/>
      <dgm:t>
        <a:bodyPr/>
        <a:lstStyle/>
        <a:p>
          <a:endParaRPr lang="en-GB"/>
        </a:p>
      </dgm:t>
    </dgm:pt>
    <dgm:pt modelId="{4D006A13-E6F1-9A4A-B188-9DD810349043}" type="sibTrans" cxnId="{27EC15B2-7DAE-B84A-9834-6F672D1458D9}">
      <dgm:prSet/>
      <dgm:spPr/>
      <dgm:t>
        <a:bodyPr/>
        <a:lstStyle/>
        <a:p>
          <a:endParaRPr lang="en-GB"/>
        </a:p>
      </dgm:t>
    </dgm:pt>
    <dgm:pt modelId="{07B0BE43-24E5-2249-A24A-41E0735746F9}">
      <dgm:prSet/>
      <dgm:spPr>
        <a:ln>
          <a:solidFill>
            <a:schemeClr val="accent2">
              <a:lumMod val="75000"/>
            </a:schemeClr>
          </a:solidFill>
        </a:ln>
      </dgm:spPr>
      <dgm:t>
        <a:bodyPr/>
        <a:lstStyle/>
        <a:p>
          <a:pPr>
            <a:buFont typeface="Arial" panose="020B0604020202020204" pitchFamily="34" charset="0"/>
            <a:buChar char="•"/>
          </a:pPr>
          <a:r>
            <a:rPr lang="it-IT" dirty="0"/>
            <a:t>Le pagine web con parole sbagliate, inutili ALL CAPS (tutto in maiuscolo), scarsa grammatica ed eccessiva punteggiatura sono spesso inaffidabili.</a:t>
          </a:r>
          <a:endParaRPr lang="en-GB" dirty="0"/>
        </a:p>
      </dgm:t>
    </dgm:pt>
    <dgm:pt modelId="{E15E438D-BC3D-2547-964D-E0F2E428F09E}" type="parTrans" cxnId="{3AFAECB5-91EF-7C4C-9A74-2CDAD6AB53B5}">
      <dgm:prSet/>
      <dgm:spPr/>
      <dgm:t>
        <a:bodyPr/>
        <a:lstStyle/>
        <a:p>
          <a:endParaRPr lang="en-GB"/>
        </a:p>
      </dgm:t>
    </dgm:pt>
    <dgm:pt modelId="{3E190CC5-B3F5-7B48-B015-0D56027578FD}" type="sibTrans" cxnId="{3AFAECB5-91EF-7C4C-9A74-2CDAD6AB53B5}">
      <dgm:prSet/>
      <dgm:spPr/>
      <dgm:t>
        <a:bodyPr/>
        <a:lstStyle/>
        <a:p>
          <a:endParaRPr lang="en-GB"/>
        </a:p>
      </dgm:t>
    </dgm:pt>
    <dgm:pt modelId="{2B389393-1380-2F4F-AC79-38838DD91209}">
      <dgm:prSet/>
      <dgm:spPr>
        <a:ln>
          <a:solidFill>
            <a:schemeClr val="accent2">
              <a:lumMod val="75000"/>
            </a:schemeClr>
          </a:solidFill>
        </a:ln>
      </dgm:spPr>
      <dgm:t>
        <a:bodyPr/>
        <a:lstStyle/>
        <a:p>
          <a:pPr>
            <a:buFont typeface="Arial" panose="020B0604020202020204" pitchFamily="34" charset="0"/>
            <a:buChar char="•"/>
          </a:pPr>
          <a:r>
            <a:rPr lang="it-IT" dirty="0"/>
            <a:t>Cerca altri articoli e fonti sullo stesso argomento. Se i risultati sono limitati o assenti, o se trovi informazioni contraddittorie, potresti voler fare ulteriori ricerche e </a:t>
          </a:r>
          <a:r>
            <a:rPr lang="it-IT" dirty="0" err="1"/>
            <a:t>fact-checking</a:t>
          </a:r>
          <a:r>
            <a:rPr lang="en-GB" dirty="0"/>
            <a:t>. </a:t>
          </a:r>
        </a:p>
      </dgm:t>
    </dgm:pt>
    <dgm:pt modelId="{AC3E3BD2-DCC4-674A-A46E-E1C53C19E1C4}" type="parTrans" cxnId="{05132545-AE18-8042-81EB-CA4AC7C53935}">
      <dgm:prSet/>
      <dgm:spPr/>
      <dgm:t>
        <a:bodyPr/>
        <a:lstStyle/>
        <a:p>
          <a:endParaRPr lang="en-GB"/>
        </a:p>
      </dgm:t>
    </dgm:pt>
    <dgm:pt modelId="{702ACE7F-9AE4-7546-93A1-F2284DDE99C4}" type="sibTrans" cxnId="{05132545-AE18-8042-81EB-CA4AC7C53935}">
      <dgm:prSet/>
      <dgm:spPr/>
      <dgm:t>
        <a:bodyPr/>
        <a:lstStyle/>
        <a:p>
          <a:endParaRPr lang="en-GB"/>
        </a:p>
      </dgm:t>
    </dgm:pt>
    <dgm:pt modelId="{0336BB81-7DC9-5F49-985E-C10D10659E42}">
      <dgm:prSet>
        <dgm:style>
          <a:lnRef idx="0">
            <a:scrgbClr r="0" g="0" b="0"/>
          </a:lnRef>
          <a:fillRef idx="0">
            <a:scrgbClr r="0" g="0" b="0"/>
          </a:fillRef>
          <a:effectRef idx="0">
            <a:scrgbClr r="0" g="0" b="0"/>
          </a:effectRef>
          <a:fontRef idx="minor">
            <a:schemeClr val="lt1"/>
          </a:fontRef>
        </dgm:style>
      </dgm:prSet>
      <dgm:spPr>
        <a:solidFill>
          <a:srgbClr val="C00000"/>
        </a:solidFill>
        <a:ln>
          <a:noFill/>
        </a:ln>
      </dgm:spPr>
      <dgm:t>
        <a:bodyPr/>
        <a:lstStyle/>
        <a:p>
          <a:pPr algn="ctr"/>
          <a:r>
            <a:rPr lang="en-GB" b="1" dirty="0" err="1"/>
            <a:t>Pensa</a:t>
          </a:r>
          <a:r>
            <a:rPr lang="en-GB" b="1" dirty="0"/>
            <a:t> prima di </a:t>
          </a:r>
          <a:r>
            <a:rPr lang="en-GB" b="1" dirty="0" err="1"/>
            <a:t>condividere</a:t>
          </a:r>
          <a:endParaRPr lang="en-GB" dirty="0"/>
        </a:p>
      </dgm:t>
    </dgm:pt>
    <dgm:pt modelId="{ADDD2CFB-2A75-104B-AF88-FAE2DC536433}" type="parTrans" cxnId="{75FCB8B9-57B2-1545-9F27-2B7F43A37550}">
      <dgm:prSet/>
      <dgm:spPr/>
      <dgm:t>
        <a:bodyPr/>
        <a:lstStyle/>
        <a:p>
          <a:endParaRPr lang="en-GB"/>
        </a:p>
      </dgm:t>
    </dgm:pt>
    <dgm:pt modelId="{8A8761D5-FEF9-BC46-91E1-3A8DCEB661B8}" type="sibTrans" cxnId="{75FCB8B9-57B2-1545-9F27-2B7F43A37550}">
      <dgm:prSet/>
      <dgm:spPr/>
      <dgm:t>
        <a:bodyPr/>
        <a:lstStyle/>
        <a:p>
          <a:endParaRPr lang="en-GB"/>
        </a:p>
      </dgm:t>
    </dgm:pt>
    <dgm:pt modelId="{153AB5A3-0378-BA4E-A408-2E0E1598D1A7}">
      <dgm:prSet/>
      <dgm:spPr>
        <a:ln>
          <a:solidFill>
            <a:schemeClr val="accent2">
              <a:lumMod val="75000"/>
            </a:schemeClr>
          </a:solidFill>
        </a:ln>
      </dgm:spPr>
      <dgm:t>
        <a:bodyPr/>
        <a:lstStyle/>
        <a:p>
          <a:pPr>
            <a:buFont typeface="Arial" panose="020B0604020202020204" pitchFamily="34" charset="0"/>
            <a:buChar char="•"/>
          </a:pPr>
          <a:r>
            <a:rPr lang="it-IT" dirty="0"/>
            <a:t>La disinformazione dannosa si diffonde rapidamente attraverso i post condivisi. Argomenti emotivi e sensibili sono spesso usati per manipolare i lettori a condividere senza pensare. Rivedi i passi precedenti e diffida dei contenuti che cercano di seminare discordia e provocare il pubblico</a:t>
          </a:r>
          <a:r>
            <a:rPr lang="en-GB" dirty="0"/>
            <a:t>. </a:t>
          </a:r>
        </a:p>
      </dgm:t>
    </dgm:pt>
    <dgm:pt modelId="{86CEEC27-FDE6-0245-86A5-776429D23F73}" type="parTrans" cxnId="{6B2A13B2-3B38-4443-9D7D-E7B569C98344}">
      <dgm:prSet/>
      <dgm:spPr/>
      <dgm:t>
        <a:bodyPr/>
        <a:lstStyle/>
        <a:p>
          <a:endParaRPr lang="en-GB"/>
        </a:p>
      </dgm:t>
    </dgm:pt>
    <dgm:pt modelId="{92680FAB-32FA-954C-9932-A2BBC310EED1}" type="sibTrans" cxnId="{6B2A13B2-3B38-4443-9D7D-E7B569C98344}">
      <dgm:prSet/>
      <dgm:spPr/>
      <dgm:t>
        <a:bodyPr/>
        <a:lstStyle/>
        <a:p>
          <a:endParaRPr lang="en-GB"/>
        </a:p>
      </dgm:t>
    </dgm:pt>
    <dgm:pt modelId="{81A58D2C-2D20-0C47-BA68-18B7514B73C2}" type="pres">
      <dgm:prSet presAssocID="{6D918FF5-B269-3C47-BC83-7AD34F53362E}" presName="linear" presStyleCnt="0">
        <dgm:presLayoutVars>
          <dgm:dir/>
          <dgm:animLvl val="lvl"/>
          <dgm:resizeHandles val="exact"/>
        </dgm:presLayoutVars>
      </dgm:prSet>
      <dgm:spPr/>
      <dgm:t>
        <a:bodyPr/>
        <a:lstStyle/>
        <a:p>
          <a:endParaRPr lang="es-ES"/>
        </a:p>
      </dgm:t>
    </dgm:pt>
    <dgm:pt modelId="{19A11BF6-7A44-124E-90E2-CAD584CA63D4}" type="pres">
      <dgm:prSet presAssocID="{D4D2F52A-B03F-874A-9F12-5640DA9690DF}" presName="parentLin" presStyleCnt="0"/>
      <dgm:spPr/>
    </dgm:pt>
    <dgm:pt modelId="{B3CD6B01-CFFD-CA4C-A474-9121B796F545}" type="pres">
      <dgm:prSet presAssocID="{D4D2F52A-B03F-874A-9F12-5640DA9690DF}" presName="parentLeftMargin" presStyleLbl="node1" presStyleIdx="0" presStyleCnt="3"/>
      <dgm:spPr/>
      <dgm:t>
        <a:bodyPr/>
        <a:lstStyle/>
        <a:p>
          <a:endParaRPr lang="es-ES"/>
        </a:p>
      </dgm:t>
    </dgm:pt>
    <dgm:pt modelId="{678CE7FB-DE64-E64D-B45C-E54D27FAF7FE}" type="pres">
      <dgm:prSet presAssocID="{D4D2F52A-B03F-874A-9F12-5640DA9690DF}" presName="parentText" presStyleLbl="node1" presStyleIdx="0" presStyleCnt="3">
        <dgm:presLayoutVars>
          <dgm:chMax val="0"/>
          <dgm:bulletEnabled val="1"/>
        </dgm:presLayoutVars>
      </dgm:prSet>
      <dgm:spPr/>
      <dgm:t>
        <a:bodyPr/>
        <a:lstStyle/>
        <a:p>
          <a:endParaRPr lang="es-ES"/>
        </a:p>
      </dgm:t>
    </dgm:pt>
    <dgm:pt modelId="{6FE79850-41CC-B844-94C5-792769B85BE5}" type="pres">
      <dgm:prSet presAssocID="{D4D2F52A-B03F-874A-9F12-5640DA9690DF}" presName="negativeSpace" presStyleCnt="0"/>
      <dgm:spPr/>
    </dgm:pt>
    <dgm:pt modelId="{78D26CD8-8D21-1244-A954-8C0D96083BB2}" type="pres">
      <dgm:prSet presAssocID="{D4D2F52A-B03F-874A-9F12-5640DA9690DF}" presName="childText" presStyleLbl="conFgAcc1" presStyleIdx="0" presStyleCnt="3" custLinFactNeighborX="-5038" custLinFactNeighborY="-69603">
        <dgm:presLayoutVars>
          <dgm:bulletEnabled val="1"/>
        </dgm:presLayoutVars>
      </dgm:prSet>
      <dgm:spPr/>
      <dgm:t>
        <a:bodyPr/>
        <a:lstStyle/>
        <a:p>
          <a:endParaRPr lang="es-ES"/>
        </a:p>
      </dgm:t>
    </dgm:pt>
    <dgm:pt modelId="{38394DE3-67DF-034A-ADBA-30573DBADDC6}" type="pres">
      <dgm:prSet presAssocID="{5DC10012-1F7E-8A4B-8119-07FA70972D46}" presName="spaceBetweenRectangles" presStyleCnt="0"/>
      <dgm:spPr/>
    </dgm:pt>
    <dgm:pt modelId="{C660925E-97F3-B445-8F33-9E93C463B130}" type="pres">
      <dgm:prSet presAssocID="{100C2A4B-72D4-644D-A24C-B998F2D40FD8}" presName="parentLin" presStyleCnt="0"/>
      <dgm:spPr/>
    </dgm:pt>
    <dgm:pt modelId="{9CB51874-EEF6-7746-B44B-957F66E9E193}" type="pres">
      <dgm:prSet presAssocID="{100C2A4B-72D4-644D-A24C-B998F2D40FD8}" presName="parentLeftMargin" presStyleLbl="node1" presStyleIdx="0" presStyleCnt="3"/>
      <dgm:spPr/>
      <dgm:t>
        <a:bodyPr/>
        <a:lstStyle/>
        <a:p>
          <a:endParaRPr lang="es-ES"/>
        </a:p>
      </dgm:t>
    </dgm:pt>
    <dgm:pt modelId="{212C1276-13E0-054E-A046-407A497A9B01}" type="pres">
      <dgm:prSet presAssocID="{100C2A4B-72D4-644D-A24C-B998F2D40FD8}" presName="parentText" presStyleLbl="node1" presStyleIdx="1" presStyleCnt="3">
        <dgm:presLayoutVars>
          <dgm:chMax val="0"/>
          <dgm:bulletEnabled val="1"/>
        </dgm:presLayoutVars>
      </dgm:prSet>
      <dgm:spPr/>
      <dgm:t>
        <a:bodyPr/>
        <a:lstStyle/>
        <a:p>
          <a:endParaRPr lang="es-ES"/>
        </a:p>
      </dgm:t>
    </dgm:pt>
    <dgm:pt modelId="{015E92B3-E6CB-DA40-A308-1C2550A58AA0}" type="pres">
      <dgm:prSet presAssocID="{100C2A4B-72D4-644D-A24C-B998F2D40FD8}" presName="negativeSpace" presStyleCnt="0"/>
      <dgm:spPr/>
    </dgm:pt>
    <dgm:pt modelId="{AA1F2186-21A0-F841-9A3D-2AFA2BEE17F9}" type="pres">
      <dgm:prSet presAssocID="{100C2A4B-72D4-644D-A24C-B998F2D40FD8}" presName="childText" presStyleLbl="conFgAcc1" presStyleIdx="1" presStyleCnt="3">
        <dgm:presLayoutVars>
          <dgm:bulletEnabled val="1"/>
        </dgm:presLayoutVars>
      </dgm:prSet>
      <dgm:spPr/>
      <dgm:t>
        <a:bodyPr/>
        <a:lstStyle/>
        <a:p>
          <a:endParaRPr lang="es-ES"/>
        </a:p>
      </dgm:t>
    </dgm:pt>
    <dgm:pt modelId="{019D2081-6B89-EB47-BD17-1A08BD349869}" type="pres">
      <dgm:prSet presAssocID="{4D006A13-E6F1-9A4A-B188-9DD810349043}" presName="spaceBetweenRectangles" presStyleCnt="0"/>
      <dgm:spPr/>
    </dgm:pt>
    <dgm:pt modelId="{AE933C49-3D50-8241-81A8-2124C98E3FBC}" type="pres">
      <dgm:prSet presAssocID="{0336BB81-7DC9-5F49-985E-C10D10659E42}" presName="parentLin" presStyleCnt="0"/>
      <dgm:spPr/>
    </dgm:pt>
    <dgm:pt modelId="{22E4F6F3-0B27-E041-9EBB-1A756C4334FD}" type="pres">
      <dgm:prSet presAssocID="{0336BB81-7DC9-5F49-985E-C10D10659E42}" presName="parentLeftMargin" presStyleLbl="node1" presStyleIdx="1" presStyleCnt="3"/>
      <dgm:spPr/>
      <dgm:t>
        <a:bodyPr/>
        <a:lstStyle/>
        <a:p>
          <a:endParaRPr lang="es-ES"/>
        </a:p>
      </dgm:t>
    </dgm:pt>
    <dgm:pt modelId="{3CC5E7CD-1C62-4440-BC4E-16457FB6C1C9}" type="pres">
      <dgm:prSet presAssocID="{0336BB81-7DC9-5F49-985E-C10D10659E42}" presName="parentText" presStyleLbl="node1" presStyleIdx="2" presStyleCnt="3">
        <dgm:presLayoutVars>
          <dgm:chMax val="0"/>
          <dgm:bulletEnabled val="1"/>
        </dgm:presLayoutVars>
      </dgm:prSet>
      <dgm:spPr/>
      <dgm:t>
        <a:bodyPr/>
        <a:lstStyle/>
        <a:p>
          <a:endParaRPr lang="es-ES"/>
        </a:p>
      </dgm:t>
    </dgm:pt>
    <dgm:pt modelId="{787336A3-B458-7C49-93AD-AA08BB456A43}" type="pres">
      <dgm:prSet presAssocID="{0336BB81-7DC9-5F49-985E-C10D10659E42}" presName="negativeSpace" presStyleCnt="0"/>
      <dgm:spPr/>
    </dgm:pt>
    <dgm:pt modelId="{38E9CDBB-B9C3-CB4B-9870-0F27F155CE6D}" type="pres">
      <dgm:prSet presAssocID="{0336BB81-7DC9-5F49-985E-C10D10659E42}" presName="childText" presStyleLbl="conFgAcc1" presStyleIdx="2" presStyleCnt="3">
        <dgm:presLayoutVars>
          <dgm:bulletEnabled val="1"/>
        </dgm:presLayoutVars>
      </dgm:prSet>
      <dgm:spPr/>
      <dgm:t>
        <a:bodyPr/>
        <a:lstStyle/>
        <a:p>
          <a:endParaRPr lang="es-ES"/>
        </a:p>
      </dgm:t>
    </dgm:pt>
  </dgm:ptLst>
  <dgm:cxnLst>
    <dgm:cxn modelId="{27EC15B2-7DAE-B84A-9834-6F672D1458D9}" srcId="{6D918FF5-B269-3C47-BC83-7AD34F53362E}" destId="{100C2A4B-72D4-644D-A24C-B998F2D40FD8}" srcOrd="1" destOrd="0" parTransId="{6228011D-47EF-C14D-A215-B717D07E3E84}" sibTransId="{4D006A13-E6F1-9A4A-B188-9DD810349043}"/>
    <dgm:cxn modelId="{75FCB8B9-57B2-1545-9F27-2B7F43A37550}" srcId="{6D918FF5-B269-3C47-BC83-7AD34F53362E}" destId="{0336BB81-7DC9-5F49-985E-C10D10659E42}" srcOrd="2" destOrd="0" parTransId="{ADDD2CFB-2A75-104B-AF88-FAE2DC536433}" sibTransId="{8A8761D5-FEF9-BC46-91E1-3A8DCEB661B8}"/>
    <dgm:cxn modelId="{05132545-AE18-8042-81EB-CA4AC7C53935}" srcId="{100C2A4B-72D4-644D-A24C-B998F2D40FD8}" destId="{2B389393-1380-2F4F-AC79-38838DD91209}" srcOrd="0" destOrd="0" parTransId="{AC3E3BD2-DCC4-674A-A46E-E1C53C19E1C4}" sibTransId="{702ACE7F-9AE4-7546-93A1-F2284DDE99C4}"/>
    <dgm:cxn modelId="{883DCD21-3EED-8849-B88E-C34BB1FFBAEB}" srcId="{6D918FF5-B269-3C47-BC83-7AD34F53362E}" destId="{D4D2F52A-B03F-874A-9F12-5640DA9690DF}" srcOrd="0" destOrd="0" parTransId="{4D0FD3C6-8E83-3246-84AC-E027239884AC}" sibTransId="{5DC10012-1F7E-8A4B-8119-07FA70972D46}"/>
    <dgm:cxn modelId="{DE5E2FE2-351B-9142-BEB1-834B86322640}" type="presOf" srcId="{100C2A4B-72D4-644D-A24C-B998F2D40FD8}" destId="{212C1276-13E0-054E-A046-407A497A9B01}" srcOrd="1" destOrd="0" presId="urn:microsoft.com/office/officeart/2005/8/layout/list1"/>
    <dgm:cxn modelId="{7FD965C9-95B5-394B-8BEC-E84FBBDEEFD0}" type="presOf" srcId="{100C2A4B-72D4-644D-A24C-B998F2D40FD8}" destId="{9CB51874-EEF6-7746-B44B-957F66E9E193}" srcOrd="0" destOrd="0" presId="urn:microsoft.com/office/officeart/2005/8/layout/list1"/>
    <dgm:cxn modelId="{2D0F60CC-3379-3A40-B4FD-5D8F1053B887}" type="presOf" srcId="{2B389393-1380-2F4F-AC79-38838DD91209}" destId="{AA1F2186-21A0-F841-9A3D-2AFA2BEE17F9}" srcOrd="0" destOrd="0" presId="urn:microsoft.com/office/officeart/2005/8/layout/list1"/>
    <dgm:cxn modelId="{6B2A13B2-3B38-4443-9D7D-E7B569C98344}" srcId="{0336BB81-7DC9-5F49-985E-C10D10659E42}" destId="{153AB5A3-0378-BA4E-A408-2E0E1598D1A7}" srcOrd="0" destOrd="0" parTransId="{86CEEC27-FDE6-0245-86A5-776429D23F73}" sibTransId="{92680FAB-32FA-954C-9932-A2BBC310EED1}"/>
    <dgm:cxn modelId="{3AFAECB5-91EF-7C4C-9A74-2CDAD6AB53B5}" srcId="{D4D2F52A-B03F-874A-9F12-5640DA9690DF}" destId="{07B0BE43-24E5-2249-A24A-41E0735746F9}" srcOrd="0" destOrd="0" parTransId="{E15E438D-BC3D-2547-964D-E0F2E428F09E}" sibTransId="{3E190CC5-B3F5-7B48-B015-0D56027578FD}"/>
    <dgm:cxn modelId="{3F3B3F29-7553-B447-8F48-A6E48DF1B5EE}" type="presOf" srcId="{0336BB81-7DC9-5F49-985E-C10D10659E42}" destId="{3CC5E7CD-1C62-4440-BC4E-16457FB6C1C9}" srcOrd="1" destOrd="0" presId="urn:microsoft.com/office/officeart/2005/8/layout/list1"/>
    <dgm:cxn modelId="{BFBF88D9-ABE7-E243-8087-3D137826128C}" type="presOf" srcId="{D4D2F52A-B03F-874A-9F12-5640DA9690DF}" destId="{678CE7FB-DE64-E64D-B45C-E54D27FAF7FE}" srcOrd="1" destOrd="0" presId="urn:microsoft.com/office/officeart/2005/8/layout/list1"/>
    <dgm:cxn modelId="{91FCA5A6-3CCF-BB4B-AE7E-072C1FA4F02E}" type="presOf" srcId="{153AB5A3-0378-BA4E-A408-2E0E1598D1A7}" destId="{38E9CDBB-B9C3-CB4B-9870-0F27F155CE6D}" srcOrd="0" destOrd="0" presId="urn:microsoft.com/office/officeart/2005/8/layout/list1"/>
    <dgm:cxn modelId="{E4F834FC-BF32-F848-9F9B-8937D6149371}" type="presOf" srcId="{0336BB81-7DC9-5F49-985E-C10D10659E42}" destId="{22E4F6F3-0B27-E041-9EBB-1A756C4334FD}" srcOrd="0" destOrd="0" presId="urn:microsoft.com/office/officeart/2005/8/layout/list1"/>
    <dgm:cxn modelId="{7E8257DA-207F-074A-85B2-ECBA16D85744}" type="presOf" srcId="{6D918FF5-B269-3C47-BC83-7AD34F53362E}" destId="{81A58D2C-2D20-0C47-BA68-18B7514B73C2}" srcOrd="0" destOrd="0" presId="urn:microsoft.com/office/officeart/2005/8/layout/list1"/>
    <dgm:cxn modelId="{7F96A481-80E1-184C-B8E4-920A2F0CC105}" type="presOf" srcId="{07B0BE43-24E5-2249-A24A-41E0735746F9}" destId="{78D26CD8-8D21-1244-A954-8C0D96083BB2}" srcOrd="0" destOrd="0" presId="urn:microsoft.com/office/officeart/2005/8/layout/list1"/>
    <dgm:cxn modelId="{44898C5A-F407-CC4F-A1F4-2AAC8B2D42FA}" type="presOf" srcId="{D4D2F52A-B03F-874A-9F12-5640DA9690DF}" destId="{B3CD6B01-CFFD-CA4C-A474-9121B796F545}" srcOrd="0" destOrd="0" presId="urn:microsoft.com/office/officeart/2005/8/layout/list1"/>
    <dgm:cxn modelId="{DDCA65D4-7964-C846-B8E0-2BEA1569FA35}" type="presParOf" srcId="{81A58D2C-2D20-0C47-BA68-18B7514B73C2}" destId="{19A11BF6-7A44-124E-90E2-CAD584CA63D4}" srcOrd="0" destOrd="0" presId="urn:microsoft.com/office/officeart/2005/8/layout/list1"/>
    <dgm:cxn modelId="{839288FC-2438-8545-A3DB-E07FB0392D0D}" type="presParOf" srcId="{19A11BF6-7A44-124E-90E2-CAD584CA63D4}" destId="{B3CD6B01-CFFD-CA4C-A474-9121B796F545}" srcOrd="0" destOrd="0" presId="urn:microsoft.com/office/officeart/2005/8/layout/list1"/>
    <dgm:cxn modelId="{36A76853-F689-0F45-8CB8-89B936571D1D}" type="presParOf" srcId="{19A11BF6-7A44-124E-90E2-CAD584CA63D4}" destId="{678CE7FB-DE64-E64D-B45C-E54D27FAF7FE}" srcOrd="1" destOrd="0" presId="urn:microsoft.com/office/officeart/2005/8/layout/list1"/>
    <dgm:cxn modelId="{D1C26DFD-C338-7F49-B612-4A1B422E8592}" type="presParOf" srcId="{81A58D2C-2D20-0C47-BA68-18B7514B73C2}" destId="{6FE79850-41CC-B844-94C5-792769B85BE5}" srcOrd="1" destOrd="0" presId="urn:microsoft.com/office/officeart/2005/8/layout/list1"/>
    <dgm:cxn modelId="{886BA050-5DAA-4740-868B-CBADF5899DC8}" type="presParOf" srcId="{81A58D2C-2D20-0C47-BA68-18B7514B73C2}" destId="{78D26CD8-8D21-1244-A954-8C0D96083BB2}" srcOrd="2" destOrd="0" presId="urn:microsoft.com/office/officeart/2005/8/layout/list1"/>
    <dgm:cxn modelId="{94461945-FCBE-3746-9A64-0F91AA96E665}" type="presParOf" srcId="{81A58D2C-2D20-0C47-BA68-18B7514B73C2}" destId="{38394DE3-67DF-034A-ADBA-30573DBADDC6}" srcOrd="3" destOrd="0" presId="urn:microsoft.com/office/officeart/2005/8/layout/list1"/>
    <dgm:cxn modelId="{82C6B93E-8F18-2247-98B4-69B8745A19CF}" type="presParOf" srcId="{81A58D2C-2D20-0C47-BA68-18B7514B73C2}" destId="{C660925E-97F3-B445-8F33-9E93C463B130}" srcOrd="4" destOrd="0" presId="urn:microsoft.com/office/officeart/2005/8/layout/list1"/>
    <dgm:cxn modelId="{D06D167B-4A85-6A45-AE00-8E281062340B}" type="presParOf" srcId="{C660925E-97F3-B445-8F33-9E93C463B130}" destId="{9CB51874-EEF6-7746-B44B-957F66E9E193}" srcOrd="0" destOrd="0" presId="urn:microsoft.com/office/officeart/2005/8/layout/list1"/>
    <dgm:cxn modelId="{F766C6FA-ADA1-A54F-BC2B-1C8C5C36BFAA}" type="presParOf" srcId="{C660925E-97F3-B445-8F33-9E93C463B130}" destId="{212C1276-13E0-054E-A046-407A497A9B01}" srcOrd="1" destOrd="0" presId="urn:microsoft.com/office/officeart/2005/8/layout/list1"/>
    <dgm:cxn modelId="{86EEF078-17B3-F240-AF84-189A7F8C008E}" type="presParOf" srcId="{81A58D2C-2D20-0C47-BA68-18B7514B73C2}" destId="{015E92B3-E6CB-DA40-A308-1C2550A58AA0}" srcOrd="5" destOrd="0" presId="urn:microsoft.com/office/officeart/2005/8/layout/list1"/>
    <dgm:cxn modelId="{B5BDB642-AE6F-DF48-A6F7-66F98FB901B9}" type="presParOf" srcId="{81A58D2C-2D20-0C47-BA68-18B7514B73C2}" destId="{AA1F2186-21A0-F841-9A3D-2AFA2BEE17F9}" srcOrd="6" destOrd="0" presId="urn:microsoft.com/office/officeart/2005/8/layout/list1"/>
    <dgm:cxn modelId="{9095241F-AC51-F14F-9EE2-96AB3B4E4196}" type="presParOf" srcId="{81A58D2C-2D20-0C47-BA68-18B7514B73C2}" destId="{019D2081-6B89-EB47-BD17-1A08BD349869}" srcOrd="7" destOrd="0" presId="urn:microsoft.com/office/officeart/2005/8/layout/list1"/>
    <dgm:cxn modelId="{65419699-9833-A342-B140-97B3EEF6FCAB}" type="presParOf" srcId="{81A58D2C-2D20-0C47-BA68-18B7514B73C2}" destId="{AE933C49-3D50-8241-81A8-2124C98E3FBC}" srcOrd="8" destOrd="0" presId="urn:microsoft.com/office/officeart/2005/8/layout/list1"/>
    <dgm:cxn modelId="{152B9754-B8BA-8A4B-862A-A9C4DBC68808}" type="presParOf" srcId="{AE933C49-3D50-8241-81A8-2124C98E3FBC}" destId="{22E4F6F3-0B27-E041-9EBB-1A756C4334FD}" srcOrd="0" destOrd="0" presId="urn:microsoft.com/office/officeart/2005/8/layout/list1"/>
    <dgm:cxn modelId="{227FCD13-1440-2845-B857-BC1509235BB8}" type="presParOf" srcId="{AE933C49-3D50-8241-81A8-2124C98E3FBC}" destId="{3CC5E7CD-1C62-4440-BC4E-16457FB6C1C9}" srcOrd="1" destOrd="0" presId="urn:microsoft.com/office/officeart/2005/8/layout/list1"/>
    <dgm:cxn modelId="{C84F078F-9C62-734D-BA75-60BB203F8ECA}" type="presParOf" srcId="{81A58D2C-2D20-0C47-BA68-18B7514B73C2}" destId="{787336A3-B458-7C49-93AD-AA08BB456A43}" srcOrd="9" destOrd="0" presId="urn:microsoft.com/office/officeart/2005/8/layout/list1"/>
    <dgm:cxn modelId="{345DE8FF-ABFE-A046-83D6-2137D875F056}" type="presParOf" srcId="{81A58D2C-2D20-0C47-BA68-18B7514B73C2}" destId="{38E9CDBB-B9C3-CB4B-9870-0F27F155CE6D}"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EB288A-4069-4A82-9AFC-B371516439A0}">
      <dsp:nvSpPr>
        <dsp:cNvPr id="0" name=""/>
        <dsp:cNvSpPr/>
      </dsp:nvSpPr>
      <dsp:spPr>
        <a:xfrm>
          <a:off x="29" y="121134"/>
          <a:ext cx="2848570" cy="1139428"/>
        </a:xfrm>
        <a:prstGeom prst="rect">
          <a:avLst/>
        </a:prstGeom>
        <a:solidFill>
          <a:srgbClr val="004C52"/>
        </a:solidFill>
        <a:ln w="25400" cap="flat" cmpd="sng" algn="ctr">
          <a:solidFill>
            <a:srgbClr val="004C5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9824" tIns="211328" rIns="369824" bIns="211328" numCol="1" spcCol="1270" anchor="ctr" anchorCtr="0">
          <a:noAutofit/>
        </a:bodyPr>
        <a:lstStyle/>
        <a:p>
          <a:pPr lvl="0" algn="ctr" defTabSz="2311400">
            <a:lnSpc>
              <a:spcPct val="90000"/>
            </a:lnSpc>
            <a:spcBef>
              <a:spcPct val="0"/>
            </a:spcBef>
            <a:spcAft>
              <a:spcPct val="35000"/>
            </a:spcAft>
          </a:pPr>
          <a:r>
            <a:rPr lang="es-ES" sz="5200" kern="1200" dirty="0" err="1">
              <a:latin typeface="Raleway" pitchFamily="2" charset="77"/>
            </a:rPr>
            <a:t>Unità</a:t>
          </a:r>
          <a:r>
            <a:rPr lang="es-ES" sz="5200" kern="1200" dirty="0">
              <a:latin typeface="Raleway" pitchFamily="2" charset="77"/>
            </a:rPr>
            <a:t> 1</a:t>
          </a:r>
        </a:p>
      </dsp:txBody>
      <dsp:txXfrm>
        <a:off x="29" y="121134"/>
        <a:ext cx="2848570" cy="1139428"/>
      </dsp:txXfrm>
    </dsp:sp>
    <dsp:sp modelId="{38060F78-480C-47CF-B727-DD2DFFC99788}">
      <dsp:nvSpPr>
        <dsp:cNvPr id="0" name=""/>
        <dsp:cNvSpPr/>
      </dsp:nvSpPr>
      <dsp:spPr>
        <a:xfrm>
          <a:off x="29" y="1260562"/>
          <a:ext cx="2848570" cy="223992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a:solidFill>
                <a:srgbClr val="00AE9D"/>
              </a:solidFill>
              <a:latin typeface="Karla" pitchFamily="2" charset="77"/>
            </a:rPr>
            <a:t>Come pensare in modo critico?</a:t>
          </a:r>
          <a:r>
            <a:rPr lang="es-ES" sz="1800" kern="1200" dirty="0">
              <a:latin typeface="Karla" pitchFamily="2" charset="77"/>
            </a:rPr>
            <a:t>​</a:t>
          </a:r>
          <a:endParaRPr lang="es-ES" sz="1800" kern="1200" dirty="0">
            <a:latin typeface="Raleway" pitchFamily="2" charset="77"/>
          </a:endParaRPr>
        </a:p>
      </dsp:txBody>
      <dsp:txXfrm>
        <a:off x="29" y="1260562"/>
        <a:ext cx="2848570" cy="2239920"/>
      </dsp:txXfrm>
    </dsp:sp>
    <dsp:sp modelId="{CA83B10C-5842-4A9F-B960-F9C3A32BB57E}">
      <dsp:nvSpPr>
        <dsp:cNvPr id="0" name=""/>
        <dsp:cNvSpPr/>
      </dsp:nvSpPr>
      <dsp:spPr>
        <a:xfrm>
          <a:off x="3247399" y="121134"/>
          <a:ext cx="2848570" cy="1139428"/>
        </a:xfrm>
        <a:prstGeom prst="rect">
          <a:avLst/>
        </a:prstGeom>
        <a:solidFill>
          <a:srgbClr val="8BD64E"/>
        </a:solidFill>
        <a:ln w="25400" cap="flat" cmpd="sng" algn="ctr">
          <a:solidFill>
            <a:schemeClr val="accent4">
              <a:hueOff val="10395692"/>
              <a:satOff val="-47968"/>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2712" tIns="207264" rIns="362712" bIns="207264" numCol="1" spcCol="1270" anchor="ctr" anchorCtr="0">
          <a:noAutofit/>
        </a:bodyPr>
        <a:lstStyle/>
        <a:p>
          <a:pPr lvl="0" algn="ctr" defTabSz="2266950">
            <a:lnSpc>
              <a:spcPct val="90000"/>
            </a:lnSpc>
            <a:spcBef>
              <a:spcPct val="0"/>
            </a:spcBef>
            <a:spcAft>
              <a:spcPct val="35000"/>
            </a:spcAft>
          </a:pPr>
          <a:r>
            <a:rPr lang="es-ES" sz="5100" kern="1200" dirty="0" err="1">
              <a:latin typeface="Raleway" pitchFamily="2" charset="77"/>
            </a:rPr>
            <a:t>Unità</a:t>
          </a:r>
          <a:r>
            <a:rPr lang="es-ES" sz="5100" kern="1200" dirty="0">
              <a:latin typeface="Raleway" pitchFamily="2" charset="77"/>
            </a:rPr>
            <a:t> 2</a:t>
          </a:r>
        </a:p>
      </dsp:txBody>
      <dsp:txXfrm>
        <a:off x="3247399" y="121134"/>
        <a:ext cx="2848570" cy="1139428"/>
      </dsp:txXfrm>
    </dsp:sp>
    <dsp:sp modelId="{FF6C4942-EA6B-4912-A282-949924078BF9}">
      <dsp:nvSpPr>
        <dsp:cNvPr id="0" name=""/>
        <dsp:cNvSpPr/>
      </dsp:nvSpPr>
      <dsp:spPr>
        <a:xfrm>
          <a:off x="3247399" y="1260562"/>
          <a:ext cx="2848570" cy="2239920"/>
        </a:xfrm>
        <a:prstGeom prst="rect">
          <a:avLst/>
        </a:prstGeom>
        <a:solidFill>
          <a:schemeClr val="accent4">
            <a:tint val="40000"/>
            <a:alpha val="90000"/>
            <a:hueOff val="11513918"/>
            <a:satOff val="-61261"/>
            <a:lumOff val="-3490"/>
            <a:alphaOff val="0"/>
          </a:schemeClr>
        </a:solidFill>
        <a:ln w="25400" cap="flat" cmpd="sng" algn="ctr">
          <a:solidFill>
            <a:schemeClr val="accent4">
              <a:tint val="40000"/>
              <a:alpha val="90000"/>
              <a:hueOff val="11513918"/>
              <a:satOff val="-61261"/>
              <a:lumOff val="-349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s-ES" sz="1800" b="1" kern="1200" dirty="0" err="1">
              <a:solidFill>
                <a:srgbClr val="00AE9D"/>
              </a:solidFill>
              <a:latin typeface="Karla" pitchFamily="2" charset="77"/>
            </a:rPr>
            <a:t>Pensiero</a:t>
          </a:r>
          <a:r>
            <a:rPr lang="es-ES" sz="1800" b="1" kern="1200" dirty="0">
              <a:solidFill>
                <a:srgbClr val="00AE9D"/>
              </a:solidFill>
              <a:latin typeface="Karla" pitchFamily="2" charset="77"/>
            </a:rPr>
            <a:t> critico </a:t>
          </a:r>
          <a:r>
            <a:rPr lang="es-ES" sz="1800" b="1" kern="1200" dirty="0" err="1">
              <a:solidFill>
                <a:srgbClr val="00AE9D"/>
              </a:solidFill>
              <a:latin typeface="Karla" pitchFamily="2" charset="77"/>
            </a:rPr>
            <a:t>nell’era</a:t>
          </a:r>
          <a:r>
            <a:rPr lang="es-ES" sz="1800" b="1" kern="1200" dirty="0">
              <a:solidFill>
                <a:srgbClr val="00AE9D"/>
              </a:solidFill>
              <a:latin typeface="Karla" pitchFamily="2" charset="77"/>
            </a:rPr>
            <a:t> </a:t>
          </a:r>
          <a:r>
            <a:rPr lang="es-ES" sz="1800" b="1" kern="1200" dirty="0" err="1">
              <a:solidFill>
                <a:srgbClr val="00AE9D"/>
              </a:solidFill>
              <a:latin typeface="Karla" pitchFamily="2" charset="77"/>
            </a:rPr>
            <a:t>digitale</a:t>
          </a:r>
          <a:endParaRPr lang="es-ES" sz="1800" b="0" kern="1200" dirty="0">
            <a:latin typeface="Raleway" pitchFamily="2" charset="77"/>
          </a:endParaRPr>
        </a:p>
      </dsp:txBody>
      <dsp:txXfrm>
        <a:off x="3247399" y="1260562"/>
        <a:ext cx="2848570" cy="22399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1CB82B-D7B4-6C40-9CB5-304BE603CED1}">
      <dsp:nvSpPr>
        <dsp:cNvPr id="0" name=""/>
        <dsp:cNvSpPr/>
      </dsp:nvSpPr>
      <dsp:spPr>
        <a:xfrm>
          <a:off x="604922" y="0"/>
          <a:ext cx="6855789" cy="3013960"/>
        </a:xfrm>
        <a:prstGeom prst="rightArrow">
          <a:avLst/>
        </a:prstGeom>
        <a:solidFill>
          <a:schemeClr val="accent6">
            <a:lumMod val="20000"/>
            <a:lumOff val="8000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9C09112-3790-B042-A8DC-8020F994DD5C}">
      <dsp:nvSpPr>
        <dsp:cNvPr id="0" name=""/>
        <dsp:cNvSpPr/>
      </dsp:nvSpPr>
      <dsp:spPr>
        <a:xfrm>
          <a:off x="2215"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i="0" kern="1200" dirty="0" err="1"/>
            <a:t>Quali</a:t>
          </a:r>
          <a:r>
            <a:rPr lang="en-US" sz="1000" b="0" i="0" kern="1200" dirty="0"/>
            <a:t> </a:t>
          </a:r>
          <a:r>
            <a:rPr lang="en-US" sz="1000" b="0" i="0" kern="1200" dirty="0" err="1"/>
            <a:t>sono</a:t>
          </a:r>
          <a:r>
            <a:rPr lang="en-US" sz="1000" b="0" i="0" kern="1200" dirty="0"/>
            <a:t> </a:t>
          </a:r>
          <a:r>
            <a:rPr lang="en-US" sz="1000" b="0" i="0" kern="1200" dirty="0" err="1"/>
            <a:t>i</a:t>
          </a:r>
          <a:r>
            <a:rPr lang="en-US" sz="1000" b="0" i="0" kern="1200" dirty="0"/>
            <a:t> </a:t>
          </a:r>
          <a:r>
            <a:rPr lang="en-US" sz="1000" b="1" i="0" kern="1200" dirty="0" err="1"/>
            <a:t>problemi</a:t>
          </a:r>
          <a:r>
            <a:rPr lang="en-US" sz="1000" b="0" i="0" kern="1200" dirty="0"/>
            <a:t> e </a:t>
          </a:r>
          <a:r>
            <a:rPr lang="en-US" sz="1000" b="0" i="0" kern="1200" dirty="0" err="1"/>
            <a:t>quali</a:t>
          </a:r>
          <a:r>
            <a:rPr lang="en-US" sz="1000" b="0" i="0" kern="1200" dirty="0"/>
            <a:t> le </a:t>
          </a:r>
          <a:r>
            <a:rPr lang="en-US" sz="1000" b="1" i="0" kern="1200" dirty="0" err="1"/>
            <a:t>conclusioni</a:t>
          </a:r>
          <a:r>
            <a:rPr lang="en-US" sz="1000" b="0" i="0" kern="1200" dirty="0"/>
            <a:t>? </a:t>
          </a:r>
          <a:endParaRPr lang="en-IS" sz="1000" kern="1200"/>
        </a:p>
      </dsp:txBody>
      <dsp:txXfrm>
        <a:off x="61067" y="963040"/>
        <a:ext cx="1172088" cy="1087880"/>
      </dsp:txXfrm>
    </dsp:sp>
    <dsp:sp modelId="{F7C3905E-9433-5C4E-8C49-BDB1C147995F}">
      <dsp:nvSpPr>
        <dsp:cNvPr id="0" name=""/>
        <dsp:cNvSpPr/>
      </dsp:nvSpPr>
      <dsp:spPr>
        <a:xfrm>
          <a:off x="1356497"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buAutoNum type="arabicPeriod"/>
          </a:pPr>
          <a:r>
            <a:rPr lang="en-US" sz="1000" kern="1200" dirty="0" err="1">
              <a:ea typeface="+mn-lt"/>
              <a:cs typeface="+mn-lt"/>
            </a:rPr>
            <a:t>Quali</a:t>
          </a:r>
          <a:r>
            <a:rPr lang="en-US" sz="1000" kern="1200" dirty="0">
              <a:ea typeface="+mn-lt"/>
              <a:cs typeface="+mn-lt"/>
            </a:rPr>
            <a:t> </a:t>
          </a:r>
          <a:r>
            <a:rPr lang="en-US" sz="1000" kern="1200" dirty="0" err="1">
              <a:ea typeface="+mn-lt"/>
              <a:cs typeface="+mn-lt"/>
            </a:rPr>
            <a:t>sono</a:t>
          </a:r>
          <a:r>
            <a:rPr lang="en-US" sz="1000" kern="1200" dirty="0">
              <a:ea typeface="+mn-lt"/>
              <a:cs typeface="+mn-lt"/>
            </a:rPr>
            <a:t> le </a:t>
          </a:r>
          <a:r>
            <a:rPr lang="en-US" sz="1000" b="1" kern="1200" dirty="0" err="1">
              <a:ea typeface="+mn-lt"/>
              <a:cs typeface="+mn-lt"/>
            </a:rPr>
            <a:t>ragioni</a:t>
          </a:r>
          <a:r>
            <a:rPr lang="en-US" sz="1000" kern="1200" dirty="0">
              <a:ea typeface="+mn-lt"/>
              <a:cs typeface="+mn-lt"/>
            </a:rPr>
            <a:t>?</a:t>
          </a:r>
          <a:endParaRPr lang="en-GB" sz="1000" kern="1200" dirty="0"/>
        </a:p>
      </dsp:txBody>
      <dsp:txXfrm>
        <a:off x="1415349" y="963040"/>
        <a:ext cx="1172088" cy="1087880"/>
      </dsp:txXfrm>
    </dsp:sp>
    <dsp:sp modelId="{FBBE2E65-FF9D-8F46-851B-2545B34A3D47}">
      <dsp:nvSpPr>
        <dsp:cNvPr id="0" name=""/>
        <dsp:cNvSpPr/>
      </dsp:nvSpPr>
      <dsp:spPr>
        <a:xfrm>
          <a:off x="2710779"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b="0" i="0" kern="1200" dirty="0" err="1"/>
            <a:t>Quali</a:t>
          </a:r>
          <a:r>
            <a:rPr lang="en-US" sz="1000" b="0" i="0" kern="1200" dirty="0"/>
            <a:t> </a:t>
          </a:r>
          <a:r>
            <a:rPr lang="en-US" sz="1000" b="0" i="0" kern="1200" dirty="0" err="1"/>
            <a:t>sono</a:t>
          </a:r>
          <a:r>
            <a:rPr lang="en-US" sz="1000" b="0" i="0" kern="1200" dirty="0"/>
            <a:t> le </a:t>
          </a:r>
          <a:r>
            <a:rPr lang="en-US" sz="1000" b="1" i="0" kern="1200" dirty="0" err="1"/>
            <a:t>ipotesi</a:t>
          </a:r>
          <a:r>
            <a:rPr lang="en-US" sz="1000" b="0" i="0" kern="1200" dirty="0"/>
            <a:t>?</a:t>
          </a:r>
          <a:endParaRPr lang="en-IS" sz="1000" kern="1200"/>
        </a:p>
      </dsp:txBody>
      <dsp:txXfrm>
        <a:off x="2769631" y="963040"/>
        <a:ext cx="1172088" cy="1087880"/>
      </dsp:txXfrm>
    </dsp:sp>
    <dsp:sp modelId="{4B5CA6F7-36B2-0543-9F40-C8A73BEDDA6C}">
      <dsp:nvSpPr>
        <dsp:cNvPr id="0" name=""/>
        <dsp:cNvSpPr/>
      </dsp:nvSpPr>
      <dsp:spPr>
        <a:xfrm>
          <a:off x="4065062"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buAutoNum type="arabicPeriod"/>
          </a:pPr>
          <a:r>
            <a:rPr lang="en-US" sz="1000" kern="1200" dirty="0">
              <a:ea typeface="+mn-lt"/>
              <a:cs typeface="+mn-lt"/>
            </a:rPr>
            <a:t>Qual </a:t>
          </a:r>
          <a:r>
            <a:rPr lang="en-US" sz="1000" kern="1200" dirty="0" err="1">
              <a:ea typeface="+mn-lt"/>
              <a:cs typeface="+mn-lt"/>
            </a:rPr>
            <a:t>è</a:t>
          </a:r>
          <a:r>
            <a:rPr lang="en-US" sz="1000" kern="1200" dirty="0">
              <a:ea typeface="+mn-lt"/>
              <a:cs typeface="+mn-lt"/>
            </a:rPr>
            <a:t> la </a:t>
          </a:r>
          <a:r>
            <a:rPr lang="en-US" sz="1000" kern="1200" dirty="0" err="1">
              <a:ea typeface="+mn-lt"/>
              <a:cs typeface="+mn-lt"/>
            </a:rPr>
            <a:t>bontà</a:t>
          </a:r>
          <a:r>
            <a:rPr lang="en-US" sz="1000" kern="1200" dirty="0">
              <a:ea typeface="+mn-lt"/>
              <a:cs typeface="+mn-lt"/>
            </a:rPr>
            <a:t> </a:t>
          </a:r>
          <a:r>
            <a:rPr lang="en-US" sz="1000" kern="1200" dirty="0" err="1">
              <a:ea typeface="+mn-lt"/>
              <a:cs typeface="+mn-lt"/>
            </a:rPr>
            <a:t>delle</a:t>
          </a:r>
          <a:r>
            <a:rPr lang="en-US" sz="1000" kern="1200" dirty="0">
              <a:ea typeface="+mn-lt"/>
              <a:cs typeface="+mn-lt"/>
            </a:rPr>
            <a:t> </a:t>
          </a:r>
          <a:r>
            <a:rPr lang="en-US" sz="1000" b="1" kern="1200" dirty="0" err="1">
              <a:ea typeface="+mn-lt"/>
              <a:cs typeface="+mn-lt"/>
            </a:rPr>
            <a:t>argomentazioni</a:t>
          </a:r>
          <a:r>
            <a:rPr lang="en-US" sz="1000" kern="1200" dirty="0">
              <a:ea typeface="+mn-lt"/>
              <a:cs typeface="+mn-lt"/>
            </a:rPr>
            <a:t>?</a:t>
          </a:r>
          <a:endParaRPr lang="en-GB" sz="1000" kern="1200" dirty="0"/>
        </a:p>
      </dsp:txBody>
      <dsp:txXfrm>
        <a:off x="4123914" y="963040"/>
        <a:ext cx="1172088" cy="1087880"/>
      </dsp:txXfrm>
    </dsp:sp>
    <dsp:sp modelId="{2A349586-22D2-6A42-8025-33DC2A24F1F8}">
      <dsp:nvSpPr>
        <dsp:cNvPr id="0" name=""/>
        <dsp:cNvSpPr/>
      </dsp:nvSpPr>
      <dsp:spPr>
        <a:xfrm>
          <a:off x="5419344"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pPr>
          <a:r>
            <a:rPr lang="en-US" sz="1000" kern="1200" dirty="0">
              <a:ea typeface="+mn-lt"/>
              <a:cs typeface="+mn-lt"/>
            </a:rPr>
            <a:t>Ci </a:t>
          </a:r>
          <a:r>
            <a:rPr lang="en-US" sz="1000" kern="1200" dirty="0" err="1">
              <a:ea typeface="+mn-lt"/>
              <a:cs typeface="+mn-lt"/>
            </a:rPr>
            <a:t>sono</a:t>
          </a:r>
          <a:r>
            <a:rPr lang="en-US" sz="1000" kern="1200" dirty="0">
              <a:ea typeface="+mn-lt"/>
              <a:cs typeface="+mn-lt"/>
            </a:rPr>
            <a:t> </a:t>
          </a:r>
          <a:r>
            <a:rPr lang="en-US" sz="1000" kern="1200" dirty="0" err="1">
              <a:ea typeface="+mn-lt"/>
              <a:cs typeface="+mn-lt"/>
            </a:rPr>
            <a:t>delle</a:t>
          </a:r>
          <a:r>
            <a:rPr lang="en-US" sz="1000" kern="1200" dirty="0">
              <a:ea typeface="+mn-lt"/>
              <a:cs typeface="+mn-lt"/>
            </a:rPr>
            <a:t> </a:t>
          </a:r>
          <a:r>
            <a:rPr lang="en-US" sz="1000" kern="1200" dirty="0" err="1">
              <a:ea typeface="+mn-lt"/>
              <a:cs typeface="+mn-lt"/>
            </a:rPr>
            <a:t>fallacie</a:t>
          </a:r>
          <a:r>
            <a:rPr lang="en-US" sz="1000" kern="1200" dirty="0">
              <a:ea typeface="+mn-lt"/>
              <a:cs typeface="+mn-lt"/>
            </a:rPr>
            <a:t> </a:t>
          </a:r>
          <a:r>
            <a:rPr lang="en-US" sz="1000" kern="1200" dirty="0" err="1">
              <a:ea typeface="+mn-lt"/>
              <a:cs typeface="+mn-lt"/>
            </a:rPr>
            <a:t>nel</a:t>
          </a:r>
          <a:r>
            <a:rPr lang="en-US" sz="1000" kern="1200" dirty="0">
              <a:ea typeface="+mn-lt"/>
              <a:cs typeface="+mn-lt"/>
            </a:rPr>
            <a:t> </a:t>
          </a:r>
          <a:r>
            <a:rPr lang="en-US" sz="1000" b="1" kern="1200" dirty="0" err="1">
              <a:ea typeface="+mn-lt"/>
              <a:cs typeface="+mn-lt"/>
            </a:rPr>
            <a:t>ragionamento</a:t>
          </a:r>
          <a:r>
            <a:rPr lang="en-US" sz="1000" kern="1200" dirty="0">
              <a:ea typeface="+mn-lt"/>
              <a:cs typeface="+mn-lt"/>
            </a:rPr>
            <a:t>?</a:t>
          </a:r>
          <a:endParaRPr lang="en-US" sz="1000" kern="1200" dirty="0">
            <a:cs typeface="Calibri" panose="020F0502020204030204"/>
          </a:endParaRPr>
        </a:p>
      </dsp:txBody>
      <dsp:txXfrm>
        <a:off x="5478196" y="963040"/>
        <a:ext cx="1172088" cy="1087880"/>
      </dsp:txXfrm>
    </dsp:sp>
    <dsp:sp modelId="{A19CE255-B732-614F-863E-B4C36519455D}">
      <dsp:nvSpPr>
        <dsp:cNvPr id="0" name=""/>
        <dsp:cNvSpPr/>
      </dsp:nvSpPr>
      <dsp:spPr>
        <a:xfrm>
          <a:off x="6773627" y="904188"/>
          <a:ext cx="1289792" cy="1205584"/>
        </a:xfrm>
        <a:prstGeom prst="roundRect">
          <a:avLst/>
        </a:prstGeom>
        <a:gradFill rotWithShape="0">
          <a:gsLst>
            <a:gs pos="0">
              <a:schemeClr val="lt1">
                <a:hueOff val="0"/>
                <a:satOff val="0"/>
                <a:lumOff val="0"/>
                <a:alphaOff val="0"/>
                <a:tint val="100000"/>
                <a:shade val="100000"/>
                <a:satMod val="130000"/>
              </a:schemeClr>
            </a:gs>
            <a:gs pos="100000">
              <a:schemeClr val="l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38100" tIns="38100" rIns="38100" bIns="38100" numCol="1" spcCol="1270" anchor="ctr" anchorCtr="0">
          <a:noAutofit/>
        </a:bodyPr>
        <a:lstStyle/>
        <a:p>
          <a:pPr lvl="0" algn="ctr" defTabSz="444500">
            <a:lnSpc>
              <a:spcPct val="90000"/>
            </a:lnSpc>
            <a:spcBef>
              <a:spcPct val="0"/>
            </a:spcBef>
            <a:spcAft>
              <a:spcPct val="35000"/>
            </a:spcAft>
            <a:buAutoNum type="arabicPeriod"/>
          </a:pPr>
          <a:r>
            <a:rPr lang="en-US" sz="1000" kern="1200" dirty="0">
              <a:ea typeface="+mn-lt"/>
              <a:cs typeface="+mn-lt"/>
            </a:rPr>
            <a:t>Qual </a:t>
          </a:r>
          <a:r>
            <a:rPr lang="en-US" sz="1000" kern="1200" dirty="0" err="1">
              <a:ea typeface="+mn-lt"/>
              <a:cs typeface="+mn-lt"/>
            </a:rPr>
            <a:t>è</a:t>
          </a:r>
          <a:r>
            <a:rPr lang="en-US" sz="1000" kern="1200" dirty="0">
              <a:ea typeface="+mn-lt"/>
              <a:cs typeface="+mn-lt"/>
            </a:rPr>
            <a:t> la </a:t>
          </a:r>
          <a:r>
            <a:rPr lang="en-US" sz="1000" kern="1200" dirty="0" err="1">
              <a:ea typeface="+mn-lt"/>
              <a:cs typeface="+mn-lt"/>
            </a:rPr>
            <a:t>bontà</a:t>
          </a:r>
          <a:r>
            <a:rPr lang="en-US" sz="1000" kern="1200" dirty="0">
              <a:ea typeface="+mn-lt"/>
              <a:cs typeface="+mn-lt"/>
            </a:rPr>
            <a:t> </a:t>
          </a:r>
          <a:r>
            <a:rPr lang="en-US" sz="1000" kern="1200" dirty="0" err="1">
              <a:ea typeface="+mn-lt"/>
              <a:cs typeface="+mn-lt"/>
            </a:rPr>
            <a:t>delle</a:t>
          </a:r>
          <a:r>
            <a:rPr lang="en-US" sz="1000" kern="1200" dirty="0">
              <a:ea typeface="+mn-lt"/>
              <a:cs typeface="+mn-lt"/>
            </a:rPr>
            <a:t> </a:t>
          </a:r>
          <a:r>
            <a:rPr lang="en-US" sz="1000" b="1" kern="1200" dirty="0">
              <a:ea typeface="+mn-lt"/>
              <a:cs typeface="+mn-lt"/>
            </a:rPr>
            <a:t>prove</a:t>
          </a:r>
          <a:r>
            <a:rPr lang="en-US" sz="1000" kern="1200" dirty="0">
              <a:ea typeface="+mn-lt"/>
              <a:cs typeface="+mn-lt"/>
            </a:rPr>
            <a:t>?</a:t>
          </a:r>
          <a:endParaRPr lang="en-GB" sz="1000" kern="1200" dirty="0"/>
        </a:p>
      </dsp:txBody>
      <dsp:txXfrm>
        <a:off x="6832479" y="963040"/>
        <a:ext cx="1172088" cy="10878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A53BD8-3E7D-D74C-9BDD-3A13A3C18861}">
      <dsp:nvSpPr>
        <dsp:cNvPr id="0" name=""/>
        <dsp:cNvSpPr/>
      </dsp:nvSpPr>
      <dsp:spPr>
        <a:xfrm rot="16200000">
          <a:off x="-1102068" y="1102068"/>
          <a:ext cx="3494612" cy="1290475"/>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buFont typeface="Arial" panose="020B0604020202020204" pitchFamily="34" charset="0"/>
            <a:buChar char="•"/>
          </a:pPr>
          <a:r>
            <a:rPr lang="en-US" sz="1400" b="1" kern="1200" dirty="0">
              <a:solidFill>
                <a:srgbClr val="00AE9D"/>
              </a:solidFill>
              <a:latin typeface="Karla" pitchFamily="2" charset="77"/>
            </a:rPr>
            <a:t>Clickbait</a:t>
          </a:r>
          <a:r>
            <a:rPr lang="en-US" sz="1400" kern="1200" dirty="0">
              <a:solidFill>
                <a:srgbClr val="004C52"/>
              </a:solidFill>
              <a:latin typeface="Karla" pitchFamily="2" charset="77"/>
            </a:rPr>
            <a:t> </a:t>
          </a:r>
        </a:p>
        <a:p>
          <a:pPr lvl="0" algn="ctr" defTabSz="622300">
            <a:lnSpc>
              <a:spcPct val="90000"/>
            </a:lnSpc>
            <a:spcBef>
              <a:spcPct val="0"/>
            </a:spcBef>
            <a:spcAft>
              <a:spcPct val="35000"/>
            </a:spcAft>
            <a:buFont typeface="Arial" panose="020B0604020202020204" pitchFamily="34" charset="0"/>
            <a:buChar char="•"/>
          </a:pPr>
          <a:endParaRPr lang="en-US" sz="1200" kern="1200" dirty="0">
            <a:solidFill>
              <a:srgbClr val="004C52"/>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r>
            <a:rPr lang="en-US" sz="1200" kern="1200" dirty="0">
              <a:solidFill>
                <a:srgbClr val="004C52"/>
              </a:solidFill>
              <a:latin typeface="Karla" pitchFamily="2" charset="77"/>
            </a:rPr>
            <a:t>– </a:t>
          </a:r>
          <a:r>
            <a:rPr lang="it-IT" sz="1200" kern="1200" dirty="0">
              <a:solidFill>
                <a:srgbClr val="004C52"/>
              </a:solidFill>
              <a:latin typeface="Karla" pitchFamily="2" charset="77"/>
            </a:rPr>
            <a:t>ottenere più visitatori del sito web e aumentare le entrate pubblicitarie per i siti web
</a:t>
          </a:r>
          <a:endParaRPr lang="en-GB" sz="1200" kern="1200" dirty="0"/>
        </a:p>
      </dsp:txBody>
      <dsp:txXfrm rot="5400000">
        <a:off x="0" y="698922"/>
        <a:ext cx="1290475" cy="2096768"/>
      </dsp:txXfrm>
    </dsp:sp>
    <dsp:sp modelId="{CDEAD63E-E0ED-B944-A0D9-0633E4E03B68}">
      <dsp:nvSpPr>
        <dsp:cNvPr id="0" name=""/>
        <dsp:cNvSpPr/>
      </dsp:nvSpPr>
      <dsp:spPr>
        <a:xfrm rot="16200000">
          <a:off x="289996" y="1102068"/>
          <a:ext cx="3494612" cy="1290475"/>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buFont typeface="Arial" panose="020B0604020202020204" pitchFamily="34" charset="0"/>
            <a:buChar char="•"/>
          </a:pPr>
          <a:r>
            <a:rPr lang="en-US" sz="1400" b="1" kern="1200" dirty="0">
              <a:solidFill>
                <a:srgbClr val="00AE9D"/>
              </a:solidFill>
              <a:latin typeface="Karla" pitchFamily="2" charset="77"/>
            </a:rPr>
            <a:t>Propaganda</a:t>
          </a:r>
        </a:p>
        <a:p>
          <a:pPr lvl="0" algn="ctr" defTabSz="622300">
            <a:lnSpc>
              <a:spcPct val="90000"/>
            </a:lnSpc>
            <a:spcBef>
              <a:spcPct val="0"/>
            </a:spcBef>
            <a:spcAft>
              <a:spcPct val="35000"/>
            </a:spcAft>
            <a:buFont typeface="Arial" panose="020B0604020202020204" pitchFamily="34" charset="0"/>
            <a:buChar char="•"/>
          </a:pPr>
          <a:endParaRPr lang="en-US" sz="1200" b="1" kern="1200" dirty="0">
            <a:solidFill>
              <a:srgbClr val="00AE9D"/>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r>
            <a:rPr lang="en-US" sz="1200" kern="1200" dirty="0">
              <a:solidFill>
                <a:srgbClr val="004C52"/>
              </a:solidFill>
              <a:latin typeface="Karla" pitchFamily="2" charset="77"/>
            </a:rPr>
            <a:t> – </a:t>
          </a:r>
          <a:r>
            <a:rPr lang="it-IT" sz="1200" kern="1200" dirty="0">
              <a:solidFill>
                <a:srgbClr val="004C52"/>
              </a:solidFill>
              <a:latin typeface="Karla" pitchFamily="2" charset="77"/>
            </a:rPr>
            <a:t>ingannare il pubblico, promuovere un punto di vista di parte
</a:t>
          </a:r>
          <a:endParaRPr lang="en-GB" sz="1000" kern="1200" dirty="0"/>
        </a:p>
      </dsp:txBody>
      <dsp:txXfrm rot="5400000">
        <a:off x="1392064" y="698922"/>
        <a:ext cx="1290475" cy="2096768"/>
      </dsp:txXfrm>
    </dsp:sp>
    <dsp:sp modelId="{8273C42C-CB09-2C49-957A-1085A200D2B8}">
      <dsp:nvSpPr>
        <dsp:cNvPr id="0" name=""/>
        <dsp:cNvSpPr/>
      </dsp:nvSpPr>
      <dsp:spPr>
        <a:xfrm rot="16200000">
          <a:off x="1750408" y="1028917"/>
          <a:ext cx="3494612" cy="1436777"/>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a:lnSpc>
              <a:spcPct val="90000"/>
            </a:lnSpc>
            <a:spcBef>
              <a:spcPct val="0"/>
            </a:spcBef>
            <a:spcAft>
              <a:spcPct val="35000"/>
            </a:spcAft>
            <a:buFont typeface="Arial" panose="020B0604020202020204" pitchFamily="34" charset="0"/>
            <a:buChar char="•"/>
          </a:pPr>
          <a:r>
            <a:rPr lang="en-US" sz="1400" b="1" kern="1200" dirty="0" err="1">
              <a:solidFill>
                <a:srgbClr val="00AE9D"/>
              </a:solidFill>
              <a:latin typeface="Karla" pitchFamily="2" charset="77"/>
            </a:rPr>
            <a:t>Satira</a:t>
          </a:r>
          <a:r>
            <a:rPr lang="en-US" sz="1400" b="1" kern="1200" dirty="0">
              <a:solidFill>
                <a:srgbClr val="00AE9D"/>
              </a:solidFill>
              <a:latin typeface="Karla" pitchFamily="2" charset="77"/>
            </a:rPr>
            <a:t>/</a:t>
          </a:r>
          <a:r>
            <a:rPr lang="en-US" sz="1400" b="1" kern="1200" dirty="0" err="1">
              <a:solidFill>
                <a:srgbClr val="00AE9D"/>
              </a:solidFill>
              <a:latin typeface="Karla" pitchFamily="2" charset="77"/>
            </a:rPr>
            <a:t>Parodia</a:t>
          </a:r>
          <a:endParaRPr lang="en-US" sz="1400" b="1" kern="1200" dirty="0">
            <a:solidFill>
              <a:srgbClr val="00AE9D"/>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endParaRPr lang="en-US" sz="1200" b="1" kern="1200" dirty="0">
            <a:solidFill>
              <a:srgbClr val="00AE9D"/>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endParaRPr lang="en-US" sz="1200" b="1" kern="1200" dirty="0">
            <a:solidFill>
              <a:srgbClr val="00AE9D"/>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r>
            <a:rPr lang="en-US" sz="1200" b="1" kern="1200" dirty="0">
              <a:solidFill>
                <a:srgbClr val="00AE9D"/>
              </a:solidFill>
              <a:latin typeface="Karla" pitchFamily="2" charset="77"/>
            </a:rPr>
            <a:t> </a:t>
          </a:r>
          <a:r>
            <a:rPr lang="en-US" sz="1200" kern="1200" dirty="0">
              <a:solidFill>
                <a:srgbClr val="004C52"/>
              </a:solidFill>
              <a:latin typeface="Karla" pitchFamily="2" charset="77"/>
            </a:rPr>
            <a:t>- </a:t>
          </a:r>
          <a:r>
            <a:rPr lang="en-US" sz="1200" kern="1200" dirty="0" err="1">
              <a:solidFill>
                <a:srgbClr val="004C52"/>
              </a:solidFill>
              <a:latin typeface="Karla" pitchFamily="2" charset="77"/>
            </a:rPr>
            <a:t>i</a:t>
          </a:r>
          <a:r>
            <a:rPr lang="it-IT" sz="1200" kern="1200" dirty="0" err="1">
              <a:solidFill>
                <a:srgbClr val="004C52"/>
              </a:solidFill>
              <a:latin typeface="Karla" pitchFamily="2" charset="77"/>
            </a:rPr>
            <a:t>ntrattenimento</a:t>
          </a:r>
          <a:r>
            <a:rPr lang="it-IT" sz="1200" kern="1200" dirty="0">
              <a:solidFill>
                <a:srgbClr val="004C52"/>
              </a:solidFill>
              <a:latin typeface="Karla" pitchFamily="2" charset="77"/>
            </a:rPr>
            <a:t> e parodia
</a:t>
          </a:r>
          <a:endParaRPr lang="en-US" sz="1200" kern="1200" dirty="0">
            <a:solidFill>
              <a:srgbClr val="004C52"/>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endParaRPr lang="en-US" sz="1200" kern="1200" dirty="0">
            <a:solidFill>
              <a:srgbClr val="004C52"/>
            </a:solidFill>
            <a:latin typeface="Karla" pitchFamily="2" charset="77"/>
          </a:endParaRPr>
        </a:p>
        <a:p>
          <a:pPr lvl="0" algn="ctr" defTabSz="622300">
            <a:lnSpc>
              <a:spcPct val="90000"/>
            </a:lnSpc>
            <a:spcBef>
              <a:spcPct val="0"/>
            </a:spcBef>
            <a:spcAft>
              <a:spcPct val="35000"/>
            </a:spcAft>
            <a:buFont typeface="Arial" panose="020B0604020202020204" pitchFamily="34" charset="0"/>
            <a:buChar char="•"/>
          </a:pPr>
          <a:endParaRPr lang="en-GB" sz="1200" kern="1200" dirty="0"/>
        </a:p>
      </dsp:txBody>
      <dsp:txXfrm rot="5400000">
        <a:off x="2779325" y="698922"/>
        <a:ext cx="1436777" cy="2096768"/>
      </dsp:txXfrm>
    </dsp:sp>
    <dsp:sp modelId="{4DDC7883-887F-A041-B2FF-67D7FF36B1D3}">
      <dsp:nvSpPr>
        <dsp:cNvPr id="0" name=""/>
        <dsp:cNvSpPr/>
      </dsp:nvSpPr>
      <dsp:spPr>
        <a:xfrm rot="16200000">
          <a:off x="3210820" y="1102068"/>
          <a:ext cx="3494612" cy="1290475"/>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it-IT" sz="1400" b="1" kern="1200" dirty="0">
              <a:solidFill>
                <a:srgbClr val="00AE9D"/>
              </a:solidFill>
              <a:latin typeface="Karla" pitchFamily="2" charset="77"/>
            </a:rPr>
            <a:t>Giornalismo superficiale
</a:t>
          </a:r>
          <a:endParaRPr lang="en-US" sz="1200" b="1" kern="1200" dirty="0">
            <a:solidFill>
              <a:srgbClr val="00AE9D"/>
            </a:solidFill>
            <a:latin typeface="Karla" pitchFamily="2" charset="77"/>
          </a:endParaRPr>
        </a:p>
        <a:p>
          <a:pPr lvl="0" algn="ctr" defTabSz="622300" rtl="0">
            <a:lnSpc>
              <a:spcPct val="90000"/>
            </a:lnSpc>
            <a:spcBef>
              <a:spcPct val="0"/>
            </a:spcBef>
            <a:spcAft>
              <a:spcPct val="35000"/>
            </a:spcAft>
          </a:pPr>
          <a:r>
            <a:rPr lang="en-US" sz="1200" kern="1200" dirty="0">
              <a:solidFill>
                <a:srgbClr val="004C52"/>
              </a:solidFill>
              <a:latin typeface="Karla" pitchFamily="2" charset="77"/>
            </a:rPr>
            <a:t>– </a:t>
          </a:r>
          <a:r>
            <a:rPr lang="it-IT" sz="1200" kern="1200" dirty="0">
              <a:solidFill>
                <a:srgbClr val="004C52"/>
              </a:solidFill>
              <a:latin typeface="Karla" pitchFamily="2" charset="77"/>
            </a:rPr>
            <a:t>informazioni inaffidabili o senza controllare tutti i fatti</a:t>
          </a:r>
          <a:endParaRPr lang="en-US" sz="1200" kern="1200" dirty="0">
            <a:solidFill>
              <a:srgbClr val="004C52"/>
            </a:solidFill>
            <a:latin typeface="Karla" pitchFamily="2" charset="77"/>
          </a:endParaRPr>
        </a:p>
      </dsp:txBody>
      <dsp:txXfrm rot="5400000">
        <a:off x="4312888" y="698922"/>
        <a:ext cx="1290475" cy="2096768"/>
      </dsp:txXfrm>
    </dsp:sp>
    <dsp:sp modelId="{712936F4-EBBF-8247-ABCA-AF69B626C79F}">
      <dsp:nvSpPr>
        <dsp:cNvPr id="0" name=""/>
        <dsp:cNvSpPr/>
      </dsp:nvSpPr>
      <dsp:spPr>
        <a:xfrm rot="16200000">
          <a:off x="4598082" y="1102068"/>
          <a:ext cx="3494612" cy="1290475"/>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en-US" sz="1400" b="1" kern="1200" dirty="0" err="1">
              <a:solidFill>
                <a:srgbClr val="00AE9D"/>
              </a:solidFill>
              <a:latin typeface="Karla" pitchFamily="2" charset="77"/>
            </a:rPr>
            <a:t>Titoli</a:t>
          </a:r>
          <a:r>
            <a:rPr lang="en-US" sz="1400" b="1" kern="1200" dirty="0">
              <a:solidFill>
                <a:srgbClr val="00AE9D"/>
              </a:solidFill>
              <a:latin typeface="Karla" pitchFamily="2" charset="77"/>
            </a:rPr>
            <a:t> </a:t>
          </a:r>
          <a:r>
            <a:rPr lang="en-US" sz="1400" b="1" kern="1200" dirty="0" err="1">
              <a:solidFill>
                <a:srgbClr val="00AE9D"/>
              </a:solidFill>
              <a:latin typeface="Karla" pitchFamily="2" charset="77"/>
            </a:rPr>
            <a:t>fuorvianti</a:t>
          </a:r>
          <a:endParaRPr lang="en-US" sz="1400" b="1" kern="1200" dirty="0">
            <a:solidFill>
              <a:srgbClr val="00AE9D"/>
            </a:solidFill>
            <a:latin typeface="Karla" pitchFamily="2" charset="77"/>
          </a:endParaRPr>
        </a:p>
        <a:p>
          <a:pPr lvl="0" algn="ctr" defTabSz="622300" rtl="0">
            <a:lnSpc>
              <a:spcPct val="90000"/>
            </a:lnSpc>
            <a:spcBef>
              <a:spcPct val="0"/>
            </a:spcBef>
            <a:spcAft>
              <a:spcPct val="35000"/>
            </a:spcAft>
          </a:pPr>
          <a:endParaRPr lang="en-US" sz="1200" b="1" kern="1200" dirty="0">
            <a:solidFill>
              <a:srgbClr val="00AE9D"/>
            </a:solidFill>
            <a:latin typeface="Karla" pitchFamily="2" charset="77"/>
          </a:endParaRPr>
        </a:p>
        <a:p>
          <a:pPr lvl="0" algn="ctr" defTabSz="622300" rtl="0">
            <a:lnSpc>
              <a:spcPct val="90000"/>
            </a:lnSpc>
            <a:spcBef>
              <a:spcPct val="0"/>
            </a:spcBef>
            <a:spcAft>
              <a:spcPct val="35000"/>
            </a:spcAft>
          </a:pPr>
          <a:r>
            <a:rPr lang="en-US" sz="1200" b="1" kern="1200" dirty="0">
              <a:solidFill>
                <a:srgbClr val="00AE9D"/>
              </a:solidFill>
              <a:latin typeface="Karla" pitchFamily="2" charset="77"/>
            </a:rPr>
            <a:t> </a:t>
          </a:r>
          <a:r>
            <a:rPr lang="en-US" sz="1200" kern="1200" dirty="0">
              <a:solidFill>
                <a:srgbClr val="004C52"/>
              </a:solidFill>
              <a:latin typeface="Karla" pitchFamily="2" charset="77"/>
            </a:rPr>
            <a:t>– </a:t>
          </a:r>
          <a:r>
            <a:rPr lang="en-US" sz="1200" kern="1200" dirty="0" err="1">
              <a:solidFill>
                <a:srgbClr val="004C52"/>
              </a:solidFill>
              <a:latin typeface="Karla" pitchFamily="2" charset="77"/>
            </a:rPr>
            <a:t>possono</a:t>
          </a:r>
          <a:r>
            <a:rPr lang="en-US" sz="1200" kern="1200" dirty="0">
              <a:solidFill>
                <a:srgbClr val="004C52"/>
              </a:solidFill>
              <a:latin typeface="Karla" pitchFamily="2" charset="77"/>
            </a:rPr>
            <a:t> </a:t>
          </a:r>
          <a:r>
            <a:rPr lang="en-US" sz="1200" kern="1200" dirty="0" err="1">
              <a:solidFill>
                <a:srgbClr val="004C52"/>
              </a:solidFill>
              <a:latin typeface="Karla" pitchFamily="2" charset="77"/>
            </a:rPr>
            <a:t>diffondersi</a:t>
          </a:r>
          <a:r>
            <a:rPr lang="en-US" sz="1200" kern="1200" dirty="0">
              <a:solidFill>
                <a:srgbClr val="004C52"/>
              </a:solidFill>
              <a:latin typeface="Karla" pitchFamily="2" charset="77"/>
            </a:rPr>
            <a:t> </a:t>
          </a:r>
          <a:r>
            <a:rPr lang="en-US" sz="1200" kern="1200" dirty="0" err="1">
              <a:solidFill>
                <a:srgbClr val="004C52"/>
              </a:solidFill>
              <a:latin typeface="Karla" pitchFamily="2" charset="77"/>
            </a:rPr>
            <a:t>velocemente</a:t>
          </a:r>
          <a:r>
            <a:rPr lang="en-US" sz="1200" kern="1200" dirty="0">
              <a:solidFill>
                <a:srgbClr val="004C52"/>
              </a:solidFill>
              <a:latin typeface="Karla" pitchFamily="2" charset="77"/>
            </a:rPr>
            <a:t> sui social media</a:t>
          </a:r>
        </a:p>
      </dsp:txBody>
      <dsp:txXfrm rot="5400000">
        <a:off x="5700150" y="698922"/>
        <a:ext cx="1290475" cy="2096768"/>
      </dsp:txXfrm>
    </dsp:sp>
    <dsp:sp modelId="{CDCF5E82-9631-CC41-BA9A-719340563867}">
      <dsp:nvSpPr>
        <dsp:cNvPr id="0" name=""/>
        <dsp:cNvSpPr/>
      </dsp:nvSpPr>
      <dsp:spPr>
        <a:xfrm rot="16200000">
          <a:off x="6176908" y="910503"/>
          <a:ext cx="3494612" cy="1673605"/>
        </a:xfrm>
        <a:prstGeom prst="flowChartManualOperation">
          <a:avLst/>
        </a:prstGeom>
        <a:solidFill>
          <a:schemeClr val="bg1">
            <a:lumMod val="8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ctr" anchorCtr="0">
          <a:noAutofit/>
        </a:bodyPr>
        <a:lstStyle/>
        <a:p>
          <a:pPr lvl="0" algn="ctr" defTabSz="622300" rtl="0">
            <a:lnSpc>
              <a:spcPct val="90000"/>
            </a:lnSpc>
            <a:spcBef>
              <a:spcPct val="0"/>
            </a:spcBef>
            <a:spcAft>
              <a:spcPct val="35000"/>
            </a:spcAft>
          </a:pPr>
          <a:r>
            <a:rPr lang="it-IT" sz="1400" b="1" kern="1200" dirty="0">
              <a:solidFill>
                <a:srgbClr val="00AE9D"/>
              </a:solidFill>
              <a:latin typeface="Karla" pitchFamily="2" charset="77"/>
            </a:rPr>
            <a:t>Notizie distorte/di parte</a:t>
          </a:r>
        </a:p>
        <a:p>
          <a:pPr lvl="0" algn="ctr" defTabSz="622300" rtl="0">
            <a:lnSpc>
              <a:spcPct val="90000"/>
            </a:lnSpc>
            <a:spcBef>
              <a:spcPct val="0"/>
            </a:spcBef>
            <a:spcAft>
              <a:spcPct val="35000"/>
            </a:spcAft>
          </a:pPr>
          <a:r>
            <a:rPr lang="en-US" sz="1200" kern="1200" dirty="0">
              <a:solidFill>
                <a:srgbClr val="004C52"/>
              </a:solidFill>
              <a:latin typeface="Karla" pitchFamily="2" charset="77"/>
            </a:rPr>
            <a:t>– </a:t>
          </a:r>
          <a:r>
            <a:rPr lang="it-IT" sz="1200" kern="1200" dirty="0">
              <a:solidFill>
                <a:srgbClr val="004C52"/>
              </a:solidFill>
              <a:latin typeface="Karla" pitchFamily="2" charset="77"/>
            </a:rPr>
            <a:t>molte persone sono attratte da notizie o storie che confermano le proprie credenze e pregiudizi e le fake news possono fare leva su questi pregiudizi</a:t>
          </a:r>
          <a:endParaRPr lang="en-US" sz="1200" kern="1200" dirty="0">
            <a:solidFill>
              <a:srgbClr val="004C52"/>
            </a:solidFill>
            <a:latin typeface="Karla" pitchFamily="2" charset="77"/>
          </a:endParaRPr>
        </a:p>
      </dsp:txBody>
      <dsp:txXfrm rot="5400000">
        <a:off x="7087411" y="698922"/>
        <a:ext cx="1673605" cy="209676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6CD8-8D21-1244-A954-8C0D96083BB2}">
      <dsp:nvSpPr>
        <dsp:cNvPr id="0" name=""/>
        <dsp:cNvSpPr/>
      </dsp:nvSpPr>
      <dsp:spPr>
        <a:xfrm>
          <a:off x="0" y="339962"/>
          <a:ext cx="5637637" cy="459112"/>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7543" tIns="229108" rIns="437543" bIns="78232" numCol="1" spcCol="1270" anchor="t" anchorCtr="0">
          <a:noAutofit/>
        </a:bodyPr>
        <a:lstStyle/>
        <a:p>
          <a:pPr marL="57150" lvl="1" indent="-57150" algn="l" defTabSz="488950">
            <a:lnSpc>
              <a:spcPct val="90000"/>
            </a:lnSpc>
            <a:spcBef>
              <a:spcPct val="0"/>
            </a:spcBef>
            <a:spcAft>
              <a:spcPct val="15000"/>
            </a:spcAft>
            <a:buChar char="••"/>
          </a:pPr>
          <a:r>
            <a:rPr lang="en-GB" sz="1100" kern="1200" dirty="0"/>
            <a:t>Si </a:t>
          </a:r>
          <a:r>
            <a:rPr lang="en-GB" sz="1100" kern="1200" dirty="0" err="1"/>
            <a:t>tratta</a:t>
          </a:r>
          <a:r>
            <a:rPr lang="en-GB" sz="1100" kern="1200" dirty="0"/>
            <a:t> di una </a:t>
          </a:r>
          <a:r>
            <a:rPr lang="en-GB" sz="1100" kern="1200" dirty="0" err="1"/>
            <a:t>fonte</a:t>
          </a:r>
          <a:r>
            <a:rPr lang="en-GB" sz="1100" kern="1200" dirty="0"/>
            <a:t> </a:t>
          </a:r>
          <a:r>
            <a:rPr lang="en-GB" sz="1100" kern="1200" dirty="0" err="1"/>
            <a:t>conosciuta</a:t>
          </a:r>
          <a:r>
            <a:rPr lang="en-GB" sz="1100" kern="1200" dirty="0"/>
            <a:t>/</a:t>
          </a:r>
          <a:r>
            <a:rPr lang="en-GB" sz="1100" kern="1200" dirty="0" err="1"/>
            <a:t>fidata</a:t>
          </a:r>
          <a:r>
            <a:rPr lang="en-GB" sz="1100" kern="1200" dirty="0"/>
            <a:t>?</a:t>
          </a:r>
        </a:p>
      </dsp:txBody>
      <dsp:txXfrm>
        <a:off x="0" y="339962"/>
        <a:ext cx="5637637" cy="459112"/>
      </dsp:txXfrm>
    </dsp:sp>
    <dsp:sp modelId="{678CE7FB-DE64-E64D-B45C-E54D27FAF7FE}">
      <dsp:nvSpPr>
        <dsp:cNvPr id="0" name=""/>
        <dsp:cNvSpPr/>
      </dsp:nvSpPr>
      <dsp:spPr>
        <a:xfrm>
          <a:off x="248960" y="93204"/>
          <a:ext cx="3946345" cy="32472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9162" tIns="0" rIns="149162" bIns="0" numCol="1" spcCol="1270" anchor="ctr" anchorCtr="0">
          <a:noAutofit/>
        </a:bodyPr>
        <a:lstStyle/>
        <a:p>
          <a:pPr lvl="0" algn="ctr" defTabSz="488950">
            <a:lnSpc>
              <a:spcPct val="90000"/>
            </a:lnSpc>
            <a:spcBef>
              <a:spcPct val="0"/>
            </a:spcBef>
            <a:spcAft>
              <a:spcPct val="35000"/>
            </a:spcAft>
          </a:pPr>
          <a:r>
            <a:rPr lang="en-GB" sz="1100" b="1" kern="1200" dirty="0" err="1"/>
            <a:t>Considera</a:t>
          </a:r>
          <a:r>
            <a:rPr lang="en-GB" sz="1100" b="1" kern="1200" dirty="0"/>
            <a:t> la </a:t>
          </a:r>
          <a:r>
            <a:rPr lang="en-GB" sz="1100" b="1" kern="1200" dirty="0" err="1"/>
            <a:t>fonte</a:t>
          </a:r>
          <a:endParaRPr lang="en-GB" sz="1100" kern="1200" dirty="0"/>
        </a:p>
      </dsp:txBody>
      <dsp:txXfrm>
        <a:off x="264812" y="109056"/>
        <a:ext cx="3914641" cy="293016"/>
      </dsp:txXfrm>
    </dsp:sp>
    <dsp:sp modelId="{AA1F2186-21A0-F841-9A3D-2AFA2BEE17F9}">
      <dsp:nvSpPr>
        <dsp:cNvPr id="0" name=""/>
        <dsp:cNvSpPr/>
      </dsp:nvSpPr>
      <dsp:spPr>
        <a:xfrm>
          <a:off x="0" y="1062178"/>
          <a:ext cx="5637637" cy="744975"/>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7543" tIns="229108" rIns="437543"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it-IT" sz="1100" kern="1200" dirty="0"/>
            <a:t>I siti progettati per diffondere informazioni false spesso cercano di imitare fonti di notizie legittime. Potresti controllare il nome, il logo e la sezione "</a:t>
          </a:r>
          <a:r>
            <a:rPr lang="it-IT" sz="1100" kern="1200" dirty="0" err="1"/>
            <a:t>About</a:t>
          </a:r>
          <a:r>
            <a:rPr lang="it-IT" sz="1100" kern="1200" dirty="0"/>
            <a:t>" per verificare.</a:t>
          </a:r>
          <a:endParaRPr lang="en-GB" sz="1100" kern="1200" dirty="0"/>
        </a:p>
      </dsp:txBody>
      <dsp:txXfrm>
        <a:off x="0" y="1062178"/>
        <a:ext cx="5637637" cy="744975"/>
      </dsp:txXfrm>
    </dsp:sp>
    <dsp:sp modelId="{212C1276-13E0-054E-A046-407A497A9B01}">
      <dsp:nvSpPr>
        <dsp:cNvPr id="0" name=""/>
        <dsp:cNvSpPr/>
      </dsp:nvSpPr>
      <dsp:spPr>
        <a:xfrm>
          <a:off x="281881" y="899818"/>
          <a:ext cx="3946345" cy="32472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9162" tIns="0" rIns="149162" bIns="0" numCol="1" spcCol="1270" anchor="ctr" anchorCtr="0">
          <a:noAutofit/>
        </a:bodyPr>
        <a:lstStyle/>
        <a:p>
          <a:pPr lvl="0" algn="ctr" defTabSz="488950">
            <a:lnSpc>
              <a:spcPct val="90000"/>
            </a:lnSpc>
            <a:spcBef>
              <a:spcPct val="0"/>
            </a:spcBef>
            <a:spcAft>
              <a:spcPct val="35000"/>
            </a:spcAft>
          </a:pPr>
          <a:r>
            <a:rPr lang="it-IT" sz="1100" b="1" kern="1200" dirty="0"/>
            <a:t>Triplo controllo della fonte</a:t>
          </a:r>
          <a:endParaRPr lang="en-GB" sz="1100" kern="1200" dirty="0"/>
        </a:p>
      </dsp:txBody>
      <dsp:txXfrm>
        <a:off x="297733" y="915670"/>
        <a:ext cx="3914641" cy="293016"/>
      </dsp:txXfrm>
    </dsp:sp>
    <dsp:sp modelId="{40822219-C68F-C74E-9E79-6D41E155793B}">
      <dsp:nvSpPr>
        <dsp:cNvPr id="0" name=""/>
        <dsp:cNvSpPr/>
      </dsp:nvSpPr>
      <dsp:spPr>
        <a:xfrm>
          <a:off x="0" y="2028913"/>
          <a:ext cx="5637637" cy="606375"/>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7543" tIns="229108" rIns="437543" bIns="78232" numCol="1" spcCol="1270" anchor="t" anchorCtr="0">
          <a:noAutofit/>
        </a:bodyPr>
        <a:lstStyle/>
        <a:p>
          <a:pPr marL="57150" lvl="1" indent="-57150" algn="l" defTabSz="488950">
            <a:lnSpc>
              <a:spcPct val="90000"/>
            </a:lnSpc>
            <a:spcBef>
              <a:spcPct val="0"/>
            </a:spcBef>
            <a:spcAft>
              <a:spcPct val="15000"/>
            </a:spcAft>
            <a:buFont typeface="Arial" panose="020B0604020202020204" pitchFamily="34" charset="0"/>
            <a:buChar char="••"/>
          </a:pPr>
          <a:r>
            <a:rPr lang="it-IT" sz="1100" kern="1200" dirty="0"/>
            <a:t>Gli articoli fuorvianti e falsi spesso non includono gli autori. Se gli autori sono elencati, fate una rapida ricerca per vedere se sono fonti affidabili.</a:t>
          </a:r>
          <a:endParaRPr lang="en-GB" sz="1100" kern="1200" dirty="0"/>
        </a:p>
      </dsp:txBody>
      <dsp:txXfrm>
        <a:off x="0" y="2028913"/>
        <a:ext cx="5637637" cy="606375"/>
      </dsp:txXfrm>
    </dsp:sp>
    <dsp:sp modelId="{71537EF4-93CF-774C-80DE-43C8F4088F19}">
      <dsp:nvSpPr>
        <dsp:cNvPr id="0" name=""/>
        <dsp:cNvSpPr/>
      </dsp:nvSpPr>
      <dsp:spPr>
        <a:xfrm>
          <a:off x="281881" y="1866553"/>
          <a:ext cx="3946345" cy="32472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9162" tIns="0" rIns="149162" bIns="0" numCol="1" spcCol="1270" anchor="ctr" anchorCtr="0">
          <a:noAutofit/>
        </a:bodyPr>
        <a:lstStyle/>
        <a:p>
          <a:pPr lvl="0" algn="ctr" defTabSz="488950">
            <a:lnSpc>
              <a:spcPct val="90000"/>
            </a:lnSpc>
            <a:spcBef>
              <a:spcPct val="0"/>
            </a:spcBef>
            <a:spcAft>
              <a:spcPct val="35000"/>
            </a:spcAft>
          </a:pPr>
          <a:r>
            <a:rPr lang="en-GB" sz="1100" b="1" kern="1200" dirty="0" err="1"/>
            <a:t>Identifica</a:t>
          </a:r>
          <a:r>
            <a:rPr lang="en-GB" sz="1100" b="1" kern="1200" dirty="0"/>
            <a:t> </a:t>
          </a:r>
          <a:r>
            <a:rPr lang="en-GB" sz="1100" b="1" kern="1200" dirty="0" err="1"/>
            <a:t>l’autore</a:t>
          </a:r>
          <a:endParaRPr lang="en-GB" sz="1100" kern="1200" dirty="0"/>
        </a:p>
      </dsp:txBody>
      <dsp:txXfrm>
        <a:off x="297733" y="1882405"/>
        <a:ext cx="3914641" cy="293016"/>
      </dsp:txXfrm>
    </dsp:sp>
    <dsp:sp modelId="{04C6B4F6-12F9-AD42-BE74-C36A65CF382F}">
      <dsp:nvSpPr>
        <dsp:cNvPr id="0" name=""/>
        <dsp:cNvSpPr/>
      </dsp:nvSpPr>
      <dsp:spPr>
        <a:xfrm>
          <a:off x="0" y="2857048"/>
          <a:ext cx="5637637" cy="606375"/>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37543" tIns="229108" rIns="437543" bIns="78232" numCol="1" spcCol="1270" anchor="t" anchorCtr="0">
          <a:noAutofit/>
        </a:bodyPr>
        <a:lstStyle/>
        <a:p>
          <a:pPr marL="57150" lvl="1" indent="-57150" algn="l" defTabSz="488950">
            <a:lnSpc>
              <a:spcPct val="90000"/>
            </a:lnSpc>
            <a:spcBef>
              <a:spcPct val="0"/>
            </a:spcBef>
            <a:spcAft>
              <a:spcPct val="15000"/>
            </a:spcAft>
            <a:buChar char="••"/>
          </a:pPr>
          <a:r>
            <a:rPr lang="it-IT" sz="1100" kern="1200" dirty="0"/>
            <a:t>Le pagine web che notoriamente diffondono disinformazione hanno spesso strani nomi di dominio web che cercano di imitare le fonti reali.</a:t>
          </a:r>
          <a:endParaRPr lang="en-GB" sz="1100" kern="1200" dirty="0"/>
        </a:p>
      </dsp:txBody>
      <dsp:txXfrm>
        <a:off x="0" y="2857048"/>
        <a:ext cx="5637637" cy="606375"/>
      </dsp:txXfrm>
    </dsp:sp>
    <dsp:sp modelId="{D3F85AF6-3B0F-EA45-93B1-57EA291A040C}">
      <dsp:nvSpPr>
        <dsp:cNvPr id="0" name=""/>
        <dsp:cNvSpPr/>
      </dsp:nvSpPr>
      <dsp:spPr>
        <a:xfrm>
          <a:off x="281881" y="2694688"/>
          <a:ext cx="3946345" cy="32472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49162" tIns="0" rIns="149162" bIns="0" numCol="1" spcCol="1270" anchor="ctr" anchorCtr="0">
          <a:noAutofit/>
        </a:bodyPr>
        <a:lstStyle/>
        <a:p>
          <a:pPr lvl="0" algn="ctr" defTabSz="488950">
            <a:lnSpc>
              <a:spcPct val="90000"/>
            </a:lnSpc>
            <a:spcBef>
              <a:spcPct val="0"/>
            </a:spcBef>
            <a:spcAft>
              <a:spcPct val="35000"/>
            </a:spcAft>
          </a:pPr>
          <a:r>
            <a:rPr lang="en-GB" sz="1100" kern="1200" dirty="0" err="1"/>
            <a:t>Ispeziona</a:t>
          </a:r>
          <a:r>
            <a:rPr lang="en-GB" sz="1100" kern="1200" dirty="0"/>
            <a:t> </a:t>
          </a:r>
          <a:r>
            <a:rPr lang="en-GB" sz="1100" kern="1200" dirty="0" err="1"/>
            <a:t>l’URL</a:t>
          </a:r>
          <a:endParaRPr lang="en-GB" sz="1100" kern="1200" dirty="0"/>
        </a:p>
      </dsp:txBody>
      <dsp:txXfrm>
        <a:off x="297733" y="2710540"/>
        <a:ext cx="3914641" cy="293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D26CD8-8D21-1244-A954-8C0D96083BB2}">
      <dsp:nvSpPr>
        <dsp:cNvPr id="0" name=""/>
        <dsp:cNvSpPr/>
      </dsp:nvSpPr>
      <dsp:spPr>
        <a:xfrm>
          <a:off x="0" y="200200"/>
          <a:ext cx="5714418" cy="8127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3502" tIns="249936" rIns="443502"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it-IT" sz="1200" kern="1200" dirty="0"/>
            <a:t>Le pagine web con parole sbagliate, inutili ALL CAPS (tutto in maiuscolo), scarsa grammatica ed eccessiva punteggiatura sono spesso inaffidabili.</a:t>
          </a:r>
          <a:endParaRPr lang="en-GB" sz="1200" kern="1200" dirty="0"/>
        </a:p>
      </dsp:txBody>
      <dsp:txXfrm>
        <a:off x="0" y="200200"/>
        <a:ext cx="5714418" cy="812700"/>
      </dsp:txXfrm>
    </dsp:sp>
    <dsp:sp modelId="{678CE7FB-DE64-E64D-B45C-E54D27FAF7FE}">
      <dsp:nvSpPr>
        <dsp:cNvPr id="0" name=""/>
        <dsp:cNvSpPr/>
      </dsp:nvSpPr>
      <dsp:spPr>
        <a:xfrm>
          <a:off x="285720" y="68182"/>
          <a:ext cx="4000092" cy="35424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1194" tIns="0" rIns="151194" bIns="0" numCol="1" spcCol="1270" anchor="ctr" anchorCtr="0">
          <a:noAutofit/>
        </a:bodyPr>
        <a:lstStyle/>
        <a:p>
          <a:pPr lvl="0" algn="ctr" defTabSz="533400">
            <a:lnSpc>
              <a:spcPct val="90000"/>
            </a:lnSpc>
            <a:spcBef>
              <a:spcPct val="0"/>
            </a:spcBef>
            <a:spcAft>
              <a:spcPct val="35000"/>
            </a:spcAft>
          </a:pPr>
          <a:r>
            <a:rPr lang="it-IT" sz="1200" b="1" kern="1200" dirty="0"/>
            <a:t>Esaminare l'ortografia e la punteggiatura</a:t>
          </a:r>
          <a:endParaRPr lang="en-GB" sz="1200" kern="1200" dirty="0"/>
        </a:p>
      </dsp:txBody>
      <dsp:txXfrm>
        <a:off x="303013" y="85475"/>
        <a:ext cx="3965506" cy="319654"/>
      </dsp:txXfrm>
    </dsp:sp>
    <dsp:sp modelId="{AA1F2186-21A0-F841-9A3D-2AFA2BEE17F9}">
      <dsp:nvSpPr>
        <dsp:cNvPr id="0" name=""/>
        <dsp:cNvSpPr/>
      </dsp:nvSpPr>
      <dsp:spPr>
        <a:xfrm>
          <a:off x="0" y="1299923"/>
          <a:ext cx="5714418" cy="8127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3502" tIns="249936" rIns="443502"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it-IT" sz="1200" kern="1200" dirty="0"/>
            <a:t>Cerca altri articoli e fonti sullo stesso argomento. Se i risultati sono limitati o assenti, o se trovi informazioni contraddittorie, potresti voler fare ulteriori ricerche e </a:t>
          </a:r>
          <a:r>
            <a:rPr lang="it-IT" sz="1200" kern="1200" dirty="0" err="1"/>
            <a:t>fact-checking</a:t>
          </a:r>
          <a:r>
            <a:rPr lang="en-GB" sz="1200" kern="1200" dirty="0"/>
            <a:t>. </a:t>
          </a:r>
        </a:p>
      </dsp:txBody>
      <dsp:txXfrm>
        <a:off x="0" y="1299923"/>
        <a:ext cx="5714418" cy="812700"/>
      </dsp:txXfrm>
    </dsp:sp>
    <dsp:sp modelId="{212C1276-13E0-054E-A046-407A497A9B01}">
      <dsp:nvSpPr>
        <dsp:cNvPr id="0" name=""/>
        <dsp:cNvSpPr/>
      </dsp:nvSpPr>
      <dsp:spPr>
        <a:xfrm>
          <a:off x="285720" y="1122802"/>
          <a:ext cx="4000092" cy="35424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1194" tIns="0" rIns="151194" bIns="0" numCol="1" spcCol="1270" anchor="ctr" anchorCtr="0">
          <a:noAutofit/>
        </a:bodyPr>
        <a:lstStyle/>
        <a:p>
          <a:pPr lvl="0" algn="ctr" defTabSz="533400">
            <a:lnSpc>
              <a:spcPct val="90000"/>
            </a:lnSpc>
            <a:spcBef>
              <a:spcPct val="0"/>
            </a:spcBef>
            <a:spcAft>
              <a:spcPct val="35000"/>
            </a:spcAft>
          </a:pPr>
          <a:r>
            <a:rPr lang="en-GB" sz="1200" b="1" kern="1200" dirty="0" err="1"/>
            <a:t>Cerca</a:t>
          </a:r>
          <a:r>
            <a:rPr lang="en-GB" sz="1200" b="1" kern="1200" dirty="0"/>
            <a:t> </a:t>
          </a:r>
          <a:r>
            <a:rPr lang="en-GB" sz="1200" b="1" kern="1200" dirty="0" err="1"/>
            <a:t>punti</a:t>
          </a:r>
          <a:r>
            <a:rPr lang="en-GB" sz="1200" b="1" kern="1200" dirty="0"/>
            <a:t> di vista </a:t>
          </a:r>
          <a:r>
            <a:rPr lang="en-GB" sz="1200" b="1" kern="1200" dirty="0" err="1"/>
            <a:t>alternativi</a:t>
          </a:r>
          <a:endParaRPr lang="en-GB" sz="1200" kern="1200" dirty="0"/>
        </a:p>
      </dsp:txBody>
      <dsp:txXfrm>
        <a:off x="303013" y="1140095"/>
        <a:ext cx="3965506" cy="319654"/>
      </dsp:txXfrm>
    </dsp:sp>
    <dsp:sp modelId="{38E9CDBB-B9C3-CB4B-9870-0F27F155CE6D}">
      <dsp:nvSpPr>
        <dsp:cNvPr id="0" name=""/>
        <dsp:cNvSpPr/>
      </dsp:nvSpPr>
      <dsp:spPr>
        <a:xfrm>
          <a:off x="0" y="2354543"/>
          <a:ext cx="5714418" cy="1134000"/>
        </a:xfrm>
        <a:prstGeom prst="rect">
          <a:avLst/>
        </a:prstGeom>
        <a:solidFill>
          <a:schemeClr val="lt1">
            <a:alpha val="90000"/>
            <a:hueOff val="0"/>
            <a:satOff val="0"/>
            <a:lumOff val="0"/>
            <a:alphaOff val="0"/>
          </a:schemeClr>
        </a:solidFill>
        <a:ln w="25400" cap="flat" cmpd="sng" algn="ctr">
          <a:solidFill>
            <a:schemeClr val="accent2">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43502" tIns="249936" rIns="443502" bIns="85344" numCol="1" spcCol="1270" anchor="t" anchorCtr="0">
          <a:noAutofit/>
        </a:bodyPr>
        <a:lstStyle/>
        <a:p>
          <a:pPr marL="114300" lvl="1" indent="-114300" algn="l" defTabSz="533400">
            <a:lnSpc>
              <a:spcPct val="90000"/>
            </a:lnSpc>
            <a:spcBef>
              <a:spcPct val="0"/>
            </a:spcBef>
            <a:spcAft>
              <a:spcPct val="15000"/>
            </a:spcAft>
            <a:buFont typeface="Arial" panose="020B0604020202020204" pitchFamily="34" charset="0"/>
            <a:buChar char="••"/>
          </a:pPr>
          <a:r>
            <a:rPr lang="it-IT" sz="1200" kern="1200" dirty="0"/>
            <a:t>La disinformazione dannosa si diffonde rapidamente attraverso i post condivisi. Argomenti emotivi e sensibili sono spesso usati per manipolare i lettori a condividere senza pensare. Rivedi i passi precedenti e diffida dei contenuti che cercano di seminare discordia e provocare il pubblico</a:t>
          </a:r>
          <a:r>
            <a:rPr lang="en-GB" sz="1200" kern="1200" dirty="0"/>
            <a:t>. </a:t>
          </a:r>
        </a:p>
      </dsp:txBody>
      <dsp:txXfrm>
        <a:off x="0" y="2354543"/>
        <a:ext cx="5714418" cy="1134000"/>
      </dsp:txXfrm>
    </dsp:sp>
    <dsp:sp modelId="{3CC5E7CD-1C62-4440-BC4E-16457FB6C1C9}">
      <dsp:nvSpPr>
        <dsp:cNvPr id="0" name=""/>
        <dsp:cNvSpPr/>
      </dsp:nvSpPr>
      <dsp:spPr>
        <a:xfrm>
          <a:off x="285720" y="2177423"/>
          <a:ext cx="4000092" cy="354240"/>
        </a:xfrm>
        <a:prstGeom prst="roundRect">
          <a:avLst/>
        </a:prstGeom>
        <a:solidFill>
          <a:srgbClr val="C00000"/>
        </a:soli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51194" tIns="0" rIns="151194" bIns="0" numCol="1" spcCol="1270" anchor="ctr" anchorCtr="0">
          <a:noAutofit/>
        </a:bodyPr>
        <a:lstStyle/>
        <a:p>
          <a:pPr lvl="0" algn="ctr" defTabSz="533400">
            <a:lnSpc>
              <a:spcPct val="90000"/>
            </a:lnSpc>
            <a:spcBef>
              <a:spcPct val="0"/>
            </a:spcBef>
            <a:spcAft>
              <a:spcPct val="35000"/>
            </a:spcAft>
          </a:pPr>
          <a:r>
            <a:rPr lang="en-GB" sz="1200" b="1" kern="1200" dirty="0" err="1"/>
            <a:t>Pensa</a:t>
          </a:r>
          <a:r>
            <a:rPr lang="en-GB" sz="1200" b="1" kern="1200" dirty="0"/>
            <a:t> prima di </a:t>
          </a:r>
          <a:r>
            <a:rPr lang="en-GB" sz="1200" b="1" kern="1200" dirty="0" err="1"/>
            <a:t>condividere</a:t>
          </a:r>
          <a:endParaRPr lang="en-GB" sz="1200" kern="1200" dirty="0"/>
        </a:p>
      </dsp:txBody>
      <dsp:txXfrm>
        <a:off x="303013" y="2194716"/>
        <a:ext cx="3965506"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BAD4314-80B4-4400-ADD0-CDEADA68BC05}" type="datetimeFigureOut">
              <a:rPr lang="en-GB" smtClean="0"/>
              <a:t>24/02/2022</a:t>
            </a:fld>
            <a:endParaRPr lang="en-GB"/>
          </a:p>
        </p:txBody>
      </p:sp>
      <p:sp>
        <p:nvSpPr>
          <p:cNvPr id="4" name="Marcador de pie de página 3"/>
          <p:cNvSpPr>
            <a:spLocks noGrp="1"/>
          </p:cNvSpPr>
          <p:nvPr>
            <p:ph type="ftr" sz="quarter" idx="2"/>
          </p:nvPr>
        </p:nvSpPr>
        <p:spPr>
          <a:xfrm>
            <a:off x="-1" y="8685213"/>
            <a:ext cx="6856413" cy="458787"/>
          </a:xfrm>
          <a:prstGeom prst="rect">
            <a:avLst/>
          </a:prstGeom>
        </p:spPr>
        <p:txBody>
          <a:bodyPr vert="horz" lIns="91440" tIns="45720" rIns="91440" bIns="45720" rtlCol="0" anchor="b"/>
          <a:lstStyle>
            <a:lvl1pPr algn="l">
              <a:defRPr sz="1200"/>
            </a:lvl1pPr>
          </a:lstStyle>
          <a:p>
            <a:endParaRPr lang="en-GB"/>
          </a:p>
        </p:txBody>
      </p:sp>
    </p:spTree>
    <p:extLst>
      <p:ext uri="{BB962C8B-B14F-4D97-AF65-F5344CB8AC3E}">
        <p14:creationId xmlns:p14="http://schemas.microsoft.com/office/powerpoint/2010/main" val="22771489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cc.ie/en/media/support/cirtl/CriticalThinking.pdf"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5" name="Google Shape;13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532704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252355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40739270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35915579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rtl="0" fontAlgn="base"/>
            <a:endParaRPr lang="en-US" sz="1100" b="0" i="0" u="none" strike="noStrike" cap="none" dirty="0">
              <a:solidFill>
                <a:srgbClr val="000000"/>
              </a:solidFill>
              <a:effectLst/>
              <a:latin typeface="Arial"/>
              <a:ea typeface="Arial"/>
              <a:cs typeface="Arial"/>
            </a:endParaRPr>
          </a:p>
          <a:p>
            <a:endParaRPr lang="en-GB"/>
          </a:p>
        </p:txBody>
      </p:sp>
    </p:spTree>
    <p:extLst>
      <p:ext uri="{BB962C8B-B14F-4D97-AF65-F5344CB8AC3E}">
        <p14:creationId xmlns:p14="http://schemas.microsoft.com/office/powerpoint/2010/main" val="37907531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540305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dirty="0"/>
          </a:p>
          <a:p>
            <a:pPr marL="0" lvl="0" indent="0" algn="l" rtl="0">
              <a:spcBef>
                <a:spcPts val="0"/>
              </a:spcBef>
              <a:spcAft>
                <a:spcPts val="0"/>
              </a:spcAft>
              <a:buNone/>
            </a:pPr>
            <a:endParaRPr/>
          </a:p>
        </p:txBody>
      </p:sp>
    </p:spTree>
    <p:extLst>
      <p:ext uri="{BB962C8B-B14F-4D97-AF65-F5344CB8AC3E}">
        <p14:creationId xmlns:p14="http://schemas.microsoft.com/office/powerpoint/2010/main" val="6901102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a:p>
        </p:txBody>
      </p:sp>
    </p:spTree>
    <p:extLst>
      <p:ext uri="{BB962C8B-B14F-4D97-AF65-F5344CB8AC3E}">
        <p14:creationId xmlns:p14="http://schemas.microsoft.com/office/powerpoint/2010/main" val="27599948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a:buNone/>
            </a:pPr>
            <a:endParaRPr lang="en-US" dirty="0">
              <a:latin typeface="Calibri"/>
              <a:cs typeface="Calibri"/>
            </a:endParaRPr>
          </a:p>
        </p:txBody>
      </p:sp>
    </p:spTree>
    <p:extLst>
      <p:ext uri="{BB962C8B-B14F-4D97-AF65-F5344CB8AC3E}">
        <p14:creationId xmlns:p14="http://schemas.microsoft.com/office/powerpoint/2010/main" val="2664624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IS" dirty="0"/>
          </a:p>
        </p:txBody>
      </p:sp>
    </p:spTree>
    <p:extLst>
      <p:ext uri="{BB962C8B-B14F-4D97-AF65-F5344CB8AC3E}">
        <p14:creationId xmlns:p14="http://schemas.microsoft.com/office/powerpoint/2010/main" val="12533363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a:p>
          <a:p>
            <a:pPr marL="0" lvl="0" indent="0" algn="l" rtl="0">
              <a:spcBef>
                <a:spcPts val="0"/>
              </a:spcBef>
              <a:spcAft>
                <a:spcPts val="0"/>
              </a:spcAft>
              <a:buNone/>
            </a:pPr>
            <a:endParaRPr lang="en-GB"/>
          </a:p>
          <a:p>
            <a:pPr fontAlgn="ctr"/>
            <a:endParaRPr lang="en-GB">
              <a:solidFill>
                <a:srgbClr val="000000"/>
              </a:solidFill>
              <a:effectLst/>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3960293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72714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922854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35ed75ccf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35ed75ccf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u="sng" dirty="0"/>
          </a:p>
          <a:p>
            <a:endParaRPr lang="en-GB"/>
          </a:p>
        </p:txBody>
      </p:sp>
    </p:spTree>
    <p:extLst>
      <p:ext uri="{BB962C8B-B14F-4D97-AF65-F5344CB8AC3E}">
        <p14:creationId xmlns:p14="http://schemas.microsoft.com/office/powerpoint/2010/main" val="3268875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endParaRPr lang="en-US"/>
          </a:p>
          <a:p>
            <a:endParaRPr lang="en-GB"/>
          </a:p>
        </p:txBody>
      </p:sp>
    </p:spTree>
    <p:extLst>
      <p:ext uri="{BB962C8B-B14F-4D97-AF65-F5344CB8AC3E}">
        <p14:creationId xmlns:p14="http://schemas.microsoft.com/office/powerpoint/2010/main" val="4207853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036302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endParaRPr lang="en-US" b="1" u="sng" dirty="0"/>
          </a:p>
          <a:p>
            <a:endParaRPr lang="en-US">
              <a:cs typeface="Calibri"/>
              <a:hlinkClick r:id="rId3"/>
            </a:endParaRPr>
          </a:p>
          <a:p>
            <a:pPr marL="0" lvl="0" indent="0" algn="l" rtl="0">
              <a:spcBef>
                <a:spcPts val="0"/>
              </a:spcBef>
              <a:spcAft>
                <a:spcPts val="0"/>
              </a:spcAft>
              <a:buNone/>
            </a:pPr>
            <a:endParaRPr/>
          </a:p>
        </p:txBody>
      </p:sp>
    </p:spTree>
    <p:extLst>
      <p:ext uri="{BB962C8B-B14F-4D97-AF65-F5344CB8AC3E}">
        <p14:creationId xmlns:p14="http://schemas.microsoft.com/office/powerpoint/2010/main" val="16594149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18445900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21603688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35f391192_0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35f391192_0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GB" dirty="0"/>
          </a:p>
        </p:txBody>
      </p:sp>
    </p:spTree>
    <p:extLst>
      <p:ext uri="{BB962C8B-B14F-4D97-AF65-F5344CB8AC3E}">
        <p14:creationId xmlns:p14="http://schemas.microsoft.com/office/powerpoint/2010/main" val="201227856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29"/>
        <p:cNvGrpSpPr/>
        <p:nvPr/>
      </p:nvGrpSpPr>
      <p:grpSpPr>
        <a:xfrm>
          <a:off x="0" y="0"/>
          <a:ext cx="0" cy="0"/>
          <a:chOff x="0" y="0"/>
          <a:chExt cx="0" cy="0"/>
        </a:xfrm>
      </p:grpSpPr>
      <p:grpSp>
        <p:nvGrpSpPr>
          <p:cNvPr id="30" name="Google Shape;30;p5"/>
          <p:cNvGrpSpPr/>
          <p:nvPr/>
        </p:nvGrpSpPr>
        <p:grpSpPr>
          <a:xfrm>
            <a:off x="-6025" y="0"/>
            <a:ext cx="9168125" cy="5163100"/>
            <a:chOff x="-6025" y="0"/>
            <a:chExt cx="9168125" cy="5163100"/>
          </a:xfrm>
        </p:grpSpPr>
        <p:sp>
          <p:nvSpPr>
            <p:cNvPr id="31" name="Google Shape;31;p5"/>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32" name="Google Shape;32;p5"/>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33" name="Google Shape;33;p5"/>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34" name="Google Shape;34;p5"/>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35" name="Google Shape;35;p5"/>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36" name="Google Shape;36;p5"/>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37" name="Google Shape;37;p5"/>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8" name="Google Shape;38;p5"/>
          <p:cNvSpPr txBox="1">
            <a:spLocks noGrp="1"/>
          </p:cNvSpPr>
          <p:nvPr>
            <p:ph type="body" idx="1"/>
          </p:nvPr>
        </p:nvSpPr>
        <p:spPr>
          <a:xfrm>
            <a:off x="886650" y="1598408"/>
            <a:ext cx="7370700" cy="33273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pic>
        <p:nvPicPr>
          <p:cNvPr id="12" name="Imagen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0"/>
        <p:cNvGrpSpPr/>
        <p:nvPr/>
      </p:nvGrpSpPr>
      <p:grpSpPr>
        <a:xfrm>
          <a:off x="0" y="0"/>
          <a:ext cx="0" cy="0"/>
          <a:chOff x="0" y="0"/>
          <a:chExt cx="0" cy="0"/>
        </a:xfrm>
      </p:grpSpPr>
      <p:grpSp>
        <p:nvGrpSpPr>
          <p:cNvPr id="41" name="Google Shape;41;p6"/>
          <p:cNvGrpSpPr/>
          <p:nvPr/>
        </p:nvGrpSpPr>
        <p:grpSpPr>
          <a:xfrm>
            <a:off x="-6025" y="0"/>
            <a:ext cx="9168125" cy="5163100"/>
            <a:chOff x="-6025" y="0"/>
            <a:chExt cx="9168125" cy="5163100"/>
          </a:xfrm>
        </p:grpSpPr>
        <p:sp>
          <p:nvSpPr>
            <p:cNvPr id="42" name="Google Shape;42;p6"/>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43" name="Google Shape;43;p6"/>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44" name="Google Shape;44;p6"/>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45" name="Google Shape;45;p6"/>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46" name="Google Shape;46;p6"/>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47" name="Google Shape;47;p6"/>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48" name="Google Shape;48;p6"/>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49" name="Google Shape;49;p6"/>
          <p:cNvSpPr txBox="1">
            <a:spLocks noGrp="1"/>
          </p:cNvSpPr>
          <p:nvPr>
            <p:ph type="body" idx="1"/>
          </p:nvPr>
        </p:nvSpPr>
        <p:spPr>
          <a:xfrm>
            <a:off x="904925"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sp>
        <p:nvSpPr>
          <p:cNvPr id="50" name="Google Shape;50;p6"/>
          <p:cNvSpPr txBox="1">
            <a:spLocks noGrp="1"/>
          </p:cNvSpPr>
          <p:nvPr>
            <p:ph type="body" idx="2"/>
          </p:nvPr>
        </p:nvSpPr>
        <p:spPr>
          <a:xfrm>
            <a:off x="4679180" y="1495850"/>
            <a:ext cx="3560100" cy="34299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SzPts val="1800"/>
              <a:buChar char="◆"/>
              <a:defRPr sz="1800"/>
            </a:lvl1pPr>
            <a:lvl2pPr marL="914400" lvl="1" indent="-342900">
              <a:spcBef>
                <a:spcPts val="0"/>
              </a:spcBef>
              <a:spcAft>
                <a:spcPts val="0"/>
              </a:spcAft>
              <a:buSzPts val="1800"/>
              <a:buChar char="◆"/>
              <a:defRPr sz="1800"/>
            </a:lvl2pPr>
            <a:lvl3pPr marL="1371600" lvl="2" indent="-342900">
              <a:spcBef>
                <a:spcPts val="0"/>
              </a:spcBef>
              <a:spcAft>
                <a:spcPts val="0"/>
              </a:spcAft>
              <a:buSzPts val="1800"/>
              <a:buChar char="◇"/>
              <a:defRPr sz="1800"/>
            </a:lvl3pPr>
            <a:lvl4pPr marL="1828800" lvl="3" indent="-342900">
              <a:spcBef>
                <a:spcPts val="0"/>
              </a:spcBef>
              <a:spcAft>
                <a:spcPts val="0"/>
              </a:spcAft>
              <a:buSzPts val="1800"/>
              <a:buChar char="●"/>
              <a:defRPr sz="1800"/>
            </a:lvl4pPr>
            <a:lvl5pPr marL="2286000" lvl="4" indent="-342900">
              <a:spcBef>
                <a:spcPts val="0"/>
              </a:spcBef>
              <a:spcAft>
                <a:spcPts val="0"/>
              </a:spcAft>
              <a:buSzPts val="1800"/>
              <a:buChar char="○"/>
              <a:defRPr sz="1800"/>
            </a:lvl5pPr>
            <a:lvl6pPr marL="2743200" lvl="5" indent="-342900">
              <a:spcBef>
                <a:spcPts val="0"/>
              </a:spcBef>
              <a:spcAft>
                <a:spcPts val="0"/>
              </a:spcAft>
              <a:buSzPts val="1800"/>
              <a:buChar char="■"/>
              <a:defRPr sz="1800"/>
            </a:lvl6pPr>
            <a:lvl7pPr marL="3200400" lvl="6" indent="-342900">
              <a:spcBef>
                <a:spcPts val="0"/>
              </a:spcBef>
              <a:spcAft>
                <a:spcPts val="0"/>
              </a:spcAft>
              <a:buSzPts val="1800"/>
              <a:buChar char="●"/>
              <a:defRPr sz="1800"/>
            </a:lvl7pPr>
            <a:lvl8pPr marL="3657600" lvl="7" indent="-342900">
              <a:spcBef>
                <a:spcPts val="0"/>
              </a:spcBef>
              <a:spcAft>
                <a:spcPts val="0"/>
              </a:spcAft>
              <a:buSzPts val="1800"/>
              <a:buChar char="○"/>
              <a:defRPr sz="1800"/>
            </a:lvl8pPr>
            <a:lvl9pPr marL="4114800" lvl="8" indent="-342900">
              <a:spcBef>
                <a:spcPts val="0"/>
              </a:spcBef>
              <a:spcAft>
                <a:spcPts val="0"/>
              </a:spcAft>
              <a:buSzPts val="1800"/>
              <a:buChar char="■"/>
              <a:defRPr sz="1800"/>
            </a:lvl9pPr>
          </a:lstStyle>
          <a:p>
            <a:endParaRPr/>
          </a:p>
        </p:txBody>
      </p:sp>
      <p:pic>
        <p:nvPicPr>
          <p:cNvPr id="16" name="Imagen 1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3 columns" userDrawn="1">
  <p:cSld name="TITLE_AND_TWO_COLUMNS_1">
    <p:spTree>
      <p:nvGrpSpPr>
        <p:cNvPr id="1" name="Shape 52"/>
        <p:cNvGrpSpPr/>
        <p:nvPr/>
      </p:nvGrpSpPr>
      <p:grpSpPr>
        <a:xfrm>
          <a:off x="0" y="0"/>
          <a:ext cx="0" cy="0"/>
          <a:chOff x="0" y="0"/>
          <a:chExt cx="0" cy="0"/>
        </a:xfrm>
      </p:grpSpPr>
      <p:grpSp>
        <p:nvGrpSpPr>
          <p:cNvPr id="53" name="Google Shape;53;p7"/>
          <p:cNvGrpSpPr/>
          <p:nvPr/>
        </p:nvGrpSpPr>
        <p:grpSpPr>
          <a:xfrm>
            <a:off x="-24125" y="-35202"/>
            <a:ext cx="9168125" cy="5163100"/>
            <a:chOff x="-6025" y="0"/>
            <a:chExt cx="9168125" cy="5163100"/>
          </a:xfrm>
        </p:grpSpPr>
        <p:sp>
          <p:nvSpPr>
            <p:cNvPr id="54" name="Google Shape;54;p7"/>
            <p:cNvSpPr/>
            <p:nvPr/>
          </p:nvSpPr>
          <p:spPr>
            <a:xfrm>
              <a:off x="-6025"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55" name="Google Shape;55;p7"/>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56" name="Google Shape;56;p7"/>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57" name="Google Shape;57;p7"/>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58" name="Google Shape;58;p7"/>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59" name="Google Shape;59;p7"/>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61" name="Google Shape;61;p7"/>
          <p:cNvSpPr txBox="1">
            <a:spLocks noGrp="1"/>
          </p:cNvSpPr>
          <p:nvPr>
            <p:ph type="body" idx="1"/>
          </p:nvPr>
        </p:nvSpPr>
        <p:spPr>
          <a:xfrm>
            <a:off x="870750"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2" name="Google Shape;62;p7"/>
          <p:cNvSpPr txBox="1">
            <a:spLocks noGrp="1"/>
          </p:cNvSpPr>
          <p:nvPr>
            <p:ph type="body" idx="2"/>
          </p:nvPr>
        </p:nvSpPr>
        <p:spPr>
          <a:xfrm>
            <a:off x="3357262"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63" name="Google Shape;63;p7"/>
          <p:cNvSpPr txBox="1">
            <a:spLocks noGrp="1"/>
          </p:cNvSpPr>
          <p:nvPr>
            <p:ph type="body" idx="3"/>
          </p:nvPr>
        </p:nvSpPr>
        <p:spPr>
          <a:xfrm>
            <a:off x="5843773" y="1495850"/>
            <a:ext cx="2365200" cy="34299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a:endParaRPr/>
          </a:p>
        </p:txBody>
      </p:sp>
      <p:sp>
        <p:nvSpPr>
          <p:cNvPr id="2" name="Título 1"/>
          <p:cNvSpPr>
            <a:spLocks noGrp="1"/>
          </p:cNvSpPr>
          <p:nvPr>
            <p:ph type="title"/>
          </p:nvPr>
        </p:nvSpPr>
        <p:spPr/>
        <p:txBody>
          <a:bodyPr/>
          <a:lstStyle/>
          <a:p>
            <a:r>
              <a:rPr lang="es-ES"/>
              <a:t>Haga clic para modificar el estilo de título del patrón</a:t>
            </a:r>
            <a:endParaRPr lang="en-GB"/>
          </a:p>
        </p:txBody>
      </p:sp>
      <p:pic>
        <p:nvPicPr>
          <p:cNvPr id="17" name="Imagen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5"/>
        <p:cNvGrpSpPr/>
        <p:nvPr/>
      </p:nvGrpSpPr>
      <p:grpSpPr>
        <a:xfrm>
          <a:off x="0" y="0"/>
          <a:ext cx="0" cy="0"/>
          <a:chOff x="0" y="0"/>
          <a:chExt cx="0" cy="0"/>
        </a:xfrm>
      </p:grpSpPr>
      <p:grpSp>
        <p:nvGrpSpPr>
          <p:cNvPr id="66" name="Google Shape;66;p8"/>
          <p:cNvGrpSpPr/>
          <p:nvPr/>
        </p:nvGrpSpPr>
        <p:grpSpPr>
          <a:xfrm>
            <a:off x="-6025" y="0"/>
            <a:ext cx="9168125" cy="5163100"/>
            <a:chOff x="-6025" y="0"/>
            <a:chExt cx="9168125" cy="5163100"/>
          </a:xfrm>
        </p:grpSpPr>
        <p:sp>
          <p:nvSpPr>
            <p:cNvPr id="67" name="Google Shape;67;p8"/>
            <p:cNvSpPr/>
            <p:nvPr/>
          </p:nvSpPr>
          <p:spPr>
            <a:xfrm>
              <a:off x="0" y="0"/>
              <a:ext cx="8552900" cy="1333000"/>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68" name="Google Shape;68;p8"/>
            <p:cNvSpPr/>
            <p:nvPr/>
          </p:nvSpPr>
          <p:spPr>
            <a:xfrm>
              <a:off x="2563450" y="0"/>
              <a:ext cx="6580550" cy="1272675"/>
            </a:xfrm>
            <a:custGeom>
              <a:avLst/>
              <a:gdLst/>
              <a:ahLst/>
              <a:cxnLst/>
              <a:rect l="l" t="t" r="r" b="b"/>
              <a:pathLst>
                <a:path w="263222" h="50907" extrusionOk="0">
                  <a:moveTo>
                    <a:pt x="0" y="0"/>
                  </a:moveTo>
                  <a:lnTo>
                    <a:pt x="217381" y="50907"/>
                  </a:lnTo>
                  <a:lnTo>
                    <a:pt x="263222" y="10133"/>
                  </a:lnTo>
                  <a:lnTo>
                    <a:pt x="263222" y="0"/>
                  </a:lnTo>
                  <a:close/>
                </a:path>
              </a:pathLst>
            </a:custGeom>
            <a:solidFill>
              <a:srgbClr val="00AE9D">
                <a:alpha val="83460"/>
              </a:srgbClr>
            </a:solidFill>
            <a:ln>
              <a:noFill/>
            </a:ln>
          </p:spPr>
        </p:sp>
        <p:sp>
          <p:nvSpPr>
            <p:cNvPr id="69" name="Google Shape;69;p8"/>
            <p:cNvSpPr/>
            <p:nvPr/>
          </p:nvSpPr>
          <p:spPr>
            <a:xfrm>
              <a:off x="-6025" y="2"/>
              <a:ext cx="7298300" cy="1471709"/>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70" name="Google Shape;70;p8"/>
            <p:cNvSpPr/>
            <p:nvPr/>
          </p:nvSpPr>
          <p:spPr>
            <a:xfrm>
              <a:off x="3596100" y="4667000"/>
              <a:ext cx="5090700" cy="476500"/>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71" name="Google Shape;71;p8"/>
            <p:cNvSpPr/>
            <p:nvPr/>
          </p:nvSpPr>
          <p:spPr>
            <a:xfrm>
              <a:off x="5525000" y="4692625"/>
              <a:ext cx="3637100" cy="470475"/>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72" name="Google Shape;72;p8"/>
            <p:cNvSpPr/>
            <p:nvPr/>
          </p:nvSpPr>
          <p:spPr>
            <a:xfrm>
              <a:off x="7521475" y="4023125"/>
              <a:ext cx="1634600" cy="1139975"/>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grpSp>
      <p:sp>
        <p:nvSpPr>
          <p:cNvPr id="73" name="Google Shape;73;p8"/>
          <p:cNvSpPr txBox="1">
            <a:spLocks noGrp="1"/>
          </p:cNvSpPr>
          <p:nvPr>
            <p:ph type="title"/>
          </p:nvPr>
        </p:nvSpPr>
        <p:spPr>
          <a:xfrm>
            <a:off x="886650" y="398400"/>
            <a:ext cx="7370700" cy="8574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pic>
        <p:nvPicPr>
          <p:cNvPr id="11" name="Imagen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pic>
        <p:nvPicPr>
          <p:cNvPr id="10" name="Imagen 9"/>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511371" y="49517"/>
            <a:ext cx="1480714" cy="73699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reserve="1">
  <p:cSld name="1_Blank">
    <p:bg>
      <p:bgPr>
        <a:gradFill>
          <a:gsLst>
            <a:gs pos="64000">
              <a:srgbClr val="FFD966">
                <a:lumMod val="98000"/>
                <a:alpha val="30000"/>
              </a:srgbClr>
            </a:gs>
            <a:gs pos="100000">
              <a:srgbClr val="FF9900"/>
            </a:gs>
          </a:gsLst>
          <a:path path="circle">
            <a:fillToRect l="50000" t="50000" r="50000" b="50000"/>
          </a:path>
        </a:gradFill>
        <a:effectLst/>
      </p:bgPr>
    </p:bg>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Tree>
    <p:extLst>
      <p:ext uri="{BB962C8B-B14F-4D97-AF65-F5344CB8AC3E}">
        <p14:creationId xmlns:p14="http://schemas.microsoft.com/office/powerpoint/2010/main" val="13882690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reserve="1">
  <p:cSld name="1_Blank">
    <p:spTree>
      <p:nvGrpSpPr>
        <p:cNvPr id="1" name="Shape 84"/>
        <p:cNvGrpSpPr/>
        <p:nvPr/>
      </p:nvGrpSpPr>
      <p:grpSpPr>
        <a:xfrm>
          <a:off x="0" y="0"/>
          <a:ext cx="0" cy="0"/>
          <a:chOff x="0" y="0"/>
          <a:chExt cx="0" cy="0"/>
        </a:xfrm>
      </p:grpSpPr>
      <p:sp>
        <p:nvSpPr>
          <p:cNvPr id="85" name="Google Shape;85;p10"/>
          <p:cNvSpPr/>
          <p:nvPr/>
        </p:nvSpPr>
        <p:spPr>
          <a:xfrm>
            <a:off x="-2355" y="0"/>
            <a:ext cx="5209571" cy="983354"/>
          </a:xfrm>
          <a:custGeom>
            <a:avLst/>
            <a:gdLst/>
            <a:ahLst/>
            <a:cxnLst/>
            <a:rect l="l" t="t" r="r" b="b"/>
            <a:pathLst>
              <a:path w="342116" h="53320" extrusionOk="0">
                <a:moveTo>
                  <a:pt x="0" y="0"/>
                </a:moveTo>
                <a:lnTo>
                  <a:pt x="0" y="53320"/>
                </a:lnTo>
                <a:lnTo>
                  <a:pt x="342116" y="0"/>
                </a:lnTo>
                <a:close/>
              </a:path>
            </a:pathLst>
          </a:custGeom>
          <a:solidFill>
            <a:srgbClr val="004C52"/>
          </a:solidFill>
          <a:ln>
            <a:noFill/>
          </a:ln>
        </p:spPr>
      </p:sp>
      <p:sp>
        <p:nvSpPr>
          <p:cNvPr id="86" name="Google Shape;86;p10"/>
          <p:cNvSpPr/>
          <p:nvPr/>
        </p:nvSpPr>
        <p:spPr>
          <a:xfrm>
            <a:off x="-6025" y="2"/>
            <a:ext cx="4445394" cy="1085644"/>
          </a:xfrm>
          <a:custGeom>
            <a:avLst/>
            <a:gdLst/>
            <a:ahLst/>
            <a:cxnLst/>
            <a:rect l="l" t="t" r="r" b="b"/>
            <a:pathLst>
              <a:path w="291932" h="58628" extrusionOk="0">
                <a:moveTo>
                  <a:pt x="0" y="18578"/>
                </a:moveTo>
                <a:lnTo>
                  <a:pt x="241" y="34019"/>
                </a:lnTo>
                <a:lnTo>
                  <a:pt x="221482" y="58628"/>
                </a:lnTo>
                <a:lnTo>
                  <a:pt x="291932" y="0"/>
                </a:lnTo>
                <a:close/>
              </a:path>
            </a:pathLst>
          </a:custGeom>
          <a:solidFill>
            <a:srgbClr val="ABE33F">
              <a:alpha val="81150"/>
            </a:srgbClr>
          </a:solidFill>
          <a:ln>
            <a:noFill/>
          </a:ln>
        </p:spPr>
      </p:sp>
      <p:sp>
        <p:nvSpPr>
          <p:cNvPr id="87" name="Google Shape;87;p10"/>
          <p:cNvSpPr/>
          <p:nvPr/>
        </p:nvSpPr>
        <p:spPr>
          <a:xfrm>
            <a:off x="6375475" y="4745747"/>
            <a:ext cx="2548913" cy="400879"/>
          </a:xfrm>
          <a:custGeom>
            <a:avLst/>
            <a:gdLst/>
            <a:ahLst/>
            <a:cxnLst/>
            <a:rect l="l" t="t" r="r" b="b"/>
            <a:pathLst>
              <a:path w="203628" h="19060" extrusionOk="0">
                <a:moveTo>
                  <a:pt x="0" y="19060"/>
                </a:moveTo>
                <a:lnTo>
                  <a:pt x="203628" y="19060"/>
                </a:lnTo>
                <a:lnTo>
                  <a:pt x="157305" y="0"/>
                </a:lnTo>
                <a:close/>
              </a:path>
            </a:pathLst>
          </a:custGeom>
          <a:solidFill>
            <a:srgbClr val="004C52"/>
          </a:solidFill>
          <a:ln>
            <a:noFill/>
          </a:ln>
        </p:spPr>
      </p:sp>
      <p:sp>
        <p:nvSpPr>
          <p:cNvPr id="88" name="Google Shape;88;p10"/>
          <p:cNvSpPr/>
          <p:nvPr/>
        </p:nvSpPr>
        <p:spPr>
          <a:xfrm>
            <a:off x="7341180" y="4767304"/>
            <a:ext cx="1821096" cy="395811"/>
          </a:xfrm>
          <a:custGeom>
            <a:avLst/>
            <a:gdLst/>
            <a:ahLst/>
            <a:cxnLst/>
            <a:rect l="l" t="t" r="r" b="b"/>
            <a:pathLst>
              <a:path w="145484" h="18819" extrusionOk="0">
                <a:moveTo>
                  <a:pt x="145484" y="0"/>
                </a:moveTo>
                <a:lnTo>
                  <a:pt x="145484" y="18819"/>
                </a:lnTo>
                <a:lnTo>
                  <a:pt x="0" y="18819"/>
                </a:lnTo>
                <a:close/>
              </a:path>
            </a:pathLst>
          </a:custGeom>
          <a:solidFill>
            <a:srgbClr val="00AE9D">
              <a:alpha val="83460"/>
            </a:srgbClr>
          </a:solidFill>
          <a:ln>
            <a:noFill/>
          </a:ln>
        </p:spPr>
      </p:sp>
      <p:sp>
        <p:nvSpPr>
          <p:cNvPr id="89" name="Google Shape;89;p10"/>
          <p:cNvSpPr/>
          <p:nvPr/>
        </p:nvSpPr>
        <p:spPr>
          <a:xfrm>
            <a:off x="8340717" y="4204075"/>
            <a:ext cx="818444" cy="959061"/>
          </a:xfrm>
          <a:custGeom>
            <a:avLst/>
            <a:gdLst/>
            <a:ahLst/>
            <a:cxnLst/>
            <a:rect l="l" t="t" r="r" b="b"/>
            <a:pathLst>
              <a:path w="65384" h="45599" extrusionOk="0">
                <a:moveTo>
                  <a:pt x="65384" y="27022"/>
                </a:moveTo>
                <a:lnTo>
                  <a:pt x="65384" y="0"/>
                </a:lnTo>
                <a:lnTo>
                  <a:pt x="0" y="45599"/>
                </a:lnTo>
                <a:close/>
              </a:path>
            </a:pathLst>
          </a:custGeom>
          <a:solidFill>
            <a:srgbClr val="ABE33F">
              <a:alpha val="81150"/>
            </a:srgbClr>
          </a:solidFill>
          <a:ln>
            <a:noFill/>
          </a:ln>
        </p:spPr>
      </p:sp>
      <p:sp>
        <p:nvSpPr>
          <p:cNvPr id="90" name="Google Shape;90;p10"/>
          <p:cNvSpPr/>
          <p:nvPr/>
        </p:nvSpPr>
        <p:spPr>
          <a:xfrm>
            <a:off x="1559025" y="-6025"/>
            <a:ext cx="4116775" cy="944875"/>
          </a:xfrm>
          <a:custGeom>
            <a:avLst/>
            <a:gdLst/>
            <a:ahLst/>
            <a:cxnLst/>
            <a:rect l="l" t="t" r="r" b="b"/>
            <a:pathLst>
              <a:path w="164671" h="37795" extrusionOk="0">
                <a:moveTo>
                  <a:pt x="0" y="241"/>
                </a:moveTo>
                <a:lnTo>
                  <a:pt x="132407" y="37795"/>
                </a:lnTo>
                <a:lnTo>
                  <a:pt x="164671" y="0"/>
                </a:lnTo>
                <a:lnTo>
                  <a:pt x="160329" y="241"/>
                </a:lnTo>
                <a:close/>
              </a:path>
            </a:pathLst>
          </a:custGeom>
          <a:solidFill>
            <a:srgbClr val="00AE9D">
              <a:alpha val="83460"/>
            </a:srgbClr>
          </a:solidFill>
          <a:ln>
            <a:noFill/>
          </a:ln>
        </p:spPr>
      </p:sp>
      <p:sp>
        <p:nvSpPr>
          <p:cNvPr id="9" name="Google Shape;146;p17"/>
          <p:cNvSpPr/>
          <p:nvPr userDrawn="1"/>
        </p:nvSpPr>
        <p:spPr>
          <a:xfrm>
            <a:off x="5130800" y="-17350"/>
            <a:ext cx="4033775" cy="3653179"/>
          </a:xfrm>
          <a:custGeom>
            <a:avLst/>
            <a:gdLst/>
            <a:ahLst/>
            <a:cxnLst/>
            <a:rect l="l" t="t" r="r" b="b"/>
            <a:pathLst>
              <a:path w="171613" h="151586" extrusionOk="0">
                <a:moveTo>
                  <a:pt x="0" y="694"/>
                </a:moveTo>
                <a:lnTo>
                  <a:pt x="171613" y="0"/>
                </a:lnTo>
                <a:lnTo>
                  <a:pt x="170790" y="151586"/>
                </a:lnTo>
                <a:lnTo>
                  <a:pt x="46492" y="123154"/>
                </a:lnTo>
                <a:close/>
              </a:path>
            </a:pathLst>
          </a:custGeom>
          <a:solidFill>
            <a:srgbClr val="FFC000">
              <a:alpha val="81000"/>
            </a:srgbClr>
          </a:solidFill>
          <a:ln>
            <a:noFill/>
          </a:ln>
        </p:spPr>
      </p:sp>
    </p:spTree>
    <p:extLst>
      <p:ext uri="{BB962C8B-B14F-4D97-AF65-F5344CB8AC3E}">
        <p14:creationId xmlns:p14="http://schemas.microsoft.com/office/powerpoint/2010/main" val="3359318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n-GB"/>
          </a:p>
        </p:txBody>
      </p:sp>
    </p:spTree>
    <p:extLst>
      <p:ext uri="{BB962C8B-B14F-4D97-AF65-F5344CB8AC3E}">
        <p14:creationId xmlns:p14="http://schemas.microsoft.com/office/powerpoint/2010/main" val="1412384121"/>
      </p:ext>
    </p:extLst>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B19D37-F911-40C0-A4FF-280624BA5FF5}"/>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46E760AF-B140-4486-956F-95435CF0B7B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C11BC7A-6451-44D3-A6D0-8374FADFA4FC}"/>
              </a:ext>
            </a:extLst>
          </p:cNvPr>
          <p:cNvSpPr>
            <a:spLocks noGrp="1"/>
          </p:cNvSpPr>
          <p:nvPr>
            <p:ph type="dt" sz="half" idx="10"/>
          </p:nvPr>
        </p:nvSpPr>
        <p:spPr/>
        <p:txBody>
          <a:bodyPr/>
          <a:lstStyle/>
          <a:p>
            <a:fld id="{C29185FC-92B0-4804-82F4-206CA8FD2E6C}" type="datetimeFigureOut">
              <a:rPr lang="es-ES" smtClean="0"/>
              <a:t>24/02/2022</a:t>
            </a:fld>
            <a:endParaRPr lang="es-ES"/>
          </a:p>
        </p:txBody>
      </p:sp>
      <p:sp>
        <p:nvSpPr>
          <p:cNvPr id="5" name="Marcador de pie de página 4">
            <a:extLst>
              <a:ext uri="{FF2B5EF4-FFF2-40B4-BE49-F238E27FC236}">
                <a16:creationId xmlns:a16="http://schemas.microsoft.com/office/drawing/2014/main" id="{8F03B696-8759-4356-AB8D-1E27336113F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E855BA8-ABE0-49E0-87D5-DB26C992E8A7}"/>
              </a:ext>
            </a:extLst>
          </p:cNvPr>
          <p:cNvSpPr>
            <a:spLocks noGrp="1"/>
          </p:cNvSpPr>
          <p:nvPr>
            <p:ph type="sldNum" sz="quarter" idx="12"/>
          </p:nvPr>
        </p:nvSpPr>
        <p:spPr/>
        <p:txBody>
          <a:bodyPr/>
          <a:lstStyle/>
          <a:p>
            <a:fld id="{F4F9253C-F679-47AB-B6F2-B6013D46898C}" type="slidenum">
              <a:rPr lang="es-ES" smtClean="0"/>
              <a:t>‹Nº›</a:t>
            </a:fld>
            <a:endParaRPr lang="es-ES"/>
          </a:p>
        </p:txBody>
      </p:sp>
    </p:spTree>
    <p:extLst>
      <p:ext uri="{BB962C8B-B14F-4D97-AF65-F5344CB8AC3E}">
        <p14:creationId xmlns:p14="http://schemas.microsoft.com/office/powerpoint/2010/main" val="896483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body" idx="1"/>
          </p:nvPr>
        </p:nvSpPr>
        <p:spPr>
          <a:xfrm>
            <a:off x="886650" y="1598408"/>
            <a:ext cx="7370700" cy="3034912"/>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ABE33F"/>
              </a:buClr>
              <a:buSzPts val="2400"/>
              <a:buFont typeface="Karla"/>
              <a:buChar char="◆"/>
              <a:defRPr sz="2400">
                <a:solidFill>
                  <a:srgbClr val="004C52"/>
                </a:solidFill>
                <a:latin typeface="Karla"/>
                <a:ea typeface="Karla"/>
                <a:cs typeface="Karla"/>
                <a:sym typeface="Karla"/>
              </a:defRPr>
            </a:lvl1pPr>
            <a:lvl2pPr marL="914400" lvl="1"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2pPr>
            <a:lvl3pPr marL="1371600" lvl="2" indent="-381000">
              <a:spcBef>
                <a:spcPts val="0"/>
              </a:spcBef>
              <a:spcAft>
                <a:spcPts val="0"/>
              </a:spcAft>
              <a:buClr>
                <a:srgbClr val="ABE33F"/>
              </a:buClr>
              <a:buSzPts val="2400"/>
              <a:buFont typeface="Karla"/>
              <a:buChar char="◇"/>
              <a:defRPr sz="2400">
                <a:solidFill>
                  <a:srgbClr val="004C52"/>
                </a:solidFill>
                <a:latin typeface="Karla"/>
                <a:ea typeface="Karla"/>
                <a:cs typeface="Karla"/>
                <a:sym typeface="Karla"/>
              </a:defRPr>
            </a:lvl3pPr>
            <a:lvl4pPr marL="1828800" lvl="3"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4pPr>
            <a:lvl5pPr marL="2286000" lvl="4"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5pPr>
            <a:lvl6pPr marL="2743200" lvl="5"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6pPr>
            <a:lvl7pPr marL="3200400" lvl="6"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7pPr>
            <a:lvl8pPr marL="3657600" lvl="7"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8pPr>
            <a:lvl9pPr marL="4114800" lvl="8" indent="-381000">
              <a:spcBef>
                <a:spcPts val="0"/>
              </a:spcBef>
              <a:spcAft>
                <a:spcPts val="0"/>
              </a:spcAft>
              <a:buClr>
                <a:srgbClr val="004C52"/>
              </a:buClr>
              <a:buSzPts val="2400"/>
              <a:buFont typeface="Karla"/>
              <a:buChar char="■"/>
              <a:defRPr sz="2400">
                <a:solidFill>
                  <a:srgbClr val="004C52"/>
                </a:solidFill>
                <a:latin typeface="Karla"/>
                <a:ea typeface="Karla"/>
                <a:cs typeface="Karla"/>
                <a:sym typeface="Karla"/>
              </a:defRPr>
            </a:lvl9pPr>
          </a:lstStyle>
          <a:p>
            <a:endParaRPr/>
          </a:p>
        </p:txBody>
      </p:sp>
      <p:sp>
        <p:nvSpPr>
          <p:cNvPr id="7" name="Google Shape;7;p1"/>
          <p:cNvSpPr txBox="1">
            <a:spLocks noGrp="1"/>
          </p:cNvSpPr>
          <p:nvPr>
            <p:ph type="title"/>
          </p:nvPr>
        </p:nvSpPr>
        <p:spPr>
          <a:xfrm>
            <a:off x="886650" y="398400"/>
            <a:ext cx="7370700" cy="857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1pPr>
            <a:lvl2pPr lvl="1">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2pPr>
            <a:lvl3pPr lvl="2">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3pPr>
            <a:lvl4pPr lvl="3">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4pPr>
            <a:lvl5pPr lvl="4">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5pPr>
            <a:lvl6pPr lvl="5">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6pPr>
            <a:lvl7pPr lvl="6">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7pPr>
            <a:lvl8pPr lvl="7">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8pPr>
            <a:lvl9pPr lvl="8">
              <a:spcBef>
                <a:spcPts val="0"/>
              </a:spcBef>
              <a:spcAft>
                <a:spcPts val="0"/>
              </a:spcAft>
              <a:buClr>
                <a:srgbClr val="FFFFFF"/>
              </a:buClr>
              <a:buSzPts val="2400"/>
              <a:buFont typeface="Raleway"/>
              <a:buNone/>
              <a:defRPr sz="2400" b="1">
                <a:solidFill>
                  <a:srgbClr val="FFFFFF"/>
                </a:solidFill>
                <a:latin typeface="Raleway"/>
                <a:ea typeface="Raleway"/>
                <a:cs typeface="Raleway"/>
                <a:sym typeface="Raleway"/>
              </a:defRPr>
            </a:lvl9pPr>
          </a:lstStyle>
          <a:p>
            <a:endParaRPr/>
          </a:p>
        </p:txBody>
      </p:sp>
      <p:pic>
        <p:nvPicPr>
          <p:cNvPr id="9" name="Imagen 8">
            <a:extLst>
              <a:ext uri="{FF2B5EF4-FFF2-40B4-BE49-F238E27FC236}">
                <a16:creationId xmlns:a16="http://schemas.microsoft.com/office/drawing/2014/main" id="{5D7DF115-3B87-4474-A963-4BFD19242744}"/>
              </a:ext>
            </a:extLst>
          </p:cNvPr>
          <p:cNvPicPr>
            <a:picLocks noChangeAspect="1"/>
          </p:cNvPicPr>
          <p:nvPr userDrawn="1"/>
        </p:nvPicPr>
        <p:blipFill>
          <a:blip r:embed="rId11" cstate="screen">
            <a:extLst>
              <a:ext uri="{28A0092B-C50C-407E-A947-70E740481C1C}">
                <a14:useLocalDpi xmlns:a14="http://schemas.microsoft.com/office/drawing/2010/main"/>
              </a:ext>
            </a:extLst>
          </a:blip>
          <a:stretch>
            <a:fillRect/>
          </a:stretch>
        </p:blipFill>
        <p:spPr>
          <a:xfrm>
            <a:off x="73474" y="4633320"/>
            <a:ext cx="1626351" cy="350724"/>
          </a:xfrm>
          <a:prstGeom prst="rect">
            <a:avLst/>
          </a:prstGeom>
        </p:spPr>
      </p:pic>
      <p:sp>
        <p:nvSpPr>
          <p:cNvPr id="10" name="CuadroTexto 9">
            <a:extLst>
              <a:ext uri="{FF2B5EF4-FFF2-40B4-BE49-F238E27FC236}">
                <a16:creationId xmlns:a16="http://schemas.microsoft.com/office/drawing/2014/main" id="{7730F6A1-E44E-494B-B822-335C3007ACD1}"/>
              </a:ext>
            </a:extLst>
          </p:cNvPr>
          <p:cNvSpPr txBox="1"/>
          <p:nvPr userDrawn="1"/>
        </p:nvSpPr>
        <p:spPr>
          <a:xfrm>
            <a:off x="1626351" y="4633320"/>
            <a:ext cx="5298790" cy="461665"/>
          </a:xfrm>
          <a:prstGeom prst="rect">
            <a:avLst/>
          </a:prstGeom>
          <a:noFill/>
        </p:spPr>
        <p:txBody>
          <a:bodyPr wrap="square">
            <a:spAutoFit/>
          </a:bodyPr>
          <a:lstStyle/>
          <a:p>
            <a:r>
              <a:rPr lang="en-US" sz="800"/>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lang="es-ES" sz="800"/>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6" r:id="rId5"/>
    <p:sldLayoutId id="2147483658" r:id="rId6"/>
    <p:sldLayoutId id="2147483661" r:id="rId7"/>
    <p:sldLayoutId id="2147483660" r:id="rId8"/>
    <p:sldLayoutId id="2147483665" r:id="rId9"/>
  </p:sldLayoutIdLst>
  <p:transition>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8" Type="http://schemas.openxmlformats.org/officeDocument/2006/relationships/hyperlink" Target="https://www.webwise.ie/teachers/what-is-fake-news/"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skillsyouneed.com/learn/critical-thinking.html" TargetMode="Externa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144;p17"/>
          <p:cNvSpPr txBox="1">
            <a:spLocks/>
          </p:cNvSpPr>
          <p:nvPr/>
        </p:nvSpPr>
        <p:spPr>
          <a:xfrm>
            <a:off x="1424859" y="2722613"/>
            <a:ext cx="4659583" cy="1757514"/>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pPr algn="ctr"/>
            <a:r>
              <a:rPr lang="it-IT" sz="3200" dirty="0">
                <a:solidFill>
                  <a:schemeClr val="tx1"/>
                </a:solidFill>
              </a:rPr>
              <a:t>Pensiero critico nell’era digitale</a:t>
            </a:r>
            <a:endParaRPr lang="en-US" dirty="0">
              <a:solidFill>
                <a:schemeClr val="tx1"/>
              </a:solidFill>
            </a:endParaRPr>
          </a:p>
          <a:p>
            <a:pPr algn="ctr"/>
            <a:r>
              <a:rPr lang="es-ES" b="0" dirty="0">
                <a:solidFill>
                  <a:schemeClr val="tx1"/>
                </a:solidFill>
              </a:rPr>
              <a:t>da HAC</a:t>
            </a:r>
          </a:p>
        </p:txBody>
      </p:sp>
      <p:pic>
        <p:nvPicPr>
          <p:cNvPr id="3" name="Imagen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213" y="1386062"/>
            <a:ext cx="2685293" cy="1336551"/>
          </a:xfrm>
          <a:prstGeom prst="rect">
            <a:avLst/>
          </a:prstGeom>
        </p:spPr>
      </p:pic>
    </p:spTree>
    <p:extLst>
      <p:ext uri="{BB962C8B-B14F-4D97-AF65-F5344CB8AC3E}">
        <p14:creationId xmlns:p14="http://schemas.microsoft.com/office/powerpoint/2010/main" val="29400500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169048" y="983751"/>
            <a:ext cx="3231514" cy="657606"/>
          </a:xfrm>
          <a:prstGeom prst="rect">
            <a:avLst/>
          </a:prstGeom>
        </p:spPr>
        <p:txBody>
          <a:bodyPr spcFirstLastPara="1" wrap="square" lIns="91425" tIns="91425" rIns="91425" bIns="91425" anchor="t" anchorCtr="0">
            <a:noAutofit/>
          </a:bodyPr>
          <a:lstStyle/>
          <a:p>
            <a:pPr marL="0" indent="0">
              <a:buNone/>
            </a:pPr>
            <a:r>
              <a:rPr lang="es-ES" sz="1800" b="1" dirty="0">
                <a:solidFill>
                  <a:srgbClr val="00AE9D"/>
                </a:solidFill>
              </a:rPr>
              <a:t>1.2. </a:t>
            </a:r>
            <a:r>
              <a:rPr lang="es-ES" sz="1800" b="1" dirty="0" err="1">
                <a:solidFill>
                  <a:srgbClr val="00AE9D"/>
                </a:solidFill>
              </a:rPr>
              <a:t>Domande</a:t>
            </a:r>
            <a:r>
              <a:rPr lang="es-ES" sz="1800" b="1" dirty="0">
                <a:solidFill>
                  <a:srgbClr val="00AE9D"/>
                </a:solidFill>
              </a:rPr>
              <a:t> </a:t>
            </a:r>
            <a:r>
              <a:rPr lang="es-ES" sz="1800" b="1" dirty="0" err="1">
                <a:solidFill>
                  <a:srgbClr val="00AE9D"/>
                </a:solidFill>
              </a:rPr>
              <a:t>utili</a:t>
            </a:r>
            <a:endParaRPr lang="es-ES" sz="1800" b="1" dirty="0">
              <a:solidFill>
                <a:srgbClr val="00AE9D"/>
              </a:solidFill>
            </a:endParaRPr>
          </a:p>
          <a:p>
            <a:pPr marL="0" indent="0">
              <a:buNone/>
            </a:pPr>
            <a:endParaRPr lang="es-ES" dirty="0">
              <a:solidFill>
                <a:srgbClr val="00AE9D"/>
              </a:solidFill>
            </a:endParaRPr>
          </a:p>
          <a:p>
            <a:pPr marL="0" lvl="0" indent="0" algn="l" rtl="0">
              <a:spcBef>
                <a:spcPts val="600"/>
              </a:spcBef>
              <a:spcAft>
                <a:spcPts val="0"/>
              </a:spcAft>
              <a:buNone/>
            </a:pPr>
            <a:endParaRPr lang="en" dirty="0"/>
          </a:p>
          <a:p>
            <a:pPr marL="0" lvl="0" indent="0" algn="l" rtl="0">
              <a:spcBef>
                <a:spcPts val="600"/>
              </a:spcBef>
              <a:spcAft>
                <a:spcPts val="0"/>
              </a:spcAft>
              <a:buNone/>
            </a:pP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UNITÀ 1 Come </a:t>
            </a:r>
            <a:r>
              <a:rPr lang="en-GB" dirty="0" err="1">
                <a:solidFill>
                  <a:schemeClr val="bg1"/>
                </a:solidFill>
                <a:latin typeface="Raleway" pitchFamily="2" charset="77"/>
              </a:rPr>
              <a:t>pensare</a:t>
            </a:r>
            <a:r>
              <a:rPr lang="en-GB" dirty="0">
                <a:solidFill>
                  <a:schemeClr val="bg1"/>
                </a:solidFill>
                <a:latin typeface="Raleway" pitchFamily="2" charset="77"/>
              </a:rPr>
              <a:t> in modo </a:t>
            </a:r>
            <a:r>
              <a:rPr lang="en-GB" dirty="0" err="1">
                <a:solidFill>
                  <a:schemeClr val="bg1"/>
                </a:solidFill>
                <a:latin typeface="Raleway" pitchFamily="2" charset="77"/>
              </a:rPr>
              <a:t>crit</a:t>
            </a:r>
            <a:r>
              <a:rPr lang="en-GB" dirty="0" err="1">
                <a:solidFill>
                  <a:srgbClr val="004C52"/>
                </a:solidFill>
                <a:latin typeface="Raleway" pitchFamily="2" charset="77"/>
              </a:rPr>
              <a:t>ico</a:t>
            </a:r>
            <a:r>
              <a:rPr lang="en-GB" dirty="0">
                <a:solidFill>
                  <a:srgbClr val="004C52"/>
                </a:solidFill>
                <a:latin typeface="Raleway" pitchFamily="2" charset="77"/>
              </a:rPr>
              <a:t>?​</a:t>
            </a:r>
          </a:p>
        </p:txBody>
      </p:sp>
      <p:sp>
        <p:nvSpPr>
          <p:cNvPr id="2" name="TextBox 1">
            <a:extLst>
              <a:ext uri="{FF2B5EF4-FFF2-40B4-BE49-F238E27FC236}">
                <a16:creationId xmlns:a16="http://schemas.microsoft.com/office/drawing/2014/main" id="{0003FAAC-1486-1046-86C0-10EECB172914}"/>
              </a:ext>
            </a:extLst>
          </p:cNvPr>
          <p:cNvSpPr txBox="1"/>
          <p:nvPr/>
        </p:nvSpPr>
        <p:spPr>
          <a:xfrm>
            <a:off x="4572000" y="2571750"/>
            <a:ext cx="3782977" cy="1384995"/>
          </a:xfrm>
          <a:prstGeom prst="rect">
            <a:avLst/>
          </a:prstGeom>
          <a:noFill/>
        </p:spPr>
        <p:txBody>
          <a:bodyPr wrap="square" rtlCol="0">
            <a:spAutoFit/>
          </a:bodyPr>
          <a:lstStyle/>
          <a:p>
            <a:pPr marL="285750" lvl="0" indent="-285750" fontAlgn="base">
              <a:buFont typeface="Arial" panose="020B0604020202020204" pitchFamily="34" charset="0"/>
              <a:buChar char="•"/>
            </a:pPr>
            <a:r>
              <a:rPr lang="it-IT" dirty="0">
                <a:latin typeface="Karla" pitchFamily="2" charset="77"/>
              </a:rPr>
              <a:t>Come possiamo definire il problema?</a:t>
            </a:r>
          </a:p>
          <a:p>
            <a:pPr marL="285750" lvl="0" indent="-285750" fontAlgn="base">
              <a:buFont typeface="Arial" panose="020B0604020202020204" pitchFamily="34" charset="0"/>
              <a:buChar char="•"/>
            </a:pPr>
            <a:r>
              <a:rPr lang="it-IT" dirty="0">
                <a:latin typeface="Karla" pitchFamily="2" charset="77"/>
              </a:rPr>
              <a:t>Cosa sta succedendo?</a:t>
            </a:r>
          </a:p>
          <a:p>
            <a:pPr marL="285750" lvl="0" indent="-285750" fontAlgn="base">
              <a:buFont typeface="Arial" panose="020B0604020202020204" pitchFamily="34" charset="0"/>
              <a:buChar char="•"/>
            </a:pPr>
            <a:r>
              <a:rPr lang="it-IT" dirty="0">
                <a:latin typeface="Karla" pitchFamily="2" charset="77"/>
              </a:rPr>
              <a:t>Cosa sono le parole chiave?</a:t>
            </a:r>
          </a:p>
          <a:p>
            <a:pPr marL="285750" lvl="0" indent="-285750" fontAlgn="base">
              <a:buFont typeface="Arial" panose="020B0604020202020204" pitchFamily="34" charset="0"/>
              <a:buChar char="•"/>
            </a:pPr>
            <a:r>
              <a:rPr lang="it-IT" dirty="0">
                <a:latin typeface="Karla" pitchFamily="2" charset="77"/>
              </a:rPr>
              <a:t>Perché è importante? Chi ne sarebbe interessato?</a:t>
            </a:r>
          </a:p>
          <a:p>
            <a:pPr marL="285750" lvl="0" indent="-285750" fontAlgn="base">
              <a:buFont typeface="Arial" panose="020B0604020202020204" pitchFamily="34" charset="0"/>
              <a:buChar char="•"/>
            </a:pPr>
            <a:r>
              <a:rPr lang="it-IT" dirty="0">
                <a:latin typeface="Karla" pitchFamily="2" charset="77"/>
              </a:rPr>
              <a:t>Chi è il pubblico implicito?</a:t>
            </a:r>
          </a:p>
        </p:txBody>
      </p:sp>
      <p:sp>
        <p:nvSpPr>
          <p:cNvPr id="3" name="TextBox 2">
            <a:extLst>
              <a:ext uri="{FF2B5EF4-FFF2-40B4-BE49-F238E27FC236}">
                <a16:creationId xmlns:a16="http://schemas.microsoft.com/office/drawing/2014/main" id="{3892CF65-6380-CB4D-BEC4-CE8E0984E436}"/>
              </a:ext>
            </a:extLst>
          </p:cNvPr>
          <p:cNvSpPr txBox="1"/>
          <p:nvPr/>
        </p:nvSpPr>
        <p:spPr>
          <a:xfrm>
            <a:off x="4572000" y="1803057"/>
            <a:ext cx="4349163" cy="1138773"/>
          </a:xfrm>
          <a:prstGeom prst="rect">
            <a:avLst/>
          </a:prstGeom>
          <a:noFill/>
        </p:spPr>
        <p:txBody>
          <a:bodyPr wrap="square" rtlCol="0">
            <a:spAutoFit/>
          </a:bodyPr>
          <a:lstStyle/>
          <a:p>
            <a:pPr marL="0" indent="0">
              <a:buNone/>
            </a:pPr>
            <a:r>
              <a:rPr lang="it-IT" sz="1800" b="1" dirty="0">
                <a:solidFill>
                  <a:srgbClr val="004C52"/>
                </a:solidFill>
                <a:latin typeface="Karla" pitchFamily="2" charset="77"/>
              </a:rPr>
              <a:t>Quali sono i problemi e quali le conclusioni?</a:t>
            </a:r>
            <a:endParaRPr lang="en-IS" sz="1800" b="1">
              <a:solidFill>
                <a:srgbClr val="004C52"/>
              </a:solidFill>
              <a:latin typeface="Karla" pitchFamily="2" charset="77"/>
            </a:endParaRPr>
          </a:p>
          <a:p>
            <a:pPr marL="0" indent="0">
              <a:buNone/>
            </a:pPr>
            <a:endParaRPr lang="es-ES" sz="1800" b="1" dirty="0">
              <a:solidFill>
                <a:srgbClr val="00AE9D"/>
              </a:solidFill>
            </a:endParaRPr>
          </a:p>
          <a:p>
            <a:endParaRPr lang="en-GB" dirty="0"/>
          </a:p>
        </p:txBody>
      </p:sp>
      <p:pic>
        <p:nvPicPr>
          <p:cNvPr id="9" name="Picture 8" descr="A person sitting on a rock by a body of water&#10;&#10;Description automatically generated with medium confidence">
            <a:extLst>
              <a:ext uri="{FF2B5EF4-FFF2-40B4-BE49-F238E27FC236}">
                <a16:creationId xmlns:a16="http://schemas.microsoft.com/office/drawing/2014/main" id="{1B696682-E616-484E-8E45-51170436FF70}"/>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083448" y="1992591"/>
            <a:ext cx="2866145" cy="1313412"/>
          </a:xfrm>
          <a:prstGeom prst="rect">
            <a:avLst/>
          </a:prstGeom>
        </p:spPr>
      </p:pic>
    </p:spTree>
    <p:extLst>
      <p:ext uri="{BB962C8B-B14F-4D97-AF65-F5344CB8AC3E}">
        <p14:creationId xmlns:p14="http://schemas.microsoft.com/office/powerpoint/2010/main" val="2921114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136525" y="1084859"/>
            <a:ext cx="4435475" cy="980760"/>
          </a:xfrm>
          <a:prstGeom prst="rect">
            <a:avLst/>
          </a:prstGeom>
        </p:spPr>
        <p:txBody>
          <a:bodyPr spcFirstLastPara="1" wrap="square" lIns="91425" tIns="91425" rIns="91425" bIns="91425" anchor="t" anchorCtr="0">
            <a:noAutofit/>
          </a:bodyPr>
          <a:lstStyle/>
          <a:p>
            <a:pPr marL="0" indent="0">
              <a:buNone/>
            </a:pPr>
            <a:r>
              <a:rPr lang="es-ES" sz="1800" b="1" dirty="0">
                <a:solidFill>
                  <a:srgbClr val="00AE9D"/>
                </a:solidFill>
              </a:rPr>
              <a:t>1.2. </a:t>
            </a:r>
            <a:r>
              <a:rPr lang="es-ES" sz="1800" b="1" dirty="0" err="1">
                <a:solidFill>
                  <a:srgbClr val="00AE9D"/>
                </a:solidFill>
              </a:rPr>
              <a:t>Domande</a:t>
            </a:r>
            <a:r>
              <a:rPr lang="es-ES" sz="1800" b="1" dirty="0">
                <a:solidFill>
                  <a:srgbClr val="00AE9D"/>
                </a:solidFill>
              </a:rPr>
              <a:t> </a:t>
            </a:r>
            <a:r>
              <a:rPr lang="es-ES" sz="1800" b="1" dirty="0" err="1">
                <a:solidFill>
                  <a:srgbClr val="00AE9D"/>
                </a:solidFill>
              </a:rPr>
              <a:t>utili</a:t>
            </a:r>
            <a:endParaRPr lang="es-ES" sz="1800" b="1" dirty="0">
              <a:solidFill>
                <a:srgbClr val="00AE9D"/>
              </a:solidFill>
            </a:endParaRPr>
          </a:p>
          <a:p>
            <a:pPr marL="0" indent="0">
              <a:buNone/>
            </a:pPr>
            <a:endParaRPr lang="es-ES" b="1" dirty="0">
              <a:solidFill>
                <a:srgbClr val="00AE9D"/>
              </a:solidFill>
            </a:endParaRPr>
          </a:p>
          <a:p>
            <a:pPr marL="0" indent="0">
              <a:buNone/>
            </a:pPr>
            <a:endParaRPr lang="es-ES" dirty="0">
              <a:solidFill>
                <a:srgbClr val="00AE9D"/>
              </a:solidFill>
            </a:endParaRPr>
          </a:p>
          <a:p>
            <a:pPr marL="0" lvl="0" indent="0" algn="l" rtl="0">
              <a:spcBef>
                <a:spcPts val="600"/>
              </a:spcBef>
              <a:spcAft>
                <a:spcPts val="0"/>
              </a:spcAft>
              <a:buNone/>
            </a:pPr>
            <a:endParaRPr lang="en" dirty="0"/>
          </a:p>
          <a:p>
            <a:pPr marL="0" lvl="0" indent="0" algn="l" rtl="0">
              <a:spcBef>
                <a:spcPts val="600"/>
              </a:spcBef>
              <a:spcAft>
                <a:spcPts val="0"/>
              </a:spcAft>
              <a:buNone/>
            </a:pP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UNITÀ 1 Come </a:t>
            </a:r>
            <a:r>
              <a:rPr lang="en-GB" dirty="0" err="1">
                <a:solidFill>
                  <a:schemeClr val="bg1"/>
                </a:solidFill>
                <a:latin typeface="Raleway" pitchFamily="2" charset="77"/>
              </a:rPr>
              <a:t>pensare</a:t>
            </a:r>
            <a:r>
              <a:rPr lang="en-GB" dirty="0">
                <a:solidFill>
                  <a:schemeClr val="bg1"/>
                </a:solidFill>
                <a:latin typeface="Raleway" pitchFamily="2" charset="77"/>
              </a:rPr>
              <a:t> in modo </a:t>
            </a:r>
            <a:r>
              <a:rPr lang="en-GB" dirty="0" err="1">
                <a:solidFill>
                  <a:schemeClr val="bg1"/>
                </a:solidFill>
                <a:latin typeface="Raleway" pitchFamily="2" charset="77"/>
              </a:rPr>
              <a:t>crit</a:t>
            </a:r>
            <a:r>
              <a:rPr lang="en-GB" dirty="0" err="1">
                <a:solidFill>
                  <a:srgbClr val="004C52"/>
                </a:solidFill>
                <a:latin typeface="Raleway" pitchFamily="2" charset="77"/>
              </a:rPr>
              <a:t>ico</a:t>
            </a:r>
            <a:r>
              <a:rPr lang="en-GB" dirty="0">
                <a:solidFill>
                  <a:srgbClr val="004C52"/>
                </a:solidFill>
                <a:latin typeface="Raleway" pitchFamily="2" charset="77"/>
              </a:rPr>
              <a:t>?​</a:t>
            </a:r>
          </a:p>
        </p:txBody>
      </p:sp>
      <p:sp>
        <p:nvSpPr>
          <p:cNvPr id="2" name="TextBox 1">
            <a:extLst>
              <a:ext uri="{FF2B5EF4-FFF2-40B4-BE49-F238E27FC236}">
                <a16:creationId xmlns:a16="http://schemas.microsoft.com/office/drawing/2014/main" id="{0003FAAC-1486-1046-86C0-10EECB172914}"/>
              </a:ext>
            </a:extLst>
          </p:cNvPr>
          <p:cNvSpPr txBox="1"/>
          <p:nvPr/>
        </p:nvSpPr>
        <p:spPr>
          <a:xfrm>
            <a:off x="3151864" y="2517962"/>
            <a:ext cx="5555556" cy="1169551"/>
          </a:xfrm>
          <a:prstGeom prst="rect">
            <a:avLst/>
          </a:prstGeom>
          <a:noFill/>
        </p:spPr>
        <p:txBody>
          <a:bodyPr wrap="square" rtlCol="0">
            <a:spAutoFit/>
          </a:bodyPr>
          <a:lstStyle/>
          <a:p>
            <a:pPr marL="285750" indent="-285750" fontAlgn="base">
              <a:buFont typeface="Arial" panose="020B0604020202020204" pitchFamily="34" charset="0"/>
              <a:buChar char="•"/>
            </a:pPr>
            <a:r>
              <a:rPr lang="en-GB" dirty="0" err="1">
                <a:latin typeface="Karla" pitchFamily="2" charset="77"/>
              </a:rPr>
              <a:t>Quali</a:t>
            </a:r>
            <a:r>
              <a:rPr lang="en-GB" dirty="0">
                <a:latin typeface="Karla" pitchFamily="2" charset="77"/>
              </a:rPr>
              <a:t> </a:t>
            </a:r>
            <a:r>
              <a:rPr lang="en-GB" dirty="0" err="1">
                <a:latin typeface="Karla" pitchFamily="2" charset="77"/>
              </a:rPr>
              <a:t>sono</a:t>
            </a:r>
            <a:r>
              <a:rPr lang="en-GB" dirty="0">
                <a:latin typeface="Karla" pitchFamily="2" charset="77"/>
              </a:rPr>
              <a:t> le idee </a:t>
            </a:r>
            <a:r>
              <a:rPr lang="en-GB" dirty="0" err="1">
                <a:latin typeface="Karla" pitchFamily="2" charset="77"/>
              </a:rPr>
              <a:t>principali</a:t>
            </a:r>
            <a:r>
              <a:rPr lang="en-GB" dirty="0">
                <a:latin typeface="Karla" pitchFamily="2" charset="77"/>
              </a:rPr>
              <a:t>?</a:t>
            </a:r>
          </a:p>
          <a:p>
            <a:pPr marL="285750" indent="-285750" fontAlgn="base">
              <a:buFont typeface="Arial" panose="020B0604020202020204" pitchFamily="34" charset="0"/>
              <a:buChar char="•"/>
            </a:pPr>
            <a:r>
              <a:rPr lang="en-GB" dirty="0">
                <a:latin typeface="Karla" pitchFamily="2" charset="77"/>
              </a:rPr>
              <a:t>Qual </a:t>
            </a:r>
            <a:r>
              <a:rPr lang="en-GB" dirty="0" err="1">
                <a:latin typeface="Karla" pitchFamily="2" charset="77"/>
              </a:rPr>
              <a:t>è</a:t>
            </a:r>
            <a:r>
              <a:rPr lang="en-GB" dirty="0">
                <a:latin typeface="Karla" pitchFamily="2" charset="77"/>
              </a:rPr>
              <a:t> la </a:t>
            </a:r>
            <a:r>
              <a:rPr lang="en-GB" dirty="0" err="1">
                <a:latin typeface="Karla" pitchFamily="2" charset="77"/>
              </a:rPr>
              <a:t>relazione</a:t>
            </a:r>
            <a:r>
              <a:rPr lang="en-GB" dirty="0">
                <a:latin typeface="Karla" pitchFamily="2" charset="77"/>
              </a:rPr>
              <a:t> </a:t>
            </a:r>
            <a:r>
              <a:rPr lang="en-GB" dirty="0" err="1">
                <a:latin typeface="Karla" pitchFamily="2" charset="77"/>
              </a:rPr>
              <a:t>tra</a:t>
            </a:r>
            <a:r>
              <a:rPr lang="en-GB" dirty="0">
                <a:latin typeface="Karla" pitchFamily="2" charset="77"/>
              </a:rPr>
              <a:t> </a:t>
            </a:r>
            <a:r>
              <a:rPr lang="en-GB" dirty="0" err="1">
                <a:latin typeface="Karla" pitchFamily="2" charset="77"/>
              </a:rPr>
              <a:t>questo</a:t>
            </a:r>
            <a:r>
              <a:rPr lang="en-GB" dirty="0">
                <a:latin typeface="Karla" pitchFamily="2" charset="77"/>
              </a:rPr>
              <a:t> e </a:t>
            </a:r>
            <a:r>
              <a:rPr lang="en-GB" dirty="0" err="1">
                <a:latin typeface="Karla" pitchFamily="2" charset="77"/>
              </a:rPr>
              <a:t>quello</a:t>
            </a:r>
            <a:r>
              <a:rPr lang="en-GB" dirty="0">
                <a:latin typeface="Karla" pitchFamily="2" charset="77"/>
              </a:rPr>
              <a:t>?</a:t>
            </a:r>
          </a:p>
          <a:p>
            <a:pPr marL="285750" indent="-285750" fontAlgn="base">
              <a:buFont typeface="Arial" panose="020B0604020202020204" pitchFamily="34" charset="0"/>
              <a:buChar char="•"/>
            </a:pPr>
            <a:r>
              <a:rPr lang="en-GB" dirty="0" err="1">
                <a:latin typeface="Karla" pitchFamily="2" charset="77"/>
              </a:rPr>
              <a:t>Quali</a:t>
            </a:r>
            <a:r>
              <a:rPr lang="en-GB" dirty="0">
                <a:latin typeface="Karla" pitchFamily="2" charset="77"/>
              </a:rPr>
              <a:t> </a:t>
            </a:r>
            <a:r>
              <a:rPr lang="en-GB" dirty="0" err="1">
                <a:latin typeface="Karla" pitchFamily="2" charset="77"/>
              </a:rPr>
              <a:t>sono</a:t>
            </a:r>
            <a:r>
              <a:rPr lang="en-GB" dirty="0">
                <a:latin typeface="Karla" pitchFamily="2" charset="77"/>
              </a:rPr>
              <a:t> </a:t>
            </a:r>
            <a:r>
              <a:rPr lang="en-GB" dirty="0" err="1">
                <a:latin typeface="Karla" pitchFamily="2" charset="77"/>
              </a:rPr>
              <a:t>i</a:t>
            </a:r>
            <a:r>
              <a:rPr lang="en-GB" dirty="0">
                <a:latin typeface="Karla" pitchFamily="2" charset="77"/>
              </a:rPr>
              <a:t> </a:t>
            </a:r>
            <a:r>
              <a:rPr lang="en-GB" dirty="0" err="1">
                <a:latin typeface="Karla" pitchFamily="2" charset="77"/>
              </a:rPr>
              <a:t>punti</a:t>
            </a:r>
            <a:r>
              <a:rPr lang="en-GB" dirty="0">
                <a:latin typeface="Karla" pitchFamily="2" charset="77"/>
              </a:rPr>
              <a:t> di forza e di </a:t>
            </a:r>
            <a:r>
              <a:rPr lang="en-GB" dirty="0" err="1">
                <a:latin typeface="Karla" pitchFamily="2" charset="77"/>
              </a:rPr>
              <a:t>debolezza</a:t>
            </a:r>
            <a:r>
              <a:rPr lang="en-GB" dirty="0">
                <a:latin typeface="Karla" pitchFamily="2" charset="77"/>
              </a:rPr>
              <a:t> di </a:t>
            </a:r>
            <a:r>
              <a:rPr lang="en-GB" dirty="0" err="1">
                <a:latin typeface="Karla" pitchFamily="2" charset="77"/>
              </a:rPr>
              <a:t>questo</a:t>
            </a:r>
            <a:r>
              <a:rPr lang="en-GB" dirty="0">
                <a:latin typeface="Karla" pitchFamily="2" charset="77"/>
              </a:rPr>
              <a:t>?</a:t>
            </a:r>
          </a:p>
          <a:p>
            <a:pPr marL="285750" indent="-285750" fontAlgn="base">
              <a:buFont typeface="Arial" panose="020B0604020202020204" pitchFamily="34" charset="0"/>
              <a:buChar char="•"/>
            </a:pPr>
            <a:r>
              <a:rPr lang="en-GB" dirty="0" err="1">
                <a:latin typeface="Karla" pitchFamily="2" charset="77"/>
              </a:rPr>
              <a:t>Quali</a:t>
            </a:r>
            <a:r>
              <a:rPr lang="en-GB" dirty="0">
                <a:latin typeface="Karla" pitchFamily="2" charset="77"/>
              </a:rPr>
              <a:t> </a:t>
            </a:r>
            <a:r>
              <a:rPr lang="en-GB" dirty="0" err="1">
                <a:latin typeface="Karla" pitchFamily="2" charset="77"/>
              </a:rPr>
              <a:t>informazioni</a:t>
            </a:r>
            <a:r>
              <a:rPr lang="en-GB" dirty="0">
                <a:latin typeface="Karla" pitchFamily="2" charset="77"/>
              </a:rPr>
              <a:t> mi </a:t>
            </a:r>
            <a:r>
              <a:rPr lang="en-GB" dirty="0" err="1">
                <a:latin typeface="Karla" pitchFamily="2" charset="77"/>
              </a:rPr>
              <a:t>mancano</a:t>
            </a:r>
            <a:r>
              <a:rPr lang="en-GB" dirty="0">
                <a:latin typeface="Karla" pitchFamily="2" charset="77"/>
              </a:rPr>
              <a:t>?</a:t>
            </a:r>
          </a:p>
          <a:p>
            <a:pPr marL="285750" lvl="0" indent="-285750" fontAlgn="base">
              <a:buFont typeface="Arial" panose="020B0604020202020204" pitchFamily="34" charset="0"/>
              <a:buChar char="•"/>
            </a:pPr>
            <a:endParaRPr lang="en-IS">
              <a:latin typeface="Karla" pitchFamily="2" charset="77"/>
            </a:endParaRPr>
          </a:p>
        </p:txBody>
      </p:sp>
      <p:sp>
        <p:nvSpPr>
          <p:cNvPr id="3" name="TextBox 2">
            <a:extLst>
              <a:ext uri="{FF2B5EF4-FFF2-40B4-BE49-F238E27FC236}">
                <a16:creationId xmlns:a16="http://schemas.microsoft.com/office/drawing/2014/main" id="{28F37794-30FD-A44E-B014-9377326D0DA0}"/>
              </a:ext>
            </a:extLst>
          </p:cNvPr>
          <p:cNvSpPr txBox="1"/>
          <p:nvPr/>
        </p:nvSpPr>
        <p:spPr>
          <a:xfrm>
            <a:off x="3230114" y="2131944"/>
            <a:ext cx="2699528" cy="584775"/>
          </a:xfrm>
          <a:prstGeom prst="rect">
            <a:avLst/>
          </a:prstGeom>
          <a:noFill/>
        </p:spPr>
        <p:txBody>
          <a:bodyPr wrap="square" rtlCol="0">
            <a:spAutoFit/>
          </a:bodyPr>
          <a:lstStyle/>
          <a:p>
            <a:r>
              <a:rPr lang="es-ES" sz="1800" b="1" dirty="0" err="1">
                <a:solidFill>
                  <a:srgbClr val="004C52"/>
                </a:solidFill>
                <a:latin typeface="Karla" pitchFamily="2" charset="77"/>
              </a:rPr>
              <a:t>Quali</a:t>
            </a:r>
            <a:r>
              <a:rPr lang="es-ES" sz="1800" b="1" dirty="0">
                <a:solidFill>
                  <a:srgbClr val="004C52"/>
                </a:solidFill>
                <a:latin typeface="Karla" pitchFamily="2" charset="77"/>
              </a:rPr>
              <a:t> </a:t>
            </a:r>
            <a:r>
              <a:rPr lang="es-ES" sz="1800" b="1" dirty="0" err="1">
                <a:solidFill>
                  <a:srgbClr val="004C52"/>
                </a:solidFill>
                <a:latin typeface="Karla" pitchFamily="2" charset="77"/>
              </a:rPr>
              <a:t>sono</a:t>
            </a:r>
            <a:r>
              <a:rPr lang="es-ES" sz="1800" b="1" dirty="0">
                <a:solidFill>
                  <a:srgbClr val="004C52"/>
                </a:solidFill>
                <a:latin typeface="Karla" pitchFamily="2" charset="77"/>
              </a:rPr>
              <a:t> le </a:t>
            </a:r>
            <a:r>
              <a:rPr lang="es-ES" sz="1800" b="1" dirty="0" err="1">
                <a:solidFill>
                  <a:srgbClr val="004C52"/>
                </a:solidFill>
                <a:latin typeface="Karla" pitchFamily="2" charset="77"/>
              </a:rPr>
              <a:t>ragioni</a:t>
            </a:r>
            <a:r>
              <a:rPr lang="es-ES" sz="1800" b="1" dirty="0">
                <a:solidFill>
                  <a:srgbClr val="004C52"/>
                </a:solidFill>
                <a:latin typeface="Karla" pitchFamily="2" charset="77"/>
              </a:rPr>
              <a:t>?</a:t>
            </a:r>
          </a:p>
          <a:p>
            <a:endParaRPr lang="en-GB" dirty="0">
              <a:latin typeface="Karla" pitchFamily="2" charset="77"/>
            </a:endParaRPr>
          </a:p>
        </p:txBody>
      </p:sp>
      <p:pic>
        <p:nvPicPr>
          <p:cNvPr id="5" name="Picture 4" descr="A picture containing text, person, person&#10;&#10;Description automatically generated">
            <a:extLst>
              <a:ext uri="{FF2B5EF4-FFF2-40B4-BE49-F238E27FC236}">
                <a16:creationId xmlns:a16="http://schemas.microsoft.com/office/drawing/2014/main" id="{FADBD5BE-598C-4943-A3E6-481892AF23F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22406" y="1902517"/>
            <a:ext cx="2136162" cy="1420192"/>
          </a:xfrm>
          <a:prstGeom prst="rect">
            <a:avLst/>
          </a:prstGeom>
        </p:spPr>
      </p:pic>
    </p:spTree>
    <p:extLst>
      <p:ext uri="{BB962C8B-B14F-4D97-AF65-F5344CB8AC3E}">
        <p14:creationId xmlns:p14="http://schemas.microsoft.com/office/powerpoint/2010/main" val="5756738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136525" y="1142730"/>
            <a:ext cx="4435475" cy="980760"/>
          </a:xfrm>
          <a:prstGeom prst="rect">
            <a:avLst/>
          </a:prstGeom>
        </p:spPr>
        <p:txBody>
          <a:bodyPr spcFirstLastPara="1" wrap="square" lIns="91425" tIns="91425" rIns="91425" bIns="91425" anchor="t" anchorCtr="0">
            <a:noAutofit/>
          </a:bodyPr>
          <a:lstStyle/>
          <a:p>
            <a:pPr marL="0" indent="0">
              <a:buNone/>
            </a:pPr>
            <a:r>
              <a:rPr lang="es-ES" sz="1800" b="1" dirty="0">
                <a:solidFill>
                  <a:srgbClr val="00AE9D"/>
                </a:solidFill>
              </a:rPr>
              <a:t>1.2. </a:t>
            </a:r>
            <a:r>
              <a:rPr lang="es-ES" sz="1800" b="1" dirty="0" err="1">
                <a:solidFill>
                  <a:srgbClr val="00AE9D"/>
                </a:solidFill>
              </a:rPr>
              <a:t>Domande</a:t>
            </a:r>
            <a:r>
              <a:rPr lang="es-ES" sz="1800" b="1" dirty="0">
                <a:solidFill>
                  <a:srgbClr val="00AE9D"/>
                </a:solidFill>
              </a:rPr>
              <a:t> </a:t>
            </a:r>
            <a:r>
              <a:rPr lang="es-ES" sz="1800" b="1" dirty="0" err="1">
                <a:solidFill>
                  <a:srgbClr val="00AE9D"/>
                </a:solidFill>
              </a:rPr>
              <a:t>utili</a:t>
            </a:r>
            <a:endParaRPr lang="es-ES" b="1" dirty="0">
              <a:solidFill>
                <a:srgbClr val="00AE9D"/>
              </a:solidFill>
            </a:endParaRPr>
          </a:p>
          <a:p>
            <a:pPr marL="0" indent="0">
              <a:buNone/>
            </a:pPr>
            <a:endParaRPr lang="es-ES" dirty="0">
              <a:solidFill>
                <a:srgbClr val="00AE9D"/>
              </a:solidFill>
            </a:endParaRPr>
          </a:p>
          <a:p>
            <a:pPr marL="0" lvl="0" indent="0" algn="l" rtl="0">
              <a:spcBef>
                <a:spcPts val="600"/>
              </a:spcBef>
              <a:spcAft>
                <a:spcPts val="0"/>
              </a:spcAft>
              <a:buNone/>
            </a:pPr>
            <a:endParaRPr lang="en" dirty="0"/>
          </a:p>
          <a:p>
            <a:pPr marL="0" lvl="0" indent="0" algn="l" rtl="0">
              <a:spcBef>
                <a:spcPts val="600"/>
              </a:spcBef>
              <a:spcAft>
                <a:spcPts val="0"/>
              </a:spcAft>
              <a:buNone/>
            </a:pP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UNITÀ 1 Come </a:t>
            </a:r>
            <a:r>
              <a:rPr lang="en-GB" dirty="0" err="1">
                <a:solidFill>
                  <a:schemeClr val="bg1"/>
                </a:solidFill>
                <a:latin typeface="Raleway" pitchFamily="2" charset="77"/>
              </a:rPr>
              <a:t>pensare</a:t>
            </a:r>
            <a:r>
              <a:rPr lang="en-GB" dirty="0">
                <a:solidFill>
                  <a:schemeClr val="bg1"/>
                </a:solidFill>
                <a:latin typeface="Raleway" pitchFamily="2" charset="77"/>
              </a:rPr>
              <a:t> in modo </a:t>
            </a:r>
            <a:r>
              <a:rPr lang="en-GB" dirty="0" err="1">
                <a:solidFill>
                  <a:schemeClr val="bg1"/>
                </a:solidFill>
                <a:latin typeface="Raleway" pitchFamily="2" charset="77"/>
              </a:rPr>
              <a:t>crit</a:t>
            </a:r>
            <a:r>
              <a:rPr lang="en-GB" dirty="0" err="1">
                <a:solidFill>
                  <a:srgbClr val="004C52"/>
                </a:solidFill>
                <a:latin typeface="Raleway" pitchFamily="2" charset="77"/>
              </a:rPr>
              <a:t>ico</a:t>
            </a:r>
            <a:r>
              <a:rPr lang="en-GB" dirty="0">
                <a:solidFill>
                  <a:srgbClr val="004C52"/>
                </a:solidFill>
                <a:latin typeface="Raleway" pitchFamily="2" charset="77"/>
              </a:rPr>
              <a:t>?​</a:t>
            </a:r>
          </a:p>
        </p:txBody>
      </p:sp>
      <p:sp>
        <p:nvSpPr>
          <p:cNvPr id="2" name="TextBox 1">
            <a:extLst>
              <a:ext uri="{FF2B5EF4-FFF2-40B4-BE49-F238E27FC236}">
                <a16:creationId xmlns:a16="http://schemas.microsoft.com/office/drawing/2014/main" id="{0003FAAC-1486-1046-86C0-10EECB172914}"/>
              </a:ext>
            </a:extLst>
          </p:cNvPr>
          <p:cNvSpPr txBox="1"/>
          <p:nvPr/>
        </p:nvSpPr>
        <p:spPr>
          <a:xfrm>
            <a:off x="3073614" y="2809955"/>
            <a:ext cx="4741048" cy="1169551"/>
          </a:xfrm>
          <a:prstGeom prst="rect">
            <a:avLst/>
          </a:prstGeom>
          <a:noFill/>
        </p:spPr>
        <p:txBody>
          <a:bodyPr wrap="square" rtlCol="0">
            <a:spAutoFit/>
          </a:bodyPr>
          <a:lstStyle/>
          <a:p>
            <a:pPr marL="285750" lvl="0" indent="-285750" fontAlgn="base">
              <a:buFont typeface="Arial" panose="020B0604020202020204" pitchFamily="34" charset="0"/>
              <a:buChar char="•"/>
            </a:pPr>
            <a:r>
              <a:rPr lang="en-GB" dirty="0" err="1">
                <a:latin typeface="Karla" pitchFamily="2" charset="77"/>
              </a:rPr>
              <a:t>Quali</a:t>
            </a:r>
            <a:r>
              <a:rPr lang="en-GB" dirty="0">
                <a:latin typeface="Karla" pitchFamily="2" charset="77"/>
              </a:rPr>
              <a:t> </a:t>
            </a:r>
            <a:r>
              <a:rPr lang="en-GB" dirty="0" err="1">
                <a:latin typeface="Karla" pitchFamily="2" charset="77"/>
              </a:rPr>
              <a:t>sono</a:t>
            </a:r>
            <a:r>
              <a:rPr lang="en-GB" dirty="0">
                <a:latin typeface="Karla" pitchFamily="2" charset="77"/>
              </a:rPr>
              <a:t> </a:t>
            </a:r>
            <a:r>
              <a:rPr lang="en-GB" dirty="0" err="1">
                <a:latin typeface="Karla" pitchFamily="2" charset="77"/>
              </a:rPr>
              <a:t>i</a:t>
            </a:r>
            <a:r>
              <a:rPr lang="en-GB" dirty="0">
                <a:latin typeface="Karla" pitchFamily="2" charset="77"/>
              </a:rPr>
              <a:t> </a:t>
            </a:r>
            <a:r>
              <a:rPr lang="en-GB" dirty="0" err="1">
                <a:latin typeface="Karla" pitchFamily="2" charset="77"/>
              </a:rPr>
              <a:t>presupposti</a:t>
            </a:r>
            <a:r>
              <a:rPr lang="en-GB" dirty="0">
                <a:latin typeface="Karla" pitchFamily="2" charset="77"/>
              </a:rPr>
              <a:t> e </a:t>
            </a:r>
            <a:r>
              <a:rPr lang="en-GB" dirty="0" err="1">
                <a:latin typeface="Karla" pitchFamily="2" charset="77"/>
              </a:rPr>
              <a:t>i</a:t>
            </a:r>
            <a:r>
              <a:rPr lang="en-GB" dirty="0">
                <a:latin typeface="Karla" pitchFamily="2" charset="77"/>
              </a:rPr>
              <a:t> </a:t>
            </a:r>
            <a:r>
              <a:rPr lang="en-GB" dirty="0" err="1">
                <a:latin typeface="Karla" pitchFamily="2" charset="77"/>
              </a:rPr>
              <a:t>valori</a:t>
            </a:r>
            <a:r>
              <a:rPr lang="en-GB" dirty="0">
                <a:latin typeface="Karla" pitchFamily="2" charset="77"/>
              </a:rPr>
              <a:t> </a:t>
            </a:r>
            <a:r>
              <a:rPr lang="en-GB" dirty="0" err="1">
                <a:latin typeface="Karla" pitchFamily="2" charset="77"/>
              </a:rPr>
              <a:t>sottostanti</a:t>
            </a:r>
            <a:r>
              <a:rPr lang="en-GB" dirty="0">
                <a:latin typeface="Karla" pitchFamily="2" charset="77"/>
              </a:rPr>
              <a:t>?</a:t>
            </a:r>
          </a:p>
          <a:p>
            <a:pPr marL="285750" lvl="0" indent="-285750" fontAlgn="base">
              <a:buFont typeface="Arial" panose="020B0604020202020204" pitchFamily="34" charset="0"/>
              <a:buChar char="•"/>
            </a:pPr>
            <a:r>
              <a:rPr lang="en-GB" dirty="0">
                <a:latin typeface="Karla" pitchFamily="2" charset="77"/>
              </a:rPr>
              <a:t>Come </a:t>
            </a:r>
            <a:r>
              <a:rPr lang="en-GB" dirty="0" err="1">
                <a:latin typeface="Karla" pitchFamily="2" charset="77"/>
              </a:rPr>
              <a:t>fai</a:t>
            </a:r>
            <a:r>
              <a:rPr lang="en-GB" dirty="0">
                <a:latin typeface="Karla" pitchFamily="2" charset="77"/>
              </a:rPr>
              <a:t> a </a:t>
            </a:r>
            <a:r>
              <a:rPr lang="en-GB" dirty="0" err="1">
                <a:latin typeface="Karla" pitchFamily="2" charset="77"/>
              </a:rPr>
              <a:t>sapere</a:t>
            </a:r>
            <a:r>
              <a:rPr lang="en-GB" dirty="0">
                <a:latin typeface="Karla" pitchFamily="2" charset="77"/>
              </a:rPr>
              <a:t> </a:t>
            </a:r>
            <a:r>
              <a:rPr lang="en-GB" dirty="0" err="1">
                <a:latin typeface="Karla" pitchFamily="2" charset="77"/>
              </a:rPr>
              <a:t>quello</a:t>
            </a:r>
            <a:r>
              <a:rPr lang="en-GB" dirty="0">
                <a:latin typeface="Karla" pitchFamily="2" charset="77"/>
              </a:rPr>
              <a:t> </a:t>
            </a:r>
            <a:r>
              <a:rPr lang="en-GB" dirty="0" err="1">
                <a:latin typeface="Karla" pitchFamily="2" charset="77"/>
              </a:rPr>
              <a:t>che</a:t>
            </a:r>
            <a:r>
              <a:rPr lang="en-GB" dirty="0">
                <a:latin typeface="Karla" pitchFamily="2" charset="77"/>
              </a:rPr>
              <a:t> </a:t>
            </a:r>
            <a:r>
              <a:rPr lang="en-GB" dirty="0" err="1">
                <a:latin typeface="Karla" pitchFamily="2" charset="77"/>
              </a:rPr>
              <a:t>pensi</a:t>
            </a:r>
            <a:r>
              <a:rPr lang="en-GB" dirty="0">
                <a:latin typeface="Karla" pitchFamily="2" charset="77"/>
              </a:rPr>
              <a:t> di </a:t>
            </a:r>
            <a:r>
              <a:rPr lang="en-GB" dirty="0" err="1">
                <a:latin typeface="Karla" pitchFamily="2" charset="77"/>
              </a:rPr>
              <a:t>sapere</a:t>
            </a:r>
            <a:r>
              <a:rPr lang="en-GB" dirty="0">
                <a:latin typeface="Karla" pitchFamily="2" charset="77"/>
              </a:rPr>
              <a:t>?  </a:t>
            </a:r>
          </a:p>
          <a:p>
            <a:pPr marL="285750" lvl="0" indent="-285750" fontAlgn="base">
              <a:buFont typeface="Arial" panose="020B0604020202020204" pitchFamily="34" charset="0"/>
              <a:buChar char="•"/>
            </a:pPr>
            <a:r>
              <a:rPr lang="en-GB" dirty="0">
                <a:latin typeface="Karla" pitchFamily="2" charset="77"/>
              </a:rPr>
              <a:t>Come </a:t>
            </a:r>
            <a:r>
              <a:rPr lang="en-GB" dirty="0" err="1">
                <a:latin typeface="Karla" pitchFamily="2" charset="77"/>
              </a:rPr>
              <a:t>sarebbe</a:t>
            </a:r>
            <a:r>
              <a:rPr lang="en-GB" dirty="0">
                <a:latin typeface="Karla" pitchFamily="2" charset="77"/>
              </a:rPr>
              <a:t> </a:t>
            </a:r>
            <a:r>
              <a:rPr lang="en-GB" dirty="0" err="1">
                <a:latin typeface="Karla" pitchFamily="2" charset="77"/>
              </a:rPr>
              <a:t>diversa</a:t>
            </a:r>
            <a:r>
              <a:rPr lang="en-GB" dirty="0">
                <a:latin typeface="Karla" pitchFamily="2" charset="77"/>
              </a:rPr>
              <a:t> la </a:t>
            </a:r>
            <a:r>
              <a:rPr lang="en-GB" dirty="0" err="1">
                <a:latin typeface="Karla" pitchFamily="2" charset="77"/>
              </a:rPr>
              <a:t>tua</a:t>
            </a:r>
            <a:r>
              <a:rPr lang="en-GB" dirty="0">
                <a:latin typeface="Karla" pitchFamily="2" charset="77"/>
              </a:rPr>
              <a:t> </a:t>
            </a:r>
            <a:r>
              <a:rPr lang="en-GB" dirty="0" err="1">
                <a:latin typeface="Karla" pitchFamily="2" charset="77"/>
              </a:rPr>
              <a:t>prospettiva</a:t>
            </a:r>
            <a:r>
              <a:rPr lang="en-GB" dirty="0">
                <a:latin typeface="Karla" pitchFamily="2" charset="77"/>
              </a:rPr>
              <a:t> se </a:t>
            </a:r>
            <a:r>
              <a:rPr lang="en-GB" dirty="0" err="1">
                <a:latin typeface="Karla" pitchFamily="2" charset="77"/>
              </a:rPr>
              <a:t>tu</a:t>
            </a:r>
            <a:r>
              <a:rPr lang="en-GB" dirty="0">
                <a:latin typeface="Karla" pitchFamily="2" charset="77"/>
              </a:rPr>
              <a:t> </a:t>
            </a:r>
            <a:r>
              <a:rPr lang="en-GB" dirty="0" err="1">
                <a:latin typeface="Karla" pitchFamily="2" charset="77"/>
              </a:rPr>
              <a:t>fossi</a:t>
            </a:r>
            <a:r>
              <a:rPr lang="en-GB" dirty="0">
                <a:latin typeface="Karla" pitchFamily="2" charset="77"/>
              </a:rPr>
              <a:t> </a:t>
            </a:r>
            <a:r>
              <a:rPr lang="en-GB" dirty="0" err="1">
                <a:latin typeface="Karla" pitchFamily="2" charset="77"/>
              </a:rPr>
              <a:t>dalla</a:t>
            </a:r>
            <a:r>
              <a:rPr lang="en-GB" dirty="0">
                <a:latin typeface="Karla" pitchFamily="2" charset="77"/>
              </a:rPr>
              <a:t> </a:t>
            </a:r>
            <a:r>
              <a:rPr lang="en-GB" dirty="0" err="1">
                <a:latin typeface="Karla" pitchFamily="2" charset="77"/>
              </a:rPr>
              <a:t>parte</a:t>
            </a:r>
            <a:r>
              <a:rPr lang="en-GB" dirty="0">
                <a:latin typeface="Karla" pitchFamily="2" charset="77"/>
              </a:rPr>
              <a:t> </a:t>
            </a:r>
            <a:r>
              <a:rPr lang="en-GB" dirty="0" err="1">
                <a:latin typeface="Karla" pitchFamily="2" charset="77"/>
              </a:rPr>
              <a:t>opposta</a:t>
            </a:r>
            <a:r>
              <a:rPr lang="en-GB" dirty="0">
                <a:latin typeface="Karla" pitchFamily="2" charset="77"/>
              </a:rPr>
              <a:t>?</a:t>
            </a:r>
          </a:p>
          <a:p>
            <a:pPr marL="285750" lvl="0" indent="-285750" fontAlgn="base">
              <a:buFont typeface="Arial" panose="020B0604020202020204" pitchFamily="34" charset="0"/>
              <a:buChar char="•"/>
            </a:pPr>
            <a:r>
              <a:rPr lang="en-GB" dirty="0">
                <a:latin typeface="Karla" pitchFamily="2" charset="77"/>
              </a:rPr>
              <a:t>Qual </a:t>
            </a:r>
            <a:r>
              <a:rPr lang="en-GB" dirty="0" err="1">
                <a:latin typeface="Karla" pitchFamily="2" charset="77"/>
              </a:rPr>
              <a:t>è</a:t>
            </a:r>
            <a:r>
              <a:rPr lang="en-GB" dirty="0">
                <a:latin typeface="Karla" pitchFamily="2" charset="77"/>
              </a:rPr>
              <a:t> un </a:t>
            </a:r>
            <a:r>
              <a:rPr lang="en-GB" dirty="0" err="1">
                <a:latin typeface="Karla" pitchFamily="2" charset="77"/>
              </a:rPr>
              <a:t>altro</a:t>
            </a:r>
            <a:r>
              <a:rPr lang="en-GB" dirty="0">
                <a:latin typeface="Karla" pitchFamily="2" charset="77"/>
              </a:rPr>
              <a:t> modo di </a:t>
            </a:r>
            <a:r>
              <a:rPr lang="en-GB" dirty="0" err="1">
                <a:latin typeface="Karla" pitchFamily="2" charset="77"/>
              </a:rPr>
              <a:t>vedere</a:t>
            </a:r>
            <a:r>
              <a:rPr lang="en-GB" dirty="0">
                <a:latin typeface="Karla" pitchFamily="2" charset="77"/>
              </a:rPr>
              <a:t> la </a:t>
            </a:r>
            <a:r>
              <a:rPr lang="en-GB" dirty="0" err="1">
                <a:latin typeface="Karla" pitchFamily="2" charset="77"/>
              </a:rPr>
              <a:t>questione</a:t>
            </a:r>
            <a:r>
              <a:rPr lang="en-GB" dirty="0">
                <a:latin typeface="Karla" pitchFamily="2" charset="77"/>
              </a:rPr>
              <a:t>?</a:t>
            </a:r>
          </a:p>
        </p:txBody>
      </p:sp>
      <p:pic>
        <p:nvPicPr>
          <p:cNvPr id="4" name="Picture 3" descr="Child with brown eyes">
            <a:extLst>
              <a:ext uri="{FF2B5EF4-FFF2-40B4-BE49-F238E27FC236}">
                <a16:creationId xmlns:a16="http://schemas.microsoft.com/office/drawing/2014/main" id="{79D53FCE-61C8-8441-89E1-7E2A690D770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92140" y="2643307"/>
            <a:ext cx="1767434" cy="1178539"/>
          </a:xfrm>
          <a:prstGeom prst="rect">
            <a:avLst/>
          </a:prstGeom>
        </p:spPr>
      </p:pic>
      <p:sp>
        <p:nvSpPr>
          <p:cNvPr id="5" name="TextBox 4">
            <a:extLst>
              <a:ext uri="{FF2B5EF4-FFF2-40B4-BE49-F238E27FC236}">
                <a16:creationId xmlns:a16="http://schemas.microsoft.com/office/drawing/2014/main" id="{995DB311-8441-344C-91A4-AC7D604B34BA}"/>
              </a:ext>
            </a:extLst>
          </p:cNvPr>
          <p:cNvSpPr txBox="1"/>
          <p:nvPr/>
        </p:nvSpPr>
        <p:spPr>
          <a:xfrm>
            <a:off x="3173507" y="2174335"/>
            <a:ext cx="2539478" cy="584775"/>
          </a:xfrm>
          <a:prstGeom prst="rect">
            <a:avLst/>
          </a:prstGeom>
          <a:noFill/>
        </p:spPr>
        <p:txBody>
          <a:bodyPr wrap="none" rtlCol="0">
            <a:spAutoFit/>
          </a:bodyPr>
          <a:lstStyle/>
          <a:p>
            <a:pPr marL="0" indent="0">
              <a:buNone/>
            </a:pPr>
            <a:r>
              <a:rPr lang="es-ES" sz="1800" b="1" dirty="0" err="1">
                <a:solidFill>
                  <a:srgbClr val="004C52"/>
                </a:solidFill>
                <a:latin typeface="Karla" pitchFamily="2" charset="77"/>
              </a:rPr>
              <a:t>Quali</a:t>
            </a:r>
            <a:r>
              <a:rPr lang="es-ES" sz="1800" b="1" dirty="0">
                <a:solidFill>
                  <a:srgbClr val="004C52"/>
                </a:solidFill>
                <a:latin typeface="Karla" pitchFamily="2" charset="77"/>
              </a:rPr>
              <a:t> </a:t>
            </a:r>
            <a:r>
              <a:rPr lang="es-ES" sz="1800" b="1" dirty="0" err="1">
                <a:solidFill>
                  <a:srgbClr val="004C52"/>
                </a:solidFill>
                <a:latin typeface="Karla" pitchFamily="2" charset="77"/>
              </a:rPr>
              <a:t>sono</a:t>
            </a:r>
            <a:r>
              <a:rPr lang="es-ES" sz="1800" b="1" dirty="0">
                <a:solidFill>
                  <a:srgbClr val="004C52"/>
                </a:solidFill>
                <a:latin typeface="Karla" pitchFamily="2" charset="77"/>
              </a:rPr>
              <a:t> le </a:t>
            </a:r>
            <a:r>
              <a:rPr lang="es-ES" sz="1800" b="1" dirty="0" err="1">
                <a:solidFill>
                  <a:srgbClr val="004C52"/>
                </a:solidFill>
                <a:latin typeface="Karla" pitchFamily="2" charset="77"/>
              </a:rPr>
              <a:t>ipotesi</a:t>
            </a:r>
            <a:r>
              <a:rPr lang="es-ES" sz="1800" b="1" dirty="0">
                <a:solidFill>
                  <a:srgbClr val="004C52"/>
                </a:solidFill>
                <a:latin typeface="Karla" pitchFamily="2" charset="77"/>
              </a:rPr>
              <a:t>?</a:t>
            </a:r>
          </a:p>
          <a:p>
            <a:pPr marL="0" indent="0">
              <a:buNone/>
            </a:pPr>
            <a:endParaRPr lang="es-ES" b="1" dirty="0">
              <a:solidFill>
                <a:srgbClr val="00AE9D"/>
              </a:solidFill>
            </a:endParaRPr>
          </a:p>
        </p:txBody>
      </p:sp>
    </p:spTree>
    <p:extLst>
      <p:ext uri="{BB962C8B-B14F-4D97-AF65-F5344CB8AC3E}">
        <p14:creationId xmlns:p14="http://schemas.microsoft.com/office/powerpoint/2010/main" val="30754377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210933" y="1071302"/>
            <a:ext cx="4435475" cy="980760"/>
          </a:xfrm>
          <a:prstGeom prst="rect">
            <a:avLst/>
          </a:prstGeom>
        </p:spPr>
        <p:txBody>
          <a:bodyPr spcFirstLastPara="1" wrap="square" lIns="91425" tIns="91425" rIns="91425" bIns="91425" anchor="t" anchorCtr="0">
            <a:noAutofit/>
          </a:bodyPr>
          <a:lstStyle/>
          <a:p>
            <a:pPr marL="0" indent="0">
              <a:buNone/>
            </a:pPr>
            <a:r>
              <a:rPr lang="es-ES" sz="1800" b="1" dirty="0">
                <a:solidFill>
                  <a:srgbClr val="00AE9D"/>
                </a:solidFill>
              </a:rPr>
              <a:t>1.2. </a:t>
            </a:r>
            <a:r>
              <a:rPr lang="es-ES" sz="1800" b="1" dirty="0" err="1">
                <a:solidFill>
                  <a:srgbClr val="00AE9D"/>
                </a:solidFill>
              </a:rPr>
              <a:t>Domande</a:t>
            </a:r>
            <a:r>
              <a:rPr lang="es-ES" sz="1800" b="1" dirty="0">
                <a:solidFill>
                  <a:srgbClr val="00AE9D"/>
                </a:solidFill>
              </a:rPr>
              <a:t> </a:t>
            </a:r>
            <a:r>
              <a:rPr lang="es-ES" sz="1800" b="1" dirty="0" err="1">
                <a:solidFill>
                  <a:srgbClr val="00AE9D"/>
                </a:solidFill>
              </a:rPr>
              <a:t>utili</a:t>
            </a:r>
            <a:endParaRPr lang="es-ES" b="1" dirty="0">
              <a:solidFill>
                <a:srgbClr val="00AE9D"/>
              </a:solidFill>
            </a:endParaRPr>
          </a:p>
          <a:p>
            <a:pPr marL="0" indent="0">
              <a:buNone/>
            </a:pPr>
            <a:endParaRPr lang="es-ES" dirty="0">
              <a:solidFill>
                <a:srgbClr val="00AE9D"/>
              </a:solidFill>
            </a:endParaRPr>
          </a:p>
          <a:p>
            <a:pPr marL="0" lvl="0" indent="0" algn="l" rtl="0">
              <a:spcBef>
                <a:spcPts val="600"/>
              </a:spcBef>
              <a:spcAft>
                <a:spcPts val="0"/>
              </a:spcAft>
              <a:buNone/>
            </a:pPr>
            <a:endParaRPr lang="en" dirty="0"/>
          </a:p>
          <a:p>
            <a:pPr marL="0" lvl="0" indent="0" algn="l" rtl="0">
              <a:spcBef>
                <a:spcPts val="600"/>
              </a:spcBef>
              <a:spcAft>
                <a:spcPts val="0"/>
              </a:spcAft>
              <a:buNone/>
            </a:pP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UNITÀ 1 Come </a:t>
            </a:r>
            <a:r>
              <a:rPr lang="en-GB" dirty="0" err="1">
                <a:solidFill>
                  <a:schemeClr val="bg1"/>
                </a:solidFill>
                <a:latin typeface="Raleway" pitchFamily="2" charset="77"/>
              </a:rPr>
              <a:t>pensare</a:t>
            </a:r>
            <a:r>
              <a:rPr lang="en-GB" dirty="0">
                <a:solidFill>
                  <a:schemeClr val="bg1"/>
                </a:solidFill>
                <a:latin typeface="Raleway" pitchFamily="2" charset="77"/>
              </a:rPr>
              <a:t> in modo </a:t>
            </a:r>
            <a:r>
              <a:rPr lang="en-GB" dirty="0" err="1">
                <a:solidFill>
                  <a:schemeClr val="bg1"/>
                </a:solidFill>
                <a:latin typeface="Raleway" pitchFamily="2" charset="77"/>
              </a:rPr>
              <a:t>crit</a:t>
            </a:r>
            <a:r>
              <a:rPr lang="en-GB" dirty="0" err="1">
                <a:solidFill>
                  <a:srgbClr val="004C52"/>
                </a:solidFill>
                <a:latin typeface="Raleway" pitchFamily="2" charset="77"/>
              </a:rPr>
              <a:t>ico</a:t>
            </a:r>
            <a:r>
              <a:rPr lang="en-GB" dirty="0">
                <a:solidFill>
                  <a:srgbClr val="004C52"/>
                </a:solidFill>
                <a:latin typeface="Raleway" pitchFamily="2" charset="77"/>
              </a:rPr>
              <a:t>?​</a:t>
            </a:r>
          </a:p>
        </p:txBody>
      </p:sp>
      <p:sp>
        <p:nvSpPr>
          <p:cNvPr id="2" name="TextBox 1">
            <a:extLst>
              <a:ext uri="{FF2B5EF4-FFF2-40B4-BE49-F238E27FC236}">
                <a16:creationId xmlns:a16="http://schemas.microsoft.com/office/drawing/2014/main" id="{0003FAAC-1486-1046-86C0-10EECB172914}"/>
              </a:ext>
            </a:extLst>
          </p:cNvPr>
          <p:cNvSpPr txBox="1"/>
          <p:nvPr/>
        </p:nvSpPr>
        <p:spPr>
          <a:xfrm>
            <a:off x="3281083" y="2836600"/>
            <a:ext cx="5555556" cy="954107"/>
          </a:xfrm>
          <a:prstGeom prst="rect">
            <a:avLst/>
          </a:prstGeom>
          <a:noFill/>
        </p:spPr>
        <p:txBody>
          <a:bodyPr wrap="square" rtlCol="0">
            <a:spAutoFit/>
          </a:bodyPr>
          <a:lstStyle/>
          <a:p>
            <a:pPr marL="285750" lvl="0" indent="-285750" fontAlgn="base">
              <a:buFont typeface="Arial" panose="020B0604020202020204" pitchFamily="34" charset="0"/>
              <a:buChar char="•"/>
            </a:pPr>
            <a:r>
              <a:rPr lang="en-GB" dirty="0" err="1">
                <a:latin typeface="Karla" pitchFamily="2" charset="77"/>
              </a:rPr>
              <a:t>Sono</a:t>
            </a:r>
            <a:r>
              <a:rPr lang="en-GB" dirty="0">
                <a:latin typeface="Karla" pitchFamily="2" charset="77"/>
              </a:rPr>
              <a:t> </a:t>
            </a:r>
            <a:r>
              <a:rPr lang="en-GB" dirty="0" err="1">
                <a:latin typeface="Karla" pitchFamily="2" charset="77"/>
              </a:rPr>
              <a:t>presenti</a:t>
            </a:r>
            <a:r>
              <a:rPr lang="en-GB" dirty="0">
                <a:latin typeface="Karla" pitchFamily="2" charset="77"/>
              </a:rPr>
              <a:t> </a:t>
            </a:r>
            <a:r>
              <a:rPr lang="en-GB" dirty="0" err="1">
                <a:latin typeface="Karla" pitchFamily="2" charset="77"/>
              </a:rPr>
              <a:t>opinioni</a:t>
            </a:r>
            <a:r>
              <a:rPr lang="en-GB" dirty="0">
                <a:latin typeface="Karla" pitchFamily="2" charset="77"/>
              </a:rPr>
              <a:t> o </a:t>
            </a:r>
            <a:r>
              <a:rPr lang="en-GB" dirty="0" err="1">
                <a:latin typeface="Karla" pitchFamily="2" charset="77"/>
              </a:rPr>
              <a:t>pregiudizi</a:t>
            </a:r>
            <a:r>
              <a:rPr lang="en-GB" dirty="0">
                <a:latin typeface="Karla" pitchFamily="2" charset="77"/>
              </a:rPr>
              <a:t> </a:t>
            </a:r>
            <a:r>
              <a:rPr lang="en-GB" dirty="0" err="1">
                <a:latin typeface="Karla" pitchFamily="2" charset="77"/>
              </a:rPr>
              <a:t>nelle</a:t>
            </a:r>
            <a:r>
              <a:rPr lang="en-GB" dirty="0">
                <a:latin typeface="Karla" pitchFamily="2" charset="77"/>
              </a:rPr>
              <a:t> </a:t>
            </a:r>
            <a:r>
              <a:rPr lang="en-GB" dirty="0" err="1">
                <a:latin typeface="Karla" pitchFamily="2" charset="77"/>
              </a:rPr>
              <a:t>informazioni</a:t>
            </a:r>
            <a:r>
              <a:rPr lang="en-GB" dirty="0">
                <a:latin typeface="Karla" pitchFamily="2" charset="77"/>
              </a:rPr>
              <a:t>?</a:t>
            </a:r>
          </a:p>
          <a:p>
            <a:pPr marL="285750" lvl="0" indent="-285750" fontAlgn="base">
              <a:buFont typeface="Arial" panose="020B0604020202020204" pitchFamily="34" charset="0"/>
              <a:buChar char="•"/>
            </a:pPr>
            <a:r>
              <a:rPr lang="en-GB" dirty="0">
                <a:latin typeface="Karla" pitchFamily="2" charset="77"/>
              </a:rPr>
              <a:t>Qual </a:t>
            </a:r>
            <a:r>
              <a:rPr lang="en-GB" dirty="0" err="1">
                <a:latin typeface="Karla" pitchFamily="2" charset="77"/>
              </a:rPr>
              <a:t>è</a:t>
            </a:r>
            <a:r>
              <a:rPr lang="en-GB" dirty="0">
                <a:latin typeface="Karla" pitchFamily="2" charset="77"/>
              </a:rPr>
              <a:t> lo </a:t>
            </a:r>
            <a:r>
              <a:rPr lang="en-GB" dirty="0" err="1">
                <a:latin typeface="Karla" pitchFamily="2" charset="77"/>
              </a:rPr>
              <a:t>scopo</a:t>
            </a:r>
            <a:r>
              <a:rPr lang="en-GB" dirty="0">
                <a:latin typeface="Karla" pitchFamily="2" charset="77"/>
              </a:rPr>
              <a:t> </a:t>
            </a:r>
            <a:r>
              <a:rPr lang="en-GB" dirty="0" err="1">
                <a:latin typeface="Karla" pitchFamily="2" charset="77"/>
              </a:rPr>
              <a:t>dell'autore</a:t>
            </a:r>
            <a:r>
              <a:rPr lang="en-GB" dirty="0">
                <a:latin typeface="Karla" pitchFamily="2" charset="77"/>
              </a:rPr>
              <a:t> per </a:t>
            </a:r>
            <a:r>
              <a:rPr lang="en-GB" dirty="0" err="1">
                <a:latin typeface="Karla" pitchFamily="2" charset="77"/>
              </a:rPr>
              <a:t>condividerle</a:t>
            </a:r>
            <a:r>
              <a:rPr lang="en-GB" dirty="0">
                <a:latin typeface="Karla" pitchFamily="2" charset="77"/>
              </a:rPr>
              <a:t>?</a:t>
            </a:r>
          </a:p>
          <a:p>
            <a:pPr marL="285750" lvl="0" indent="-285750" fontAlgn="base">
              <a:buFont typeface="Arial" panose="020B0604020202020204" pitchFamily="34" charset="0"/>
              <a:buChar char="•"/>
            </a:pPr>
            <a:r>
              <a:rPr lang="en-GB" dirty="0" err="1">
                <a:latin typeface="Karla" pitchFamily="2" charset="77"/>
              </a:rPr>
              <a:t>L'autore</a:t>
            </a:r>
            <a:r>
              <a:rPr lang="en-GB" dirty="0">
                <a:latin typeface="Karla" pitchFamily="2" charset="77"/>
              </a:rPr>
              <a:t> </a:t>
            </a:r>
            <a:r>
              <a:rPr lang="en-GB" dirty="0" err="1">
                <a:latin typeface="Karla" pitchFamily="2" charset="77"/>
              </a:rPr>
              <a:t>è</a:t>
            </a:r>
            <a:r>
              <a:rPr lang="en-GB" dirty="0">
                <a:latin typeface="Karla" pitchFamily="2" charset="77"/>
              </a:rPr>
              <a:t> </a:t>
            </a:r>
            <a:r>
              <a:rPr lang="en-GB" dirty="0" err="1">
                <a:latin typeface="Karla" pitchFamily="2" charset="77"/>
              </a:rPr>
              <a:t>credibile</a:t>
            </a:r>
            <a:r>
              <a:rPr lang="en-GB" dirty="0">
                <a:latin typeface="Karla" pitchFamily="2" charset="77"/>
              </a:rPr>
              <a:t> e ha </a:t>
            </a:r>
            <a:r>
              <a:rPr lang="en-GB" dirty="0" err="1">
                <a:latin typeface="Karla" pitchFamily="2" charset="77"/>
              </a:rPr>
              <a:t>esperienza</a:t>
            </a:r>
            <a:r>
              <a:rPr lang="en-GB" dirty="0">
                <a:latin typeface="Karla" pitchFamily="2" charset="77"/>
              </a:rPr>
              <a:t> con </a:t>
            </a:r>
            <a:r>
              <a:rPr lang="en-GB" dirty="0" err="1">
                <a:latin typeface="Karla" pitchFamily="2" charset="77"/>
              </a:rPr>
              <a:t>questo</a:t>
            </a:r>
            <a:r>
              <a:rPr lang="en-GB" dirty="0">
                <a:latin typeface="Karla" pitchFamily="2" charset="77"/>
              </a:rPr>
              <a:t> </a:t>
            </a:r>
            <a:r>
              <a:rPr lang="en-GB" dirty="0" err="1">
                <a:latin typeface="Karla" pitchFamily="2" charset="77"/>
              </a:rPr>
              <a:t>argomento</a:t>
            </a:r>
            <a:r>
              <a:rPr lang="en-GB" dirty="0">
                <a:latin typeface="Karla" pitchFamily="2" charset="77"/>
              </a:rPr>
              <a:t>?</a:t>
            </a:r>
          </a:p>
          <a:p>
            <a:pPr marL="285750" lvl="0" indent="-285750" fontAlgn="base">
              <a:buFont typeface="Arial" panose="020B0604020202020204" pitchFamily="34" charset="0"/>
              <a:buChar char="•"/>
            </a:pPr>
            <a:r>
              <a:rPr lang="en-GB" dirty="0">
                <a:latin typeface="Karla" pitchFamily="2" charset="77"/>
              </a:rPr>
              <a:t>Si </a:t>
            </a:r>
            <a:r>
              <a:rPr lang="en-GB" dirty="0" err="1">
                <a:latin typeface="Karla" pitchFamily="2" charset="77"/>
              </a:rPr>
              <a:t>tratta</a:t>
            </a:r>
            <a:r>
              <a:rPr lang="en-GB" dirty="0">
                <a:latin typeface="Karla" pitchFamily="2" charset="77"/>
              </a:rPr>
              <a:t> di </a:t>
            </a:r>
            <a:r>
              <a:rPr lang="en-GB" dirty="0" err="1">
                <a:latin typeface="Karla" pitchFamily="2" charset="77"/>
              </a:rPr>
              <a:t>fatti</a:t>
            </a:r>
            <a:r>
              <a:rPr lang="en-GB" dirty="0">
                <a:latin typeface="Karla" pitchFamily="2" charset="77"/>
              </a:rPr>
              <a:t> o di </a:t>
            </a:r>
            <a:r>
              <a:rPr lang="en-GB" dirty="0" err="1">
                <a:latin typeface="Karla" pitchFamily="2" charset="77"/>
              </a:rPr>
              <a:t>opinioni</a:t>
            </a:r>
            <a:r>
              <a:rPr lang="en-GB" dirty="0">
                <a:latin typeface="Karla" pitchFamily="2" charset="77"/>
              </a:rPr>
              <a:t>?</a:t>
            </a:r>
          </a:p>
        </p:txBody>
      </p:sp>
      <p:sp>
        <p:nvSpPr>
          <p:cNvPr id="3" name="TextBox 2">
            <a:extLst>
              <a:ext uri="{FF2B5EF4-FFF2-40B4-BE49-F238E27FC236}">
                <a16:creationId xmlns:a16="http://schemas.microsoft.com/office/drawing/2014/main" id="{EA1C1CE8-7A62-3744-8F4E-A639A91F6323}"/>
              </a:ext>
            </a:extLst>
          </p:cNvPr>
          <p:cNvSpPr txBox="1"/>
          <p:nvPr/>
        </p:nvSpPr>
        <p:spPr>
          <a:xfrm>
            <a:off x="3281083" y="2306900"/>
            <a:ext cx="4790021" cy="369332"/>
          </a:xfrm>
          <a:prstGeom prst="rect">
            <a:avLst/>
          </a:prstGeom>
          <a:noFill/>
        </p:spPr>
        <p:txBody>
          <a:bodyPr wrap="square" rtlCol="0">
            <a:spAutoFit/>
          </a:bodyPr>
          <a:lstStyle/>
          <a:p>
            <a:pPr marL="0" indent="0">
              <a:buNone/>
            </a:pPr>
            <a:r>
              <a:rPr lang="es-ES" sz="1800" b="1" dirty="0" err="1">
                <a:solidFill>
                  <a:srgbClr val="004C52"/>
                </a:solidFill>
                <a:latin typeface="Karla" pitchFamily="2" charset="77"/>
              </a:rPr>
              <a:t>Qual</a:t>
            </a:r>
            <a:r>
              <a:rPr lang="es-ES" sz="1800" b="1" dirty="0">
                <a:solidFill>
                  <a:srgbClr val="004C52"/>
                </a:solidFill>
                <a:latin typeface="Karla" pitchFamily="2" charset="77"/>
              </a:rPr>
              <a:t> </a:t>
            </a:r>
            <a:r>
              <a:rPr lang="es-ES" sz="1800" b="1" dirty="0" err="1">
                <a:solidFill>
                  <a:srgbClr val="004C52"/>
                </a:solidFill>
                <a:latin typeface="Karla" pitchFamily="2" charset="77"/>
              </a:rPr>
              <a:t>è</a:t>
            </a:r>
            <a:r>
              <a:rPr lang="es-ES" sz="1800" b="1" dirty="0">
                <a:solidFill>
                  <a:srgbClr val="004C52"/>
                </a:solidFill>
                <a:latin typeface="Karla" pitchFamily="2" charset="77"/>
              </a:rPr>
              <a:t> la </a:t>
            </a:r>
            <a:r>
              <a:rPr lang="es-ES" sz="1800" b="1" dirty="0" err="1">
                <a:solidFill>
                  <a:srgbClr val="004C52"/>
                </a:solidFill>
                <a:latin typeface="Karla" pitchFamily="2" charset="77"/>
              </a:rPr>
              <a:t>bontà</a:t>
            </a:r>
            <a:r>
              <a:rPr lang="es-ES" sz="1800" b="1" dirty="0">
                <a:solidFill>
                  <a:srgbClr val="004C52"/>
                </a:solidFill>
                <a:latin typeface="Karla" pitchFamily="2" charset="77"/>
              </a:rPr>
              <a:t> </a:t>
            </a:r>
            <a:r>
              <a:rPr lang="es-ES" sz="1800" b="1" dirty="0" err="1">
                <a:solidFill>
                  <a:srgbClr val="004C52"/>
                </a:solidFill>
                <a:latin typeface="Karla" pitchFamily="2" charset="77"/>
              </a:rPr>
              <a:t>dell’argomentazione</a:t>
            </a:r>
            <a:r>
              <a:rPr lang="es-ES" sz="1800" b="1" dirty="0">
                <a:solidFill>
                  <a:srgbClr val="004C52"/>
                </a:solidFill>
                <a:latin typeface="Karla" pitchFamily="2" charset="77"/>
              </a:rPr>
              <a:t>?</a:t>
            </a:r>
          </a:p>
        </p:txBody>
      </p:sp>
      <p:pic>
        <p:nvPicPr>
          <p:cNvPr id="5" name="Picture 4" descr="Graphical user interface, website&#10;&#10;Description automatically generated">
            <a:extLst>
              <a:ext uri="{FF2B5EF4-FFF2-40B4-BE49-F238E27FC236}">
                <a16:creationId xmlns:a16="http://schemas.microsoft.com/office/drawing/2014/main" id="{D7799C5B-17D7-E148-AAD7-60728A0484B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07361" y="1974909"/>
            <a:ext cx="2339903" cy="1384995"/>
          </a:xfrm>
          <a:prstGeom prst="rect">
            <a:avLst/>
          </a:prstGeom>
        </p:spPr>
      </p:pic>
    </p:spTree>
    <p:extLst>
      <p:ext uri="{BB962C8B-B14F-4D97-AF65-F5344CB8AC3E}">
        <p14:creationId xmlns:p14="http://schemas.microsoft.com/office/powerpoint/2010/main" val="2589884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210933" y="1071302"/>
            <a:ext cx="4435475" cy="980760"/>
          </a:xfrm>
          <a:prstGeom prst="rect">
            <a:avLst/>
          </a:prstGeom>
        </p:spPr>
        <p:txBody>
          <a:bodyPr spcFirstLastPara="1" wrap="square" lIns="91425" tIns="91425" rIns="91425" bIns="91425" anchor="t" anchorCtr="0">
            <a:noAutofit/>
          </a:bodyPr>
          <a:lstStyle/>
          <a:p>
            <a:pPr marL="0" indent="0">
              <a:buNone/>
            </a:pPr>
            <a:r>
              <a:rPr lang="es-ES" sz="1800" b="1" dirty="0">
                <a:solidFill>
                  <a:srgbClr val="00AE9D"/>
                </a:solidFill>
              </a:rPr>
              <a:t>1.2. </a:t>
            </a:r>
            <a:r>
              <a:rPr lang="es-ES" sz="1800" b="1" dirty="0" err="1">
                <a:solidFill>
                  <a:srgbClr val="00AE9D"/>
                </a:solidFill>
              </a:rPr>
              <a:t>Domande</a:t>
            </a:r>
            <a:r>
              <a:rPr lang="es-ES" sz="1800" b="1" dirty="0">
                <a:solidFill>
                  <a:srgbClr val="00AE9D"/>
                </a:solidFill>
              </a:rPr>
              <a:t> </a:t>
            </a:r>
            <a:r>
              <a:rPr lang="es-ES" sz="1800" b="1" dirty="0" err="1">
                <a:solidFill>
                  <a:srgbClr val="00AE9D"/>
                </a:solidFill>
              </a:rPr>
              <a:t>utili</a:t>
            </a:r>
            <a:endParaRPr lang="es-ES" sz="1800" b="1" dirty="0">
              <a:solidFill>
                <a:srgbClr val="00AE9D"/>
              </a:solidFill>
            </a:endParaRPr>
          </a:p>
          <a:p>
            <a:pPr marL="0" indent="0">
              <a:buNone/>
            </a:pPr>
            <a:endParaRPr lang="es-ES" dirty="0">
              <a:solidFill>
                <a:srgbClr val="00AE9D"/>
              </a:solidFill>
            </a:endParaRPr>
          </a:p>
          <a:p>
            <a:pPr marL="0" lvl="0" indent="0" algn="l" rtl="0">
              <a:spcBef>
                <a:spcPts val="600"/>
              </a:spcBef>
              <a:spcAft>
                <a:spcPts val="0"/>
              </a:spcAft>
              <a:buNone/>
            </a:pPr>
            <a:endParaRPr lang="en" dirty="0"/>
          </a:p>
          <a:p>
            <a:pPr marL="0" lvl="0" indent="0" algn="l" rtl="0">
              <a:spcBef>
                <a:spcPts val="600"/>
              </a:spcBef>
              <a:spcAft>
                <a:spcPts val="0"/>
              </a:spcAft>
              <a:buNone/>
            </a:pP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UNITÀ 1 Come </a:t>
            </a:r>
            <a:r>
              <a:rPr lang="en-GB" dirty="0" err="1">
                <a:solidFill>
                  <a:schemeClr val="bg1"/>
                </a:solidFill>
                <a:latin typeface="Raleway" pitchFamily="2" charset="77"/>
              </a:rPr>
              <a:t>pensare</a:t>
            </a:r>
            <a:r>
              <a:rPr lang="en-GB" dirty="0">
                <a:solidFill>
                  <a:schemeClr val="bg1"/>
                </a:solidFill>
                <a:latin typeface="Raleway" pitchFamily="2" charset="77"/>
              </a:rPr>
              <a:t> in modo </a:t>
            </a:r>
            <a:r>
              <a:rPr lang="en-GB" dirty="0" err="1">
                <a:solidFill>
                  <a:schemeClr val="bg1"/>
                </a:solidFill>
                <a:latin typeface="Raleway" pitchFamily="2" charset="77"/>
              </a:rPr>
              <a:t>crit</a:t>
            </a:r>
            <a:r>
              <a:rPr lang="en-GB" dirty="0" err="1">
                <a:solidFill>
                  <a:srgbClr val="004C52"/>
                </a:solidFill>
                <a:latin typeface="Raleway" pitchFamily="2" charset="77"/>
              </a:rPr>
              <a:t>ico</a:t>
            </a:r>
            <a:r>
              <a:rPr lang="en-GB" dirty="0">
                <a:solidFill>
                  <a:srgbClr val="004C52"/>
                </a:solidFill>
                <a:latin typeface="Raleway" pitchFamily="2" charset="77"/>
              </a:rPr>
              <a:t>?​</a:t>
            </a:r>
          </a:p>
        </p:txBody>
      </p:sp>
      <p:sp>
        <p:nvSpPr>
          <p:cNvPr id="2" name="TextBox 1">
            <a:extLst>
              <a:ext uri="{FF2B5EF4-FFF2-40B4-BE49-F238E27FC236}">
                <a16:creationId xmlns:a16="http://schemas.microsoft.com/office/drawing/2014/main" id="{0003FAAC-1486-1046-86C0-10EECB172914}"/>
              </a:ext>
            </a:extLst>
          </p:cNvPr>
          <p:cNvSpPr txBox="1"/>
          <p:nvPr/>
        </p:nvSpPr>
        <p:spPr>
          <a:xfrm>
            <a:off x="3081298" y="2686555"/>
            <a:ext cx="5555556" cy="1169551"/>
          </a:xfrm>
          <a:prstGeom prst="rect">
            <a:avLst/>
          </a:prstGeom>
          <a:noFill/>
        </p:spPr>
        <p:txBody>
          <a:bodyPr wrap="square" rtlCol="0">
            <a:spAutoFit/>
          </a:bodyPr>
          <a:lstStyle/>
          <a:p>
            <a:pPr marL="285750" indent="-285750" fontAlgn="base">
              <a:buFont typeface="Arial" panose="020B0604020202020204" pitchFamily="34" charset="0"/>
              <a:buChar char="•"/>
            </a:pPr>
            <a:r>
              <a:rPr lang="en-GB" dirty="0">
                <a:latin typeface="Karla" pitchFamily="2" charset="77"/>
              </a:rPr>
              <a:t>Qual </a:t>
            </a:r>
            <a:r>
              <a:rPr lang="en-GB" dirty="0" err="1">
                <a:latin typeface="Karla" pitchFamily="2" charset="77"/>
              </a:rPr>
              <a:t>è</a:t>
            </a:r>
            <a:r>
              <a:rPr lang="en-GB" dirty="0">
                <a:latin typeface="Karla" pitchFamily="2" charset="77"/>
              </a:rPr>
              <a:t> </a:t>
            </a:r>
            <a:r>
              <a:rPr lang="en-GB" dirty="0" err="1">
                <a:latin typeface="Karla" pitchFamily="2" charset="77"/>
              </a:rPr>
              <a:t>esattamente</a:t>
            </a:r>
            <a:r>
              <a:rPr lang="en-GB" dirty="0">
                <a:latin typeface="Karla" pitchFamily="2" charset="77"/>
              </a:rPr>
              <a:t> il </a:t>
            </a:r>
            <a:r>
              <a:rPr lang="en-GB" dirty="0" err="1">
                <a:latin typeface="Karla" pitchFamily="2" charset="77"/>
              </a:rPr>
              <a:t>difetto</a:t>
            </a:r>
            <a:r>
              <a:rPr lang="en-GB" dirty="0">
                <a:latin typeface="Karla" pitchFamily="2" charset="77"/>
              </a:rPr>
              <a:t> </a:t>
            </a:r>
            <a:r>
              <a:rPr lang="en-GB" dirty="0" err="1">
                <a:latin typeface="Karla" pitchFamily="2" charset="77"/>
              </a:rPr>
              <a:t>logico</a:t>
            </a:r>
            <a:r>
              <a:rPr lang="en-GB" dirty="0">
                <a:latin typeface="Karla" pitchFamily="2" charset="77"/>
              </a:rPr>
              <a:t> di </a:t>
            </a:r>
            <a:r>
              <a:rPr lang="en-GB" dirty="0" err="1">
                <a:latin typeface="Karla" pitchFamily="2" charset="77"/>
              </a:rPr>
              <a:t>questo</a:t>
            </a:r>
            <a:r>
              <a:rPr lang="en-GB" dirty="0">
                <a:latin typeface="Karla" pitchFamily="2" charset="77"/>
              </a:rPr>
              <a:t> </a:t>
            </a:r>
            <a:r>
              <a:rPr lang="en-GB" dirty="0" err="1">
                <a:latin typeface="Karla" pitchFamily="2" charset="77"/>
              </a:rPr>
              <a:t>ragionamento</a:t>
            </a:r>
            <a:r>
              <a:rPr lang="en-GB" dirty="0">
                <a:latin typeface="Karla" pitchFamily="2" charset="77"/>
              </a:rPr>
              <a:t>?</a:t>
            </a:r>
          </a:p>
          <a:p>
            <a:pPr marL="285750" indent="-285750" fontAlgn="base">
              <a:buFont typeface="Arial" panose="020B0604020202020204" pitchFamily="34" charset="0"/>
              <a:buChar char="•"/>
            </a:pPr>
            <a:r>
              <a:rPr lang="en-GB" dirty="0">
                <a:latin typeface="Karla" pitchFamily="2" charset="77"/>
              </a:rPr>
              <a:t>Cosa </a:t>
            </a:r>
            <a:r>
              <a:rPr lang="en-GB" dirty="0" err="1">
                <a:latin typeface="Karla" pitchFamily="2" charset="77"/>
              </a:rPr>
              <a:t>è</a:t>
            </a:r>
            <a:r>
              <a:rPr lang="en-GB" dirty="0">
                <a:latin typeface="Karla" pitchFamily="2" charset="77"/>
              </a:rPr>
              <a:t> </a:t>
            </a:r>
            <a:r>
              <a:rPr lang="en-GB" dirty="0" err="1">
                <a:latin typeface="Karla" pitchFamily="2" charset="77"/>
              </a:rPr>
              <a:t>irrilevante</a:t>
            </a:r>
            <a:r>
              <a:rPr lang="en-GB" dirty="0">
                <a:latin typeface="Karla" pitchFamily="2" charset="77"/>
              </a:rPr>
              <a:t> o non </a:t>
            </a:r>
            <a:r>
              <a:rPr lang="en-GB" dirty="0" err="1">
                <a:latin typeface="Karla" pitchFamily="2" charset="77"/>
              </a:rPr>
              <a:t>necessario</a:t>
            </a:r>
            <a:r>
              <a:rPr lang="en-GB" dirty="0">
                <a:latin typeface="Karla" pitchFamily="2" charset="77"/>
              </a:rPr>
              <a:t>, e </a:t>
            </a:r>
            <a:r>
              <a:rPr lang="en-GB" dirty="0" err="1">
                <a:latin typeface="Karla" pitchFamily="2" charset="77"/>
              </a:rPr>
              <a:t>può</a:t>
            </a:r>
            <a:r>
              <a:rPr lang="en-GB" dirty="0">
                <a:latin typeface="Karla" pitchFamily="2" charset="77"/>
              </a:rPr>
              <a:t> </a:t>
            </a:r>
            <a:r>
              <a:rPr lang="en-GB" dirty="0" err="1">
                <a:latin typeface="Karla" pitchFamily="2" charset="77"/>
              </a:rPr>
              <a:t>essere</a:t>
            </a:r>
            <a:r>
              <a:rPr lang="en-GB" dirty="0">
                <a:latin typeface="Karla" pitchFamily="2" charset="77"/>
              </a:rPr>
              <a:t> </a:t>
            </a:r>
            <a:r>
              <a:rPr lang="en-GB" dirty="0" err="1">
                <a:latin typeface="Karla" pitchFamily="2" charset="77"/>
              </a:rPr>
              <a:t>ignorato</a:t>
            </a:r>
            <a:r>
              <a:rPr lang="en-GB" dirty="0">
                <a:latin typeface="Karla" pitchFamily="2" charset="77"/>
              </a:rPr>
              <a:t> o </a:t>
            </a:r>
            <a:r>
              <a:rPr lang="en-GB" dirty="0" err="1">
                <a:latin typeface="Karla" pitchFamily="2" charset="77"/>
              </a:rPr>
              <a:t>scartato</a:t>
            </a:r>
            <a:r>
              <a:rPr lang="en-GB" dirty="0">
                <a:latin typeface="Karla" pitchFamily="2" charset="77"/>
              </a:rPr>
              <a:t>?</a:t>
            </a:r>
          </a:p>
          <a:p>
            <a:pPr marL="285750" indent="-285750" fontAlgn="base">
              <a:buFont typeface="Arial" panose="020B0604020202020204" pitchFamily="34" charset="0"/>
              <a:buChar char="•"/>
            </a:pPr>
            <a:r>
              <a:rPr lang="en-GB" dirty="0">
                <a:latin typeface="Karla" pitchFamily="2" charset="77"/>
              </a:rPr>
              <a:t>Cosa mi </a:t>
            </a:r>
            <a:r>
              <a:rPr lang="en-GB" dirty="0" err="1">
                <a:latin typeface="Karla" pitchFamily="2" charset="77"/>
              </a:rPr>
              <a:t>manca</a:t>
            </a:r>
            <a:r>
              <a:rPr lang="en-GB" dirty="0">
                <a:latin typeface="Karla" pitchFamily="2" charset="77"/>
              </a:rPr>
              <a:t>?</a:t>
            </a:r>
          </a:p>
          <a:p>
            <a:pPr marL="285750" lvl="0" indent="-285750" fontAlgn="base">
              <a:buFont typeface="Arial" panose="020B0604020202020204" pitchFamily="34" charset="0"/>
              <a:buChar char="•"/>
            </a:pPr>
            <a:endParaRPr lang="en-IS">
              <a:latin typeface="Karla" pitchFamily="2" charset="77"/>
            </a:endParaRPr>
          </a:p>
        </p:txBody>
      </p:sp>
      <p:sp>
        <p:nvSpPr>
          <p:cNvPr id="3" name="TextBox 2">
            <a:extLst>
              <a:ext uri="{FF2B5EF4-FFF2-40B4-BE49-F238E27FC236}">
                <a16:creationId xmlns:a16="http://schemas.microsoft.com/office/drawing/2014/main" id="{BD9C9104-1FEC-8749-A964-A9A3A8736B56}"/>
              </a:ext>
            </a:extLst>
          </p:cNvPr>
          <p:cNvSpPr txBox="1"/>
          <p:nvPr/>
        </p:nvSpPr>
        <p:spPr>
          <a:xfrm>
            <a:off x="3081298" y="2229237"/>
            <a:ext cx="5160494" cy="584775"/>
          </a:xfrm>
          <a:prstGeom prst="rect">
            <a:avLst/>
          </a:prstGeom>
          <a:noFill/>
        </p:spPr>
        <p:txBody>
          <a:bodyPr wrap="square" rtlCol="0">
            <a:spAutoFit/>
          </a:bodyPr>
          <a:lstStyle/>
          <a:p>
            <a:r>
              <a:rPr lang="es-ES" sz="1800" b="1" dirty="0">
                <a:solidFill>
                  <a:srgbClr val="004C52"/>
                </a:solidFill>
                <a:latin typeface="Karla" pitchFamily="2" charset="77"/>
              </a:rPr>
              <a:t>Ci </a:t>
            </a:r>
            <a:r>
              <a:rPr lang="es-ES" sz="1800" b="1" dirty="0" err="1">
                <a:solidFill>
                  <a:srgbClr val="004C52"/>
                </a:solidFill>
                <a:latin typeface="Karla" pitchFamily="2" charset="77"/>
              </a:rPr>
              <a:t>sono</a:t>
            </a:r>
            <a:r>
              <a:rPr lang="es-ES" sz="1800" b="1" dirty="0">
                <a:solidFill>
                  <a:srgbClr val="004C52"/>
                </a:solidFill>
                <a:latin typeface="Karla" pitchFamily="2" charset="77"/>
              </a:rPr>
              <a:t> </a:t>
            </a:r>
            <a:r>
              <a:rPr lang="es-ES" sz="1800" b="1" dirty="0" err="1">
                <a:solidFill>
                  <a:srgbClr val="004C52"/>
                </a:solidFill>
                <a:latin typeface="Karla" pitchFamily="2" charset="77"/>
              </a:rPr>
              <a:t>delle</a:t>
            </a:r>
            <a:r>
              <a:rPr lang="es-ES" sz="1800" b="1" dirty="0">
                <a:solidFill>
                  <a:srgbClr val="004C52"/>
                </a:solidFill>
                <a:latin typeface="Karla" pitchFamily="2" charset="77"/>
              </a:rPr>
              <a:t> </a:t>
            </a:r>
            <a:r>
              <a:rPr lang="es-ES" sz="1800" b="1" dirty="0" err="1">
                <a:solidFill>
                  <a:srgbClr val="004C52"/>
                </a:solidFill>
                <a:latin typeface="Karla" pitchFamily="2" charset="77"/>
              </a:rPr>
              <a:t>fallacie</a:t>
            </a:r>
            <a:r>
              <a:rPr lang="es-ES" sz="1800" b="1" dirty="0">
                <a:solidFill>
                  <a:srgbClr val="004C52"/>
                </a:solidFill>
                <a:latin typeface="Karla" pitchFamily="2" charset="77"/>
              </a:rPr>
              <a:t> </a:t>
            </a:r>
            <a:r>
              <a:rPr lang="es-ES" sz="1800" b="1" dirty="0" err="1">
                <a:solidFill>
                  <a:srgbClr val="004C52"/>
                </a:solidFill>
                <a:latin typeface="Karla" pitchFamily="2" charset="77"/>
              </a:rPr>
              <a:t>nel</a:t>
            </a:r>
            <a:r>
              <a:rPr lang="es-ES" sz="1800" b="1" dirty="0">
                <a:solidFill>
                  <a:srgbClr val="004C52"/>
                </a:solidFill>
                <a:latin typeface="Karla" pitchFamily="2" charset="77"/>
              </a:rPr>
              <a:t> </a:t>
            </a:r>
            <a:r>
              <a:rPr lang="es-ES" sz="1800" b="1" dirty="0" err="1">
                <a:solidFill>
                  <a:srgbClr val="004C52"/>
                </a:solidFill>
                <a:latin typeface="Karla" pitchFamily="2" charset="77"/>
              </a:rPr>
              <a:t>ragionamento</a:t>
            </a:r>
            <a:r>
              <a:rPr lang="es-ES" sz="1800" b="1" dirty="0">
                <a:solidFill>
                  <a:srgbClr val="004C52"/>
                </a:solidFill>
                <a:latin typeface="Karla" pitchFamily="2" charset="77"/>
              </a:rPr>
              <a:t>?</a:t>
            </a:r>
          </a:p>
          <a:p>
            <a:endParaRPr lang="en-GB" dirty="0"/>
          </a:p>
        </p:txBody>
      </p:sp>
      <p:pic>
        <p:nvPicPr>
          <p:cNvPr id="8" name="Picture 7" descr="A person taking a selfie&#10;&#10;Description automatically generated with low confidence">
            <a:extLst>
              <a:ext uri="{FF2B5EF4-FFF2-40B4-BE49-F238E27FC236}">
                <a16:creationId xmlns:a16="http://schemas.microsoft.com/office/drawing/2014/main" id="{8333BB44-E8D0-2341-8A35-70439019EB45}"/>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68834" y="1937817"/>
            <a:ext cx="2305241" cy="1497476"/>
          </a:xfrm>
          <a:prstGeom prst="rect">
            <a:avLst/>
          </a:prstGeom>
        </p:spPr>
      </p:pic>
    </p:spTree>
    <p:extLst>
      <p:ext uri="{BB962C8B-B14F-4D97-AF65-F5344CB8AC3E}">
        <p14:creationId xmlns:p14="http://schemas.microsoft.com/office/powerpoint/2010/main" val="40814595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390712" y="1085914"/>
            <a:ext cx="4435475" cy="980760"/>
          </a:xfrm>
          <a:prstGeom prst="rect">
            <a:avLst/>
          </a:prstGeom>
        </p:spPr>
        <p:txBody>
          <a:bodyPr spcFirstLastPara="1" wrap="square" lIns="91425" tIns="91425" rIns="91425" bIns="91425" anchor="t" anchorCtr="0">
            <a:noAutofit/>
          </a:bodyPr>
          <a:lstStyle/>
          <a:p>
            <a:pPr marL="0" indent="0">
              <a:buNone/>
            </a:pPr>
            <a:r>
              <a:rPr lang="es-ES" sz="1800" b="1" dirty="0">
                <a:solidFill>
                  <a:srgbClr val="00AE9D"/>
                </a:solidFill>
              </a:rPr>
              <a:t>1.2. </a:t>
            </a:r>
            <a:r>
              <a:rPr lang="es-ES" sz="1800" b="1" dirty="0" err="1">
                <a:solidFill>
                  <a:srgbClr val="00AE9D"/>
                </a:solidFill>
              </a:rPr>
              <a:t>Domande</a:t>
            </a:r>
            <a:r>
              <a:rPr lang="es-ES" sz="1800" b="1" dirty="0">
                <a:solidFill>
                  <a:srgbClr val="00AE9D"/>
                </a:solidFill>
              </a:rPr>
              <a:t> </a:t>
            </a:r>
            <a:r>
              <a:rPr lang="es-ES" sz="1800" b="1" dirty="0" err="1">
                <a:solidFill>
                  <a:srgbClr val="00AE9D"/>
                </a:solidFill>
              </a:rPr>
              <a:t>utili</a:t>
            </a:r>
            <a:endParaRPr lang="es-ES" sz="1800" b="1" dirty="0">
              <a:solidFill>
                <a:srgbClr val="00AE9D"/>
              </a:solidFill>
            </a:endParaRPr>
          </a:p>
          <a:p>
            <a:pPr marL="0" lvl="0" indent="0" algn="l" rtl="0">
              <a:spcBef>
                <a:spcPts val="600"/>
              </a:spcBef>
              <a:spcAft>
                <a:spcPts val="0"/>
              </a:spcAft>
              <a:buNone/>
            </a:pPr>
            <a:endParaRPr lang="en" dirty="0"/>
          </a:p>
          <a:p>
            <a:pPr marL="0" lvl="0" indent="0" algn="l" rtl="0">
              <a:spcBef>
                <a:spcPts val="600"/>
              </a:spcBef>
              <a:spcAft>
                <a:spcPts val="0"/>
              </a:spcAft>
              <a:buNone/>
            </a:pP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UNITÀ 1 Come </a:t>
            </a:r>
            <a:r>
              <a:rPr lang="en-GB" dirty="0" err="1">
                <a:solidFill>
                  <a:schemeClr val="bg1"/>
                </a:solidFill>
                <a:latin typeface="Raleway" pitchFamily="2" charset="77"/>
              </a:rPr>
              <a:t>pensare</a:t>
            </a:r>
            <a:r>
              <a:rPr lang="en-GB" dirty="0">
                <a:solidFill>
                  <a:schemeClr val="bg1"/>
                </a:solidFill>
                <a:latin typeface="Raleway" pitchFamily="2" charset="77"/>
              </a:rPr>
              <a:t> in modo </a:t>
            </a:r>
            <a:r>
              <a:rPr lang="en-GB" dirty="0" err="1">
                <a:solidFill>
                  <a:schemeClr val="bg1"/>
                </a:solidFill>
                <a:latin typeface="Raleway" pitchFamily="2" charset="77"/>
              </a:rPr>
              <a:t>crit</a:t>
            </a:r>
            <a:r>
              <a:rPr lang="en-GB" dirty="0" err="1">
                <a:solidFill>
                  <a:srgbClr val="004C52"/>
                </a:solidFill>
                <a:latin typeface="Raleway" pitchFamily="2" charset="77"/>
              </a:rPr>
              <a:t>ico</a:t>
            </a:r>
            <a:r>
              <a:rPr lang="en-GB" dirty="0">
                <a:solidFill>
                  <a:srgbClr val="004C52"/>
                </a:solidFill>
                <a:latin typeface="Raleway" pitchFamily="2" charset="77"/>
              </a:rPr>
              <a:t>?​</a:t>
            </a:r>
          </a:p>
        </p:txBody>
      </p:sp>
      <p:sp>
        <p:nvSpPr>
          <p:cNvPr id="2" name="TextBox 1">
            <a:extLst>
              <a:ext uri="{FF2B5EF4-FFF2-40B4-BE49-F238E27FC236}">
                <a16:creationId xmlns:a16="http://schemas.microsoft.com/office/drawing/2014/main" id="{0003FAAC-1486-1046-86C0-10EECB172914}"/>
              </a:ext>
            </a:extLst>
          </p:cNvPr>
          <p:cNvSpPr txBox="1"/>
          <p:nvPr/>
        </p:nvSpPr>
        <p:spPr>
          <a:xfrm>
            <a:off x="3073614" y="2809955"/>
            <a:ext cx="5555556" cy="738664"/>
          </a:xfrm>
          <a:prstGeom prst="rect">
            <a:avLst/>
          </a:prstGeom>
          <a:noFill/>
        </p:spPr>
        <p:txBody>
          <a:bodyPr wrap="square" rtlCol="0">
            <a:spAutoFit/>
          </a:bodyPr>
          <a:lstStyle/>
          <a:p>
            <a:pPr marL="285750" lvl="0" indent="-285750" fontAlgn="base">
              <a:buFont typeface="Arial" panose="020B0604020202020204" pitchFamily="34" charset="0"/>
              <a:buChar char="•"/>
            </a:pPr>
            <a:r>
              <a:rPr lang="en-GB" dirty="0">
                <a:latin typeface="Karla" pitchFamily="2" charset="77"/>
              </a:rPr>
              <a:t>Chi lo dice?</a:t>
            </a:r>
          </a:p>
          <a:p>
            <a:pPr marL="285750" lvl="0" indent="-285750" fontAlgn="base">
              <a:buFont typeface="Arial" panose="020B0604020202020204" pitchFamily="34" charset="0"/>
              <a:buChar char="•"/>
            </a:pPr>
            <a:r>
              <a:rPr lang="en-GB" dirty="0" err="1">
                <a:latin typeface="Karla" pitchFamily="2" charset="77"/>
              </a:rPr>
              <a:t>È</a:t>
            </a:r>
            <a:r>
              <a:rPr lang="en-GB" dirty="0">
                <a:latin typeface="Karla" pitchFamily="2" charset="77"/>
              </a:rPr>
              <a:t> </a:t>
            </a:r>
            <a:r>
              <a:rPr lang="en-GB" dirty="0" err="1">
                <a:latin typeface="Karla" pitchFamily="2" charset="77"/>
              </a:rPr>
              <a:t>accurato</a:t>
            </a:r>
            <a:r>
              <a:rPr lang="en-GB" dirty="0">
                <a:latin typeface="Karla" pitchFamily="2" charset="77"/>
              </a:rPr>
              <a:t>?</a:t>
            </a:r>
          </a:p>
          <a:p>
            <a:pPr marL="285750" lvl="0" indent="-285750" fontAlgn="base">
              <a:buFont typeface="Arial" panose="020B0604020202020204" pitchFamily="34" charset="0"/>
              <a:buChar char="•"/>
            </a:pPr>
            <a:r>
              <a:rPr lang="en-GB" dirty="0" err="1">
                <a:latin typeface="Karla" pitchFamily="2" charset="77"/>
              </a:rPr>
              <a:t>È</a:t>
            </a:r>
            <a:r>
              <a:rPr lang="en-GB" dirty="0">
                <a:latin typeface="Karla" pitchFamily="2" charset="77"/>
              </a:rPr>
              <a:t> </a:t>
            </a:r>
            <a:r>
              <a:rPr lang="en-GB" dirty="0" err="1">
                <a:latin typeface="Karla" pitchFamily="2" charset="77"/>
              </a:rPr>
              <a:t>basato</a:t>
            </a:r>
            <a:r>
              <a:rPr lang="en-GB" dirty="0">
                <a:latin typeface="Karla" pitchFamily="2" charset="77"/>
              </a:rPr>
              <a:t> sui </a:t>
            </a:r>
            <a:r>
              <a:rPr lang="en-GB" dirty="0" err="1">
                <a:latin typeface="Karla" pitchFamily="2" charset="77"/>
              </a:rPr>
              <a:t>fatti</a:t>
            </a:r>
            <a:r>
              <a:rPr lang="en-GB" dirty="0">
                <a:latin typeface="Karla" pitchFamily="2" charset="77"/>
              </a:rPr>
              <a:t>?</a:t>
            </a:r>
          </a:p>
        </p:txBody>
      </p:sp>
      <p:sp>
        <p:nvSpPr>
          <p:cNvPr id="3" name="TextBox 2">
            <a:extLst>
              <a:ext uri="{FF2B5EF4-FFF2-40B4-BE49-F238E27FC236}">
                <a16:creationId xmlns:a16="http://schemas.microsoft.com/office/drawing/2014/main" id="{3B34AF83-AE6E-D240-9047-82FD6F20CA52}"/>
              </a:ext>
            </a:extLst>
          </p:cNvPr>
          <p:cNvSpPr txBox="1"/>
          <p:nvPr/>
        </p:nvSpPr>
        <p:spPr>
          <a:xfrm>
            <a:off x="3073614" y="2314434"/>
            <a:ext cx="4668306" cy="584775"/>
          </a:xfrm>
          <a:prstGeom prst="rect">
            <a:avLst/>
          </a:prstGeom>
          <a:noFill/>
        </p:spPr>
        <p:txBody>
          <a:bodyPr wrap="square" rtlCol="0">
            <a:spAutoFit/>
          </a:bodyPr>
          <a:lstStyle/>
          <a:p>
            <a:r>
              <a:rPr lang="es-ES" sz="1800" b="1" dirty="0" err="1">
                <a:solidFill>
                  <a:srgbClr val="004C52"/>
                </a:solidFill>
                <a:latin typeface="Karla" pitchFamily="2" charset="77"/>
              </a:rPr>
              <a:t>Qual</a:t>
            </a:r>
            <a:r>
              <a:rPr lang="es-ES" sz="1800" b="1" dirty="0">
                <a:solidFill>
                  <a:srgbClr val="004C52"/>
                </a:solidFill>
                <a:latin typeface="Karla" pitchFamily="2" charset="77"/>
              </a:rPr>
              <a:t> </a:t>
            </a:r>
            <a:r>
              <a:rPr lang="es-ES" sz="1800" b="1" dirty="0" err="1">
                <a:solidFill>
                  <a:srgbClr val="004C52"/>
                </a:solidFill>
                <a:latin typeface="Karla" pitchFamily="2" charset="77"/>
              </a:rPr>
              <a:t>è</a:t>
            </a:r>
            <a:r>
              <a:rPr lang="es-ES" sz="1800" b="1" dirty="0">
                <a:solidFill>
                  <a:srgbClr val="004C52"/>
                </a:solidFill>
                <a:latin typeface="Karla" pitchFamily="2" charset="77"/>
              </a:rPr>
              <a:t> la </a:t>
            </a:r>
            <a:r>
              <a:rPr lang="es-ES" sz="1800" b="1" dirty="0" err="1">
                <a:solidFill>
                  <a:srgbClr val="004C52"/>
                </a:solidFill>
                <a:latin typeface="Karla" pitchFamily="2" charset="77"/>
              </a:rPr>
              <a:t>bonta</a:t>
            </a:r>
            <a:r>
              <a:rPr lang="es-ES" sz="1800" b="1" dirty="0">
                <a:solidFill>
                  <a:srgbClr val="004C52"/>
                </a:solidFill>
                <a:latin typeface="Karla" pitchFamily="2" charset="77"/>
              </a:rPr>
              <a:t> </a:t>
            </a:r>
            <a:r>
              <a:rPr lang="es-ES" sz="1800" b="1" dirty="0" err="1">
                <a:solidFill>
                  <a:srgbClr val="004C52"/>
                </a:solidFill>
                <a:latin typeface="Karla" pitchFamily="2" charset="77"/>
              </a:rPr>
              <a:t>delle</a:t>
            </a:r>
            <a:r>
              <a:rPr lang="es-ES" sz="1800" b="1" dirty="0">
                <a:solidFill>
                  <a:srgbClr val="004C52"/>
                </a:solidFill>
                <a:latin typeface="Karla" pitchFamily="2" charset="77"/>
              </a:rPr>
              <a:t> </a:t>
            </a:r>
            <a:r>
              <a:rPr lang="es-ES" sz="1800" b="1" dirty="0" err="1">
                <a:solidFill>
                  <a:srgbClr val="004C52"/>
                </a:solidFill>
                <a:latin typeface="Karla" pitchFamily="2" charset="77"/>
              </a:rPr>
              <a:t>prove</a:t>
            </a:r>
            <a:r>
              <a:rPr lang="es-ES" sz="1800" b="1" dirty="0">
                <a:solidFill>
                  <a:srgbClr val="004C52"/>
                </a:solidFill>
                <a:latin typeface="Karla" pitchFamily="2" charset="77"/>
              </a:rPr>
              <a:t>?</a:t>
            </a:r>
            <a:endParaRPr lang="es-ES" sz="1800" dirty="0">
              <a:solidFill>
                <a:srgbClr val="004C52"/>
              </a:solidFill>
              <a:latin typeface="Karla" pitchFamily="2" charset="77"/>
            </a:endParaRPr>
          </a:p>
          <a:p>
            <a:endParaRPr lang="en-GB" dirty="0"/>
          </a:p>
        </p:txBody>
      </p:sp>
      <p:pic>
        <p:nvPicPr>
          <p:cNvPr id="5" name="Picture 4" descr="A person sitting on a bench with a camera and a camera&#10;&#10;Description automatically generated with low confidence">
            <a:extLst>
              <a:ext uri="{FF2B5EF4-FFF2-40B4-BE49-F238E27FC236}">
                <a16:creationId xmlns:a16="http://schemas.microsoft.com/office/drawing/2014/main" id="{EE4331F8-B8F6-0349-8473-4735ABE5E6D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90712" y="2003557"/>
            <a:ext cx="2083546" cy="1315047"/>
          </a:xfrm>
          <a:prstGeom prst="rect">
            <a:avLst/>
          </a:prstGeom>
        </p:spPr>
      </p:pic>
    </p:spTree>
    <p:extLst>
      <p:ext uri="{BB962C8B-B14F-4D97-AF65-F5344CB8AC3E}">
        <p14:creationId xmlns:p14="http://schemas.microsoft.com/office/powerpoint/2010/main" val="18618651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210933" y="1071302"/>
            <a:ext cx="4435475" cy="980760"/>
          </a:xfrm>
          <a:prstGeom prst="rect">
            <a:avLst/>
          </a:prstGeom>
        </p:spPr>
        <p:txBody>
          <a:bodyPr spcFirstLastPara="1" wrap="square" lIns="91425" tIns="91425" rIns="91425" bIns="91425" anchor="t" anchorCtr="0">
            <a:noAutofit/>
          </a:bodyPr>
          <a:lstStyle/>
          <a:p>
            <a:pPr marL="0" indent="0">
              <a:buNone/>
            </a:pPr>
            <a:r>
              <a:rPr lang="es-ES" sz="1800" b="1" dirty="0">
                <a:solidFill>
                  <a:srgbClr val="00AE9D"/>
                </a:solidFill>
              </a:rPr>
              <a:t>1.2. </a:t>
            </a:r>
            <a:r>
              <a:rPr lang="es-ES" sz="1800" b="1" dirty="0" err="1">
                <a:solidFill>
                  <a:srgbClr val="00AE9D"/>
                </a:solidFill>
              </a:rPr>
              <a:t>Domande</a:t>
            </a:r>
            <a:r>
              <a:rPr lang="es-ES" sz="1800" b="1" dirty="0">
                <a:solidFill>
                  <a:srgbClr val="00AE9D"/>
                </a:solidFill>
              </a:rPr>
              <a:t> </a:t>
            </a:r>
            <a:r>
              <a:rPr lang="es-ES" sz="1800" b="1" dirty="0" err="1">
                <a:solidFill>
                  <a:srgbClr val="00AE9D"/>
                </a:solidFill>
              </a:rPr>
              <a:t>utili</a:t>
            </a:r>
            <a:endParaRPr lang="es-ES" dirty="0">
              <a:solidFill>
                <a:srgbClr val="00AE9D"/>
              </a:solidFill>
            </a:endParaRPr>
          </a:p>
          <a:p>
            <a:pPr marL="0" lvl="0" indent="0" algn="l" rtl="0">
              <a:spcBef>
                <a:spcPts val="600"/>
              </a:spcBef>
              <a:spcAft>
                <a:spcPts val="0"/>
              </a:spcAft>
              <a:buNone/>
            </a:pPr>
            <a:endParaRPr lang="en" dirty="0"/>
          </a:p>
          <a:p>
            <a:pPr marL="0" lvl="0" indent="0" algn="l" rtl="0">
              <a:spcBef>
                <a:spcPts val="600"/>
              </a:spcBef>
              <a:spcAft>
                <a:spcPts val="0"/>
              </a:spcAft>
              <a:buNone/>
            </a:pP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UNITÀ 1 Come </a:t>
            </a:r>
            <a:r>
              <a:rPr lang="en-GB" dirty="0" err="1">
                <a:solidFill>
                  <a:schemeClr val="bg1"/>
                </a:solidFill>
                <a:latin typeface="Raleway" pitchFamily="2" charset="77"/>
              </a:rPr>
              <a:t>pensare</a:t>
            </a:r>
            <a:r>
              <a:rPr lang="en-GB" dirty="0">
                <a:solidFill>
                  <a:schemeClr val="bg1"/>
                </a:solidFill>
                <a:latin typeface="Raleway" pitchFamily="2" charset="77"/>
              </a:rPr>
              <a:t> in modo </a:t>
            </a:r>
            <a:r>
              <a:rPr lang="en-GB" dirty="0" err="1">
                <a:solidFill>
                  <a:schemeClr val="bg1"/>
                </a:solidFill>
                <a:latin typeface="Raleway" pitchFamily="2" charset="77"/>
              </a:rPr>
              <a:t>crit</a:t>
            </a:r>
            <a:r>
              <a:rPr lang="en-GB" dirty="0" err="1">
                <a:solidFill>
                  <a:srgbClr val="004C52"/>
                </a:solidFill>
                <a:latin typeface="Raleway" pitchFamily="2" charset="77"/>
              </a:rPr>
              <a:t>ico</a:t>
            </a:r>
            <a:r>
              <a:rPr lang="en-GB" dirty="0">
                <a:solidFill>
                  <a:srgbClr val="004C52"/>
                </a:solidFill>
                <a:latin typeface="Raleway" pitchFamily="2" charset="77"/>
              </a:rPr>
              <a:t>?​</a:t>
            </a:r>
          </a:p>
        </p:txBody>
      </p:sp>
      <p:sp>
        <p:nvSpPr>
          <p:cNvPr id="2" name="TextBox 1">
            <a:extLst>
              <a:ext uri="{FF2B5EF4-FFF2-40B4-BE49-F238E27FC236}">
                <a16:creationId xmlns:a16="http://schemas.microsoft.com/office/drawing/2014/main" id="{0003FAAC-1486-1046-86C0-10EECB172914}"/>
              </a:ext>
            </a:extLst>
          </p:cNvPr>
          <p:cNvSpPr txBox="1"/>
          <p:nvPr/>
        </p:nvSpPr>
        <p:spPr>
          <a:xfrm>
            <a:off x="2846219" y="2506663"/>
            <a:ext cx="5555556" cy="738664"/>
          </a:xfrm>
          <a:prstGeom prst="rect">
            <a:avLst/>
          </a:prstGeom>
          <a:noFill/>
        </p:spPr>
        <p:txBody>
          <a:bodyPr wrap="square" rtlCol="0">
            <a:spAutoFit/>
          </a:bodyPr>
          <a:lstStyle/>
          <a:p>
            <a:pPr marL="285750" lvl="0" indent="-285750" fontAlgn="base">
              <a:buFont typeface="Arial" panose="020B0604020202020204" pitchFamily="34" charset="0"/>
              <a:buChar char="•"/>
            </a:pPr>
            <a:r>
              <a:rPr lang="en-GB" dirty="0">
                <a:latin typeface="Karla" pitchFamily="2" charset="77"/>
              </a:rPr>
              <a:t>Sei </a:t>
            </a:r>
            <a:r>
              <a:rPr lang="en-GB" dirty="0" err="1">
                <a:latin typeface="Karla" pitchFamily="2" charset="77"/>
              </a:rPr>
              <a:t>d'accordo</a:t>
            </a:r>
            <a:r>
              <a:rPr lang="en-GB" dirty="0">
                <a:latin typeface="Karla" pitchFamily="2" charset="77"/>
              </a:rPr>
              <a:t> o no - e </a:t>
            </a:r>
            <a:r>
              <a:rPr lang="en-GB" dirty="0" err="1">
                <a:latin typeface="Karla" pitchFamily="2" charset="77"/>
              </a:rPr>
              <a:t>perché</a:t>
            </a:r>
            <a:r>
              <a:rPr lang="en-GB" dirty="0">
                <a:latin typeface="Karla" pitchFamily="2" charset="77"/>
              </a:rPr>
              <a:t>?</a:t>
            </a:r>
          </a:p>
          <a:p>
            <a:pPr marL="285750" lvl="0" indent="-285750" fontAlgn="base">
              <a:buFont typeface="Arial" panose="020B0604020202020204" pitchFamily="34" charset="0"/>
              <a:buChar char="•"/>
            </a:pPr>
            <a:r>
              <a:rPr lang="en-GB" dirty="0">
                <a:latin typeface="Karla" pitchFamily="2" charset="77"/>
              </a:rPr>
              <a:t>Che </a:t>
            </a:r>
            <a:r>
              <a:rPr lang="en-GB" dirty="0" err="1">
                <a:latin typeface="Karla" pitchFamily="2" charset="77"/>
              </a:rPr>
              <a:t>altro</a:t>
            </a:r>
            <a:r>
              <a:rPr lang="en-GB" dirty="0">
                <a:latin typeface="Karla" pitchFamily="2" charset="77"/>
              </a:rPr>
              <a:t>? E se…? </a:t>
            </a:r>
          </a:p>
          <a:p>
            <a:pPr marL="285750" lvl="0" indent="-285750" fontAlgn="base">
              <a:buFont typeface="Arial" panose="020B0604020202020204" pitchFamily="34" charset="0"/>
              <a:buChar char="•"/>
            </a:pPr>
            <a:r>
              <a:rPr lang="en-GB" dirty="0" err="1">
                <a:latin typeface="Karla" pitchFamily="2" charset="77"/>
              </a:rPr>
              <a:t>Quali</a:t>
            </a:r>
            <a:r>
              <a:rPr lang="en-GB" dirty="0">
                <a:latin typeface="Karla" pitchFamily="2" charset="77"/>
              </a:rPr>
              <a:t> </a:t>
            </a:r>
            <a:r>
              <a:rPr lang="en-GB" dirty="0" err="1">
                <a:latin typeface="Karla" pitchFamily="2" charset="77"/>
              </a:rPr>
              <a:t>soluzioni</a:t>
            </a:r>
            <a:r>
              <a:rPr lang="en-GB" dirty="0">
                <a:latin typeface="Karla" pitchFamily="2" charset="77"/>
              </a:rPr>
              <a:t> </a:t>
            </a:r>
            <a:r>
              <a:rPr lang="en-GB" dirty="0" err="1">
                <a:latin typeface="Karla" pitchFamily="2" charset="77"/>
              </a:rPr>
              <a:t>possiamo</a:t>
            </a:r>
            <a:r>
              <a:rPr lang="en-GB" dirty="0">
                <a:latin typeface="Karla" pitchFamily="2" charset="77"/>
              </a:rPr>
              <a:t> </a:t>
            </a:r>
            <a:r>
              <a:rPr lang="en-GB" dirty="0" err="1">
                <a:latin typeface="Karla" pitchFamily="2" charset="77"/>
              </a:rPr>
              <a:t>escogitare</a:t>
            </a:r>
            <a:r>
              <a:rPr lang="en-GB" dirty="0">
                <a:latin typeface="Karla" pitchFamily="2" charset="77"/>
              </a:rPr>
              <a:t> per </a:t>
            </a:r>
            <a:r>
              <a:rPr lang="en-GB" dirty="0" err="1">
                <a:latin typeface="Karla" pitchFamily="2" charset="77"/>
              </a:rPr>
              <a:t>questo</a:t>
            </a:r>
            <a:r>
              <a:rPr lang="en-GB" dirty="0">
                <a:latin typeface="Karla" pitchFamily="2" charset="77"/>
              </a:rPr>
              <a:t> </a:t>
            </a:r>
            <a:r>
              <a:rPr lang="en-GB" dirty="0" err="1">
                <a:latin typeface="Karla" pitchFamily="2" charset="77"/>
              </a:rPr>
              <a:t>problema</a:t>
            </a:r>
            <a:r>
              <a:rPr lang="en-GB" dirty="0">
                <a:latin typeface="Karla" pitchFamily="2" charset="77"/>
              </a:rPr>
              <a:t>?</a:t>
            </a:r>
          </a:p>
        </p:txBody>
      </p:sp>
      <p:pic>
        <p:nvPicPr>
          <p:cNvPr id="7" name="Picture 6" descr="A person taking a selfie&#10;&#10;Description automatically generated with low confidence">
            <a:extLst>
              <a:ext uri="{FF2B5EF4-FFF2-40B4-BE49-F238E27FC236}">
                <a16:creationId xmlns:a16="http://schemas.microsoft.com/office/drawing/2014/main" id="{93742662-6B6B-904B-A9C9-4C080A34D4C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91562" y="2399876"/>
            <a:ext cx="2103057" cy="1383126"/>
          </a:xfrm>
          <a:prstGeom prst="rect">
            <a:avLst/>
          </a:prstGeom>
        </p:spPr>
      </p:pic>
      <p:sp>
        <p:nvSpPr>
          <p:cNvPr id="8" name="TextBox 7">
            <a:extLst>
              <a:ext uri="{FF2B5EF4-FFF2-40B4-BE49-F238E27FC236}">
                <a16:creationId xmlns:a16="http://schemas.microsoft.com/office/drawing/2014/main" id="{E2BCC2CE-2448-054F-BF3C-81A26053383E}"/>
              </a:ext>
            </a:extLst>
          </p:cNvPr>
          <p:cNvSpPr txBox="1"/>
          <p:nvPr/>
        </p:nvSpPr>
        <p:spPr>
          <a:xfrm>
            <a:off x="3060393" y="2001786"/>
            <a:ext cx="2612571" cy="369332"/>
          </a:xfrm>
          <a:prstGeom prst="rect">
            <a:avLst/>
          </a:prstGeom>
          <a:noFill/>
        </p:spPr>
        <p:txBody>
          <a:bodyPr wrap="square" rtlCol="0">
            <a:spAutoFit/>
          </a:bodyPr>
          <a:lstStyle/>
          <a:p>
            <a:r>
              <a:rPr lang="es-ES" sz="1800" b="1" dirty="0" err="1">
                <a:solidFill>
                  <a:srgbClr val="004C52"/>
                </a:solidFill>
                <a:latin typeface="Karla" pitchFamily="2" charset="77"/>
              </a:rPr>
              <a:t>Trarre</a:t>
            </a:r>
            <a:r>
              <a:rPr lang="es-ES" sz="1800" b="1" dirty="0">
                <a:solidFill>
                  <a:srgbClr val="004C52"/>
                </a:solidFill>
                <a:latin typeface="Karla" pitchFamily="2" charset="77"/>
              </a:rPr>
              <a:t> </a:t>
            </a:r>
            <a:r>
              <a:rPr lang="es-ES" sz="1800" b="1" dirty="0" err="1">
                <a:solidFill>
                  <a:srgbClr val="004C52"/>
                </a:solidFill>
                <a:latin typeface="Karla" pitchFamily="2" charset="77"/>
              </a:rPr>
              <a:t>conclusioni</a:t>
            </a:r>
            <a:endParaRPr lang="es-ES" sz="1800" b="1" dirty="0">
              <a:solidFill>
                <a:srgbClr val="004C52"/>
              </a:solidFill>
              <a:latin typeface="Karla" pitchFamily="2" charset="77"/>
            </a:endParaRPr>
          </a:p>
        </p:txBody>
      </p:sp>
    </p:spTree>
    <p:extLst>
      <p:ext uri="{BB962C8B-B14F-4D97-AF65-F5344CB8AC3E}">
        <p14:creationId xmlns:p14="http://schemas.microsoft.com/office/powerpoint/2010/main" val="1313391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848089" y="1500242"/>
            <a:ext cx="6788198" cy="738664"/>
          </a:xfrm>
          <a:prstGeom prst="rect">
            <a:avLst/>
          </a:prstGeom>
        </p:spPr>
        <p:txBody>
          <a:bodyPr wrap="square">
            <a:spAutoFit/>
          </a:bodyPr>
          <a:lstStyle/>
          <a:p>
            <a:pPr fontAlgn="base"/>
            <a:r>
              <a:rPr lang="en-GB" i="1" dirty="0">
                <a:solidFill>
                  <a:srgbClr val="2ABBAD"/>
                </a:solidFill>
                <a:latin typeface="Karla" pitchFamily="2" charset="77"/>
              </a:rPr>
              <a:t>"Chi </a:t>
            </a:r>
            <a:r>
              <a:rPr lang="en-GB" i="1" dirty="0" err="1">
                <a:solidFill>
                  <a:srgbClr val="2ABBAD"/>
                </a:solidFill>
                <a:latin typeface="Karla" pitchFamily="2" charset="77"/>
              </a:rPr>
              <a:t>controlla</a:t>
            </a:r>
            <a:r>
              <a:rPr lang="en-GB" i="1" dirty="0">
                <a:solidFill>
                  <a:srgbClr val="2ABBAD"/>
                </a:solidFill>
                <a:latin typeface="Karla" pitchFamily="2" charset="77"/>
              </a:rPr>
              <a:t> </a:t>
            </a:r>
            <a:r>
              <a:rPr lang="en-GB" i="1" dirty="0" err="1">
                <a:solidFill>
                  <a:srgbClr val="2ABBAD"/>
                </a:solidFill>
                <a:latin typeface="Karla" pitchFamily="2" charset="77"/>
              </a:rPr>
              <a:t>i</a:t>
            </a:r>
            <a:r>
              <a:rPr lang="en-GB" i="1" dirty="0">
                <a:solidFill>
                  <a:srgbClr val="2ABBAD"/>
                </a:solidFill>
                <a:latin typeface="Karla" pitchFamily="2" charset="77"/>
              </a:rPr>
              <a:t> media, le </a:t>
            </a:r>
            <a:r>
              <a:rPr lang="en-GB" i="1" dirty="0" err="1">
                <a:solidFill>
                  <a:srgbClr val="2ABBAD"/>
                </a:solidFill>
                <a:latin typeface="Karla" pitchFamily="2" charset="77"/>
              </a:rPr>
              <a:t>immagini</a:t>
            </a:r>
            <a:r>
              <a:rPr lang="en-GB" i="1" dirty="0">
                <a:solidFill>
                  <a:srgbClr val="2ABBAD"/>
                </a:solidFill>
                <a:latin typeface="Karla" pitchFamily="2" charset="77"/>
              </a:rPr>
              <a:t>, </a:t>
            </a:r>
            <a:r>
              <a:rPr lang="en-GB" i="1" dirty="0" err="1">
                <a:solidFill>
                  <a:srgbClr val="2ABBAD"/>
                </a:solidFill>
                <a:latin typeface="Karla" pitchFamily="2" charset="77"/>
              </a:rPr>
              <a:t>controlla</a:t>
            </a:r>
            <a:r>
              <a:rPr lang="en-GB" i="1" dirty="0">
                <a:solidFill>
                  <a:srgbClr val="2ABBAD"/>
                </a:solidFill>
                <a:latin typeface="Karla" pitchFamily="2" charset="77"/>
              </a:rPr>
              <a:t> la cultura".</a:t>
            </a:r>
          </a:p>
          <a:p>
            <a:pPr fontAlgn="base"/>
            <a:r>
              <a:rPr lang="en-GB" b="1" dirty="0">
                <a:solidFill>
                  <a:srgbClr val="2ABBAD"/>
                </a:solidFill>
                <a:latin typeface="Karla" pitchFamily="2" charset="77"/>
              </a:rPr>
              <a:t>Allen Ginsberg</a:t>
            </a:r>
            <a:r>
              <a:rPr lang="en-US" dirty="0">
                <a:solidFill>
                  <a:srgbClr val="2ABBAD"/>
                </a:solidFill>
                <a:latin typeface="Karla" pitchFamily="2" charset="77"/>
              </a:rPr>
              <a:t>​</a:t>
            </a:r>
          </a:p>
          <a:p>
            <a:pPr fontAlgn="base"/>
            <a:r>
              <a:rPr lang="en-US" dirty="0">
                <a:solidFill>
                  <a:srgbClr val="2ABBAD"/>
                </a:solidFill>
                <a:latin typeface="Karla" pitchFamily="2" charset="77"/>
              </a:rPr>
              <a:t>​</a:t>
            </a:r>
          </a:p>
        </p:txBody>
      </p:sp>
      <p:sp>
        <p:nvSpPr>
          <p:cNvPr id="4" name="Rectangle 3">
            <a:extLst>
              <a:ext uri="{FF2B5EF4-FFF2-40B4-BE49-F238E27FC236}">
                <a16:creationId xmlns:a16="http://schemas.microsoft.com/office/drawing/2014/main" id="{6AEA45E6-EE01-DD47-A26E-BD34D1DDF5D8}"/>
              </a:ext>
            </a:extLst>
          </p:cNvPr>
          <p:cNvSpPr/>
          <p:nvPr/>
        </p:nvSpPr>
        <p:spPr>
          <a:xfrm>
            <a:off x="1022955" y="2885237"/>
            <a:ext cx="4572000" cy="1384995"/>
          </a:xfrm>
          <a:prstGeom prst="rect">
            <a:avLst/>
          </a:prstGeom>
        </p:spPr>
        <p:txBody>
          <a:bodyPr>
            <a:spAutoFit/>
          </a:bodyPr>
          <a:lstStyle/>
          <a:p>
            <a:pPr fontAlgn="base"/>
            <a:r>
              <a:rPr lang="es-ES" b="1" dirty="0">
                <a:solidFill>
                  <a:srgbClr val="00AE9D"/>
                </a:solidFill>
                <a:latin typeface="Karla" pitchFamily="2" charset="77"/>
              </a:rPr>
              <a:t>2. </a:t>
            </a:r>
            <a:r>
              <a:rPr lang="es-ES" b="1" dirty="0" err="1">
                <a:solidFill>
                  <a:srgbClr val="00AE9D"/>
                </a:solidFill>
                <a:latin typeface="Karla" pitchFamily="2" charset="77"/>
              </a:rPr>
              <a:t>Pensiero</a:t>
            </a:r>
            <a:r>
              <a:rPr lang="es-ES" b="1" dirty="0">
                <a:solidFill>
                  <a:srgbClr val="00AE9D"/>
                </a:solidFill>
                <a:latin typeface="Karla" pitchFamily="2" charset="77"/>
              </a:rPr>
              <a:t> critico </a:t>
            </a:r>
            <a:r>
              <a:rPr lang="es-ES" b="1" dirty="0" err="1">
                <a:solidFill>
                  <a:srgbClr val="00AE9D"/>
                </a:solidFill>
                <a:latin typeface="Karla" pitchFamily="2" charset="77"/>
              </a:rPr>
              <a:t>nell'era</a:t>
            </a:r>
            <a:r>
              <a:rPr lang="es-ES" b="1" dirty="0">
                <a:solidFill>
                  <a:srgbClr val="00AE9D"/>
                </a:solidFill>
                <a:latin typeface="Karla" pitchFamily="2" charset="77"/>
              </a:rPr>
              <a:t> </a:t>
            </a:r>
            <a:r>
              <a:rPr lang="es-ES" b="1" dirty="0" err="1">
                <a:solidFill>
                  <a:srgbClr val="00AE9D"/>
                </a:solidFill>
                <a:latin typeface="Karla" pitchFamily="2" charset="77"/>
              </a:rPr>
              <a:t>digitale</a:t>
            </a:r>
            <a:endParaRPr lang="es-ES" b="1" dirty="0">
              <a:solidFill>
                <a:srgbClr val="00AE9D"/>
              </a:solidFill>
              <a:latin typeface="Karla" pitchFamily="2" charset="77"/>
            </a:endParaRPr>
          </a:p>
          <a:p>
            <a:pPr fontAlgn="base"/>
            <a:r>
              <a:rPr lang="es-ES" dirty="0">
                <a:solidFill>
                  <a:srgbClr val="004C52"/>
                </a:solidFill>
                <a:latin typeface="Karla" pitchFamily="2" charset="77"/>
              </a:rPr>
              <a:t>2.1. </a:t>
            </a:r>
            <a:r>
              <a:rPr lang="es-ES" dirty="0" err="1">
                <a:solidFill>
                  <a:srgbClr val="004C52"/>
                </a:solidFill>
                <a:latin typeface="Karla" pitchFamily="2" charset="77"/>
              </a:rPr>
              <a:t>Pensiero</a:t>
            </a:r>
            <a:r>
              <a:rPr lang="es-ES" dirty="0">
                <a:solidFill>
                  <a:srgbClr val="004C52"/>
                </a:solidFill>
                <a:latin typeface="Karla" pitchFamily="2" charset="77"/>
              </a:rPr>
              <a:t> critico, </a:t>
            </a:r>
            <a:r>
              <a:rPr lang="es-ES" dirty="0" err="1">
                <a:solidFill>
                  <a:srgbClr val="004C52"/>
                </a:solidFill>
                <a:latin typeface="Karla" pitchFamily="2" charset="77"/>
              </a:rPr>
              <a:t>immagini</a:t>
            </a:r>
            <a:r>
              <a:rPr lang="es-ES" dirty="0">
                <a:solidFill>
                  <a:srgbClr val="004C52"/>
                </a:solidFill>
                <a:latin typeface="Karla" pitchFamily="2" charset="77"/>
              </a:rPr>
              <a:t> e media</a:t>
            </a:r>
          </a:p>
          <a:p>
            <a:pPr fontAlgn="base"/>
            <a:r>
              <a:rPr lang="es-ES" dirty="0">
                <a:solidFill>
                  <a:srgbClr val="004C52"/>
                </a:solidFill>
                <a:latin typeface="Karla" pitchFamily="2" charset="77"/>
              </a:rPr>
              <a:t>2.2. False </a:t>
            </a:r>
            <a:r>
              <a:rPr lang="es-ES" dirty="0" err="1">
                <a:solidFill>
                  <a:srgbClr val="004C52"/>
                </a:solidFill>
                <a:latin typeface="Karla" pitchFamily="2" charset="77"/>
              </a:rPr>
              <a:t>informazioni</a:t>
            </a:r>
            <a:r>
              <a:rPr lang="es-ES" dirty="0">
                <a:solidFill>
                  <a:srgbClr val="004C52"/>
                </a:solidFill>
                <a:latin typeface="Karla" pitchFamily="2" charset="77"/>
              </a:rPr>
              <a:t> online</a:t>
            </a:r>
          </a:p>
          <a:p>
            <a:pPr fontAlgn="base"/>
            <a:endParaRPr lang="es-ES" dirty="0">
              <a:latin typeface="Segoe UI" panose="020B0502040204020203" pitchFamily="34" charset="0"/>
            </a:endParaRPr>
          </a:p>
          <a:p>
            <a:pPr fontAlgn="base"/>
            <a:r>
              <a:rPr lang="es-ES" dirty="0">
                <a:latin typeface="Karla" pitchFamily="2" charset="77"/>
              </a:rPr>
              <a:t>​</a:t>
            </a:r>
            <a:endParaRPr lang="es-ES" dirty="0">
              <a:latin typeface="Segoe UI" panose="020B0502040204020203" pitchFamily="34" charset="0"/>
            </a:endParaRPr>
          </a:p>
          <a:p>
            <a:pPr fontAlgn="base"/>
            <a:r>
              <a:rPr lang="es-ES" dirty="0">
                <a:latin typeface="Karla" pitchFamily="2" charset="77"/>
              </a:rPr>
              <a:t>​</a:t>
            </a:r>
            <a:endParaRPr lang="es-ES" dirty="0">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68826" y="73049"/>
            <a:ext cx="5655449" cy="430887"/>
          </a:xfrm>
          <a:prstGeom prst="rect">
            <a:avLst/>
          </a:prstGeom>
        </p:spPr>
        <p:txBody>
          <a:bodyPr wrap="square">
            <a:spAutoFit/>
          </a:bodyPr>
          <a:lstStyle/>
          <a:p>
            <a:r>
              <a:rPr lang="en-GB" sz="2200" b="1" dirty="0">
                <a:solidFill>
                  <a:schemeClr val="bg1"/>
                </a:solidFill>
                <a:latin typeface="Raleway" pitchFamily="2" charset="77"/>
              </a:rPr>
              <a:t>UNITÀ 2 </a:t>
            </a:r>
            <a:r>
              <a:rPr lang="en-GB" sz="2200" b="1" dirty="0" err="1">
                <a:solidFill>
                  <a:schemeClr val="bg1"/>
                </a:solidFill>
                <a:latin typeface="Raleway" pitchFamily="2" charset="77"/>
              </a:rPr>
              <a:t>Pensiero</a:t>
            </a:r>
            <a:r>
              <a:rPr lang="en-GB" sz="2200" b="1" dirty="0">
                <a:solidFill>
                  <a:schemeClr val="bg1"/>
                </a:solidFill>
                <a:latin typeface="Raleway" pitchFamily="2" charset="77"/>
              </a:rPr>
              <a:t> </a:t>
            </a:r>
            <a:r>
              <a:rPr lang="en-GB" sz="2200" b="1" dirty="0" err="1">
                <a:solidFill>
                  <a:schemeClr val="bg1"/>
                </a:solidFill>
                <a:latin typeface="Raleway" pitchFamily="2" charset="77"/>
              </a:rPr>
              <a:t>critico</a:t>
            </a:r>
            <a:r>
              <a:rPr lang="en-GB" sz="2200" b="1" dirty="0">
                <a:solidFill>
                  <a:schemeClr val="bg1"/>
                </a:solidFill>
                <a:latin typeface="Raleway" pitchFamily="2" charset="77"/>
              </a:rPr>
              <a:t> </a:t>
            </a:r>
            <a:r>
              <a:rPr lang="en-GB" sz="2200" b="1" dirty="0" err="1">
                <a:solidFill>
                  <a:schemeClr val="bg1"/>
                </a:solidFill>
                <a:latin typeface="Raleway" pitchFamily="2" charset="77"/>
              </a:rPr>
              <a:t>nell’era</a:t>
            </a:r>
            <a:r>
              <a:rPr lang="en-GB" sz="2200" b="1" dirty="0">
                <a:solidFill>
                  <a:schemeClr val="bg1"/>
                </a:solidFill>
                <a:latin typeface="Raleway" pitchFamily="2" charset="77"/>
              </a:rPr>
              <a:t> </a:t>
            </a:r>
            <a:r>
              <a:rPr lang="en-GB" sz="2200" b="1" dirty="0" err="1">
                <a:solidFill>
                  <a:schemeClr val="bg1"/>
                </a:solidFill>
                <a:latin typeface="Raleway" pitchFamily="2" charset="77"/>
              </a:rPr>
              <a:t>digital</a:t>
            </a:r>
            <a:r>
              <a:rPr lang="en-GB" sz="2200" b="1" dirty="0" err="1">
                <a:solidFill>
                  <a:srgbClr val="004C52"/>
                </a:solidFill>
                <a:latin typeface="Raleway" pitchFamily="2" charset="77"/>
              </a:rPr>
              <a:t>e</a:t>
            </a:r>
            <a:endParaRPr lang="en-GB" sz="2200" b="1" dirty="0">
              <a:solidFill>
                <a:srgbClr val="004C52"/>
              </a:solidFill>
              <a:latin typeface="Raleway" pitchFamily="2" charset="77"/>
            </a:endParaRPr>
          </a:p>
        </p:txBody>
      </p:sp>
      <p:pic>
        <p:nvPicPr>
          <p:cNvPr id="10" name="Picture 9" descr="A picture containing text, person&#10;&#10;Description automatically generated">
            <a:extLst>
              <a:ext uri="{FF2B5EF4-FFF2-40B4-BE49-F238E27FC236}">
                <a16:creationId xmlns:a16="http://schemas.microsoft.com/office/drawing/2014/main" id="{FFDE8E62-27AE-184A-94A6-B869EC3D864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03519" y="1998654"/>
            <a:ext cx="3425541" cy="2271578"/>
          </a:xfrm>
          <a:prstGeom prst="rect">
            <a:avLst/>
          </a:prstGeom>
        </p:spPr>
      </p:pic>
    </p:spTree>
    <p:extLst>
      <p:ext uri="{BB962C8B-B14F-4D97-AF65-F5344CB8AC3E}">
        <p14:creationId xmlns:p14="http://schemas.microsoft.com/office/powerpoint/2010/main" val="37636896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422183" y="1107161"/>
            <a:ext cx="7986711" cy="2759075"/>
          </a:xfrm>
          <a:prstGeom prst="rect">
            <a:avLst/>
          </a:prstGeom>
        </p:spPr>
        <p:txBody>
          <a:bodyPr spcFirstLastPara="1" wrap="square" lIns="91425" tIns="91425" rIns="91425" bIns="91425" anchor="t" anchorCtr="0">
            <a:noAutofit/>
          </a:bodyPr>
          <a:lstStyle/>
          <a:p>
            <a:pPr marL="0" indent="0">
              <a:buNone/>
            </a:pPr>
            <a:r>
              <a:rPr lang="es-ES" b="1" dirty="0">
                <a:solidFill>
                  <a:srgbClr val="00AE9D"/>
                </a:solidFill>
              </a:rPr>
              <a:t>2. 1. </a:t>
            </a:r>
            <a:r>
              <a:rPr lang="es-ES" b="1" dirty="0" err="1">
                <a:solidFill>
                  <a:srgbClr val="00AE9D"/>
                </a:solidFill>
              </a:rPr>
              <a:t>Pensiero</a:t>
            </a:r>
            <a:r>
              <a:rPr lang="es-ES" b="1" dirty="0">
                <a:solidFill>
                  <a:srgbClr val="00AE9D"/>
                </a:solidFill>
              </a:rPr>
              <a:t> critico, </a:t>
            </a:r>
            <a:r>
              <a:rPr lang="es-ES" b="1" dirty="0" err="1">
                <a:solidFill>
                  <a:srgbClr val="00AE9D"/>
                </a:solidFill>
              </a:rPr>
              <a:t>immagini</a:t>
            </a:r>
            <a:r>
              <a:rPr lang="es-ES" b="1" dirty="0">
                <a:solidFill>
                  <a:srgbClr val="00AE9D"/>
                </a:solidFill>
              </a:rPr>
              <a:t> e media</a:t>
            </a:r>
          </a:p>
          <a:p>
            <a:pPr marL="0" indent="0">
              <a:buNone/>
            </a:pPr>
            <a:r>
              <a:rPr lang="en-US" sz="1400" dirty="0">
                <a:ea typeface="+mn-lt"/>
                <a:cs typeface="+mn-lt"/>
              </a:rPr>
              <a:t>Nella nostra cultura di </a:t>
            </a:r>
            <a:r>
              <a:rPr lang="en-US" sz="1400" dirty="0" err="1">
                <a:ea typeface="+mn-lt"/>
                <a:cs typeface="+mn-lt"/>
              </a:rPr>
              <a:t>oggi</a:t>
            </a:r>
            <a:r>
              <a:rPr lang="en-US" sz="1400" dirty="0">
                <a:ea typeface="+mn-lt"/>
                <a:cs typeface="+mn-lt"/>
              </a:rPr>
              <a:t>, </a:t>
            </a:r>
            <a:r>
              <a:rPr lang="en-US" sz="1400" dirty="0" err="1">
                <a:ea typeface="+mn-lt"/>
                <a:cs typeface="+mn-lt"/>
              </a:rPr>
              <a:t>un'enorme</a:t>
            </a:r>
            <a:r>
              <a:rPr lang="en-US" sz="1400" dirty="0">
                <a:ea typeface="+mn-lt"/>
                <a:cs typeface="+mn-lt"/>
              </a:rPr>
              <a:t> </a:t>
            </a:r>
            <a:r>
              <a:rPr lang="en-US" sz="1400" dirty="0" err="1">
                <a:ea typeface="+mn-lt"/>
                <a:cs typeface="+mn-lt"/>
              </a:rPr>
              <a:t>porzione</a:t>
            </a:r>
            <a:r>
              <a:rPr lang="en-US" sz="1400" dirty="0">
                <a:ea typeface="+mn-lt"/>
                <a:cs typeface="+mn-lt"/>
              </a:rPr>
              <a:t> </a:t>
            </a:r>
            <a:r>
              <a:rPr lang="en-US" sz="1400" dirty="0" err="1">
                <a:ea typeface="+mn-lt"/>
                <a:cs typeface="+mn-lt"/>
              </a:rPr>
              <a:t>delle</a:t>
            </a:r>
            <a:r>
              <a:rPr lang="en-US" sz="1400" dirty="0">
                <a:ea typeface="+mn-lt"/>
                <a:cs typeface="+mn-lt"/>
              </a:rPr>
              <a:t> </a:t>
            </a:r>
            <a:r>
              <a:rPr lang="en-US" sz="1400" dirty="0" err="1">
                <a:ea typeface="+mn-lt"/>
                <a:cs typeface="+mn-lt"/>
              </a:rPr>
              <a:t>informazioni</a:t>
            </a:r>
            <a:r>
              <a:rPr lang="en-US" sz="1400" dirty="0">
                <a:ea typeface="+mn-lt"/>
                <a:cs typeface="+mn-lt"/>
              </a:rPr>
              <a:t> </a:t>
            </a:r>
          </a:p>
          <a:p>
            <a:pPr marL="0" indent="0">
              <a:buNone/>
            </a:pPr>
            <a:r>
              <a:rPr lang="en-US" sz="1400" dirty="0">
                <a:ea typeface="+mn-lt"/>
                <a:cs typeface="+mn-lt"/>
              </a:rPr>
              <a:t>cui </a:t>
            </a:r>
            <a:r>
              <a:rPr lang="en-US" sz="1400" dirty="0" err="1">
                <a:ea typeface="+mn-lt"/>
                <a:cs typeface="+mn-lt"/>
              </a:rPr>
              <a:t>siamo</a:t>
            </a:r>
            <a:r>
              <a:rPr lang="en-US" sz="1400" dirty="0">
                <a:ea typeface="+mn-lt"/>
                <a:cs typeface="+mn-lt"/>
              </a:rPr>
              <a:t> </a:t>
            </a:r>
            <a:r>
              <a:rPr lang="en-US" sz="1400" dirty="0" err="1">
                <a:ea typeface="+mn-lt"/>
                <a:cs typeface="+mn-lt"/>
              </a:rPr>
              <a:t>esposti</a:t>
            </a:r>
            <a:r>
              <a:rPr lang="en-US" sz="1400" dirty="0">
                <a:ea typeface="+mn-lt"/>
                <a:cs typeface="+mn-lt"/>
              </a:rPr>
              <a:t> </a:t>
            </a:r>
            <a:r>
              <a:rPr lang="en-US" sz="1400" dirty="0" err="1">
                <a:ea typeface="+mn-lt"/>
                <a:cs typeface="+mn-lt"/>
              </a:rPr>
              <a:t>sono</a:t>
            </a:r>
            <a:r>
              <a:rPr lang="en-US" sz="1400" dirty="0">
                <a:ea typeface="+mn-lt"/>
                <a:cs typeface="+mn-lt"/>
              </a:rPr>
              <a:t>: </a:t>
            </a:r>
          </a:p>
          <a:p>
            <a:pPr indent="-457200"/>
            <a:r>
              <a:rPr lang="en-US" sz="1400" i="1" dirty="0" err="1">
                <a:ea typeface="+mn-lt"/>
                <a:cs typeface="+mn-lt"/>
              </a:rPr>
              <a:t>basate</a:t>
            </a:r>
            <a:r>
              <a:rPr lang="en-US" sz="1400" i="1" dirty="0">
                <a:ea typeface="+mn-lt"/>
                <a:cs typeface="+mn-lt"/>
              </a:rPr>
              <a:t> </a:t>
            </a:r>
            <a:r>
              <a:rPr lang="en-US" sz="1400" i="1" dirty="0" err="1">
                <a:ea typeface="+mn-lt"/>
                <a:cs typeface="+mn-lt"/>
              </a:rPr>
              <a:t>su</a:t>
            </a:r>
            <a:r>
              <a:rPr lang="en-US" sz="1400" i="1" dirty="0">
                <a:ea typeface="+mn-lt"/>
                <a:cs typeface="+mn-lt"/>
              </a:rPr>
              <a:t> </a:t>
            </a:r>
            <a:r>
              <a:rPr lang="en-US" sz="1400" i="1" dirty="0" err="1">
                <a:ea typeface="+mn-lt"/>
                <a:cs typeface="+mn-lt"/>
              </a:rPr>
              <a:t>immagini</a:t>
            </a:r>
            <a:r>
              <a:rPr lang="en-US" sz="1400" i="1" dirty="0">
                <a:ea typeface="+mn-lt"/>
                <a:cs typeface="+mn-lt"/>
              </a:rPr>
              <a:t>, non </a:t>
            </a:r>
            <a:r>
              <a:rPr lang="en-US" sz="1400" i="1" dirty="0" err="1">
                <a:ea typeface="+mn-lt"/>
                <a:cs typeface="+mn-lt"/>
              </a:rPr>
              <a:t>su</a:t>
            </a:r>
            <a:r>
              <a:rPr lang="en-US" sz="1400" i="1" dirty="0">
                <a:ea typeface="+mn-lt"/>
                <a:cs typeface="+mn-lt"/>
              </a:rPr>
              <a:t> parole</a:t>
            </a:r>
          </a:p>
          <a:p>
            <a:pPr indent="-457200"/>
            <a:r>
              <a:rPr lang="en-US" sz="1400" i="1" dirty="0" err="1">
                <a:ea typeface="+mn-lt"/>
                <a:cs typeface="+mn-lt"/>
              </a:rPr>
              <a:t>basate</a:t>
            </a:r>
            <a:r>
              <a:rPr lang="en-US" sz="1400" i="1" dirty="0">
                <a:ea typeface="+mn-lt"/>
                <a:cs typeface="+mn-lt"/>
              </a:rPr>
              <a:t> </a:t>
            </a:r>
            <a:r>
              <a:rPr lang="en-US" sz="1400" i="1" dirty="0" err="1">
                <a:ea typeface="+mn-lt"/>
                <a:cs typeface="+mn-lt"/>
              </a:rPr>
              <a:t>sullo</a:t>
            </a:r>
            <a:r>
              <a:rPr lang="en-US" sz="1400" i="1" dirty="0">
                <a:ea typeface="+mn-lt"/>
                <a:cs typeface="+mn-lt"/>
              </a:rPr>
              <a:t> </a:t>
            </a:r>
            <a:r>
              <a:rPr lang="en-US" sz="1400" i="1" dirty="0" err="1">
                <a:ea typeface="+mn-lt"/>
                <a:cs typeface="+mn-lt"/>
              </a:rPr>
              <a:t>schermo</a:t>
            </a:r>
            <a:r>
              <a:rPr lang="en-US" sz="1400" i="1" dirty="0">
                <a:ea typeface="+mn-lt"/>
                <a:cs typeface="+mn-lt"/>
              </a:rPr>
              <a:t> non </a:t>
            </a:r>
            <a:r>
              <a:rPr lang="en-US" sz="1400" i="1" dirty="0" err="1">
                <a:ea typeface="+mn-lt"/>
                <a:cs typeface="+mn-lt"/>
              </a:rPr>
              <a:t>sulla</a:t>
            </a:r>
            <a:r>
              <a:rPr lang="en-US" sz="1400" i="1" dirty="0">
                <a:ea typeface="+mn-lt"/>
                <a:cs typeface="+mn-lt"/>
              </a:rPr>
              <a:t> carta</a:t>
            </a:r>
          </a:p>
          <a:p>
            <a:pPr indent="-457200"/>
            <a:endParaRPr lang="en-US" sz="1400" dirty="0">
              <a:ea typeface="+mn-lt"/>
              <a:cs typeface="+mn-lt"/>
            </a:endParaRPr>
          </a:p>
          <a:p>
            <a:pPr marL="0" indent="0">
              <a:buNone/>
            </a:pPr>
            <a:r>
              <a:rPr lang="en-US" sz="1400" dirty="0" err="1">
                <a:ea typeface="+mn-lt"/>
                <a:cs typeface="+mn-lt"/>
              </a:rPr>
              <a:t>Dobbiamo</a:t>
            </a:r>
            <a:r>
              <a:rPr lang="en-US" sz="1400" dirty="0">
                <a:ea typeface="+mn-lt"/>
                <a:cs typeface="+mn-lt"/>
              </a:rPr>
              <a:t> </a:t>
            </a:r>
            <a:r>
              <a:rPr lang="en-US" sz="1400" dirty="0" err="1">
                <a:ea typeface="+mn-lt"/>
                <a:cs typeface="+mn-lt"/>
              </a:rPr>
              <a:t>essere</a:t>
            </a:r>
            <a:r>
              <a:rPr lang="en-US" sz="1400" dirty="0">
                <a:ea typeface="+mn-lt"/>
                <a:cs typeface="+mn-lt"/>
              </a:rPr>
              <a:t> </a:t>
            </a:r>
            <a:r>
              <a:rPr lang="en-US" sz="1400" dirty="0" err="1">
                <a:ea typeface="+mn-lt"/>
                <a:cs typeface="+mn-lt"/>
              </a:rPr>
              <a:t>consapevoli</a:t>
            </a:r>
            <a:r>
              <a:rPr lang="en-US" sz="1400" dirty="0">
                <a:ea typeface="+mn-lt"/>
                <a:cs typeface="+mn-lt"/>
              </a:rPr>
              <a:t> di come le </a:t>
            </a:r>
            <a:r>
              <a:rPr lang="en-US" sz="1400" dirty="0" err="1">
                <a:ea typeface="+mn-lt"/>
                <a:cs typeface="+mn-lt"/>
              </a:rPr>
              <a:t>immagini</a:t>
            </a:r>
            <a:r>
              <a:rPr lang="en-US" sz="1400" dirty="0">
                <a:ea typeface="+mn-lt"/>
                <a:cs typeface="+mn-lt"/>
              </a:rPr>
              <a:t> ci </a:t>
            </a:r>
            <a:r>
              <a:rPr lang="en-US" sz="1400" dirty="0" err="1">
                <a:ea typeface="+mn-lt"/>
                <a:cs typeface="+mn-lt"/>
              </a:rPr>
              <a:t>influenzano</a:t>
            </a:r>
            <a:r>
              <a:rPr lang="en-US" sz="1400" dirty="0">
                <a:ea typeface="+mn-lt"/>
                <a:cs typeface="+mn-lt"/>
              </a:rPr>
              <a:t> </a:t>
            </a:r>
          </a:p>
          <a:p>
            <a:pPr marL="0" indent="0">
              <a:buNone/>
            </a:pPr>
            <a:r>
              <a:rPr lang="en-US" sz="1400" dirty="0">
                <a:ea typeface="+mn-lt"/>
                <a:cs typeface="+mn-lt"/>
              </a:rPr>
              <a:t>e </a:t>
            </a:r>
            <a:r>
              <a:rPr lang="en-US" sz="1400" dirty="0" err="1">
                <a:ea typeface="+mn-lt"/>
                <a:cs typeface="+mn-lt"/>
              </a:rPr>
              <a:t>usare</a:t>
            </a:r>
            <a:r>
              <a:rPr lang="en-US" sz="1400" dirty="0">
                <a:ea typeface="+mn-lt"/>
                <a:cs typeface="+mn-lt"/>
              </a:rPr>
              <a:t> il nostro </a:t>
            </a:r>
            <a:r>
              <a:rPr lang="en-US" sz="1400" dirty="0" err="1">
                <a:ea typeface="+mn-lt"/>
                <a:cs typeface="+mn-lt"/>
              </a:rPr>
              <a:t>pensiero</a:t>
            </a:r>
            <a:r>
              <a:rPr lang="en-US" sz="1400" dirty="0">
                <a:ea typeface="+mn-lt"/>
                <a:cs typeface="+mn-lt"/>
              </a:rPr>
              <a:t> </a:t>
            </a:r>
            <a:r>
              <a:rPr lang="en-US" sz="1400" dirty="0" err="1">
                <a:ea typeface="+mn-lt"/>
                <a:cs typeface="+mn-lt"/>
              </a:rPr>
              <a:t>critico</a:t>
            </a:r>
            <a:r>
              <a:rPr lang="en-US" sz="1400" dirty="0">
                <a:ea typeface="+mn-lt"/>
                <a:cs typeface="+mn-lt"/>
              </a:rPr>
              <a:t> e dare un secondo </a:t>
            </a:r>
            <a:r>
              <a:rPr lang="en-US" sz="1400" dirty="0" err="1">
                <a:ea typeface="+mn-lt"/>
                <a:cs typeface="+mn-lt"/>
              </a:rPr>
              <a:t>sguardo</a:t>
            </a:r>
            <a:r>
              <a:rPr lang="en-US" sz="1400" dirty="0">
                <a:ea typeface="+mn-lt"/>
                <a:cs typeface="+mn-lt"/>
              </a:rPr>
              <a:t>. </a:t>
            </a:r>
          </a:p>
          <a:p>
            <a:pPr marL="0" lvl="0" indent="0" algn="l" rtl="0">
              <a:spcBef>
                <a:spcPts val="600"/>
              </a:spcBef>
              <a:spcAft>
                <a:spcPts val="0"/>
              </a:spcAft>
              <a:buNone/>
            </a:pPr>
            <a:endParaRPr dirty="0"/>
          </a:p>
        </p:txBody>
      </p:sp>
      <p:sp>
        <p:nvSpPr>
          <p:cNvPr id="6" name="Google Shape;101;p12"/>
          <p:cNvSpPr txBox="1">
            <a:spLocks/>
          </p:cNvSpPr>
          <p:nvPr/>
        </p:nvSpPr>
        <p:spPr>
          <a:xfrm>
            <a:off x="27121" y="73537"/>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sz="2200" dirty="0">
                <a:solidFill>
                  <a:schemeClr val="bg1"/>
                </a:solidFill>
                <a:latin typeface="Raleway" pitchFamily="2" charset="77"/>
              </a:rPr>
              <a:t>UNITÀ 2 </a:t>
            </a:r>
            <a:r>
              <a:rPr lang="en-GB" sz="2200" dirty="0" err="1">
                <a:solidFill>
                  <a:schemeClr val="bg1"/>
                </a:solidFill>
                <a:latin typeface="Raleway" pitchFamily="2" charset="77"/>
              </a:rPr>
              <a:t>Pensiero</a:t>
            </a:r>
            <a:r>
              <a:rPr lang="en-GB" sz="2200" dirty="0">
                <a:solidFill>
                  <a:schemeClr val="bg1"/>
                </a:solidFill>
                <a:latin typeface="Raleway" pitchFamily="2" charset="77"/>
              </a:rPr>
              <a:t> </a:t>
            </a:r>
            <a:r>
              <a:rPr lang="en-GB" sz="2200" dirty="0" err="1">
                <a:solidFill>
                  <a:schemeClr val="bg1"/>
                </a:solidFill>
                <a:latin typeface="Raleway" pitchFamily="2" charset="77"/>
              </a:rPr>
              <a:t>critico</a:t>
            </a:r>
            <a:r>
              <a:rPr lang="en-GB" sz="2200" dirty="0">
                <a:solidFill>
                  <a:schemeClr val="bg1"/>
                </a:solidFill>
                <a:latin typeface="Raleway" pitchFamily="2" charset="77"/>
              </a:rPr>
              <a:t> </a:t>
            </a:r>
            <a:r>
              <a:rPr lang="en-GB" sz="2200" dirty="0" err="1">
                <a:solidFill>
                  <a:schemeClr val="bg1"/>
                </a:solidFill>
                <a:latin typeface="Raleway" pitchFamily="2" charset="77"/>
              </a:rPr>
              <a:t>nell’era</a:t>
            </a:r>
            <a:r>
              <a:rPr lang="en-GB" sz="2200" dirty="0">
                <a:solidFill>
                  <a:schemeClr val="bg1"/>
                </a:solidFill>
                <a:latin typeface="Raleway" pitchFamily="2" charset="77"/>
              </a:rPr>
              <a:t> </a:t>
            </a:r>
            <a:r>
              <a:rPr lang="en-GB" sz="2200" dirty="0" err="1">
                <a:solidFill>
                  <a:schemeClr val="bg1"/>
                </a:solidFill>
                <a:latin typeface="Raleway" pitchFamily="2" charset="77"/>
              </a:rPr>
              <a:t>digital</a:t>
            </a:r>
            <a:r>
              <a:rPr lang="en-GB" sz="2200" dirty="0" err="1">
                <a:solidFill>
                  <a:srgbClr val="004C52"/>
                </a:solidFill>
                <a:latin typeface="Raleway" pitchFamily="2" charset="77"/>
              </a:rPr>
              <a:t>e</a:t>
            </a:r>
            <a:endParaRPr lang="en-GB" sz="2200" dirty="0">
              <a:solidFill>
                <a:srgbClr val="004C52"/>
              </a:solidFill>
              <a:latin typeface="Raleway" pitchFamily="2" charset="77"/>
            </a:endParaRPr>
          </a:p>
        </p:txBody>
      </p:sp>
      <p:pic>
        <p:nvPicPr>
          <p:cNvPr id="3" name="Picture 2" descr="A picture containing text, person, indoor, electronics&#10;&#10;Description automatically generated">
            <a:extLst>
              <a:ext uri="{FF2B5EF4-FFF2-40B4-BE49-F238E27FC236}">
                <a16:creationId xmlns:a16="http://schemas.microsoft.com/office/drawing/2014/main" id="{A6CF98B2-75B5-D244-ABA4-98C5B6CE1A2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300172" y="1754403"/>
            <a:ext cx="2192249" cy="1464589"/>
          </a:xfrm>
          <a:prstGeom prst="rect">
            <a:avLst/>
          </a:prstGeom>
        </p:spPr>
      </p:pic>
    </p:spTree>
    <p:extLst>
      <p:ext uri="{BB962C8B-B14F-4D97-AF65-F5344CB8AC3E}">
        <p14:creationId xmlns:p14="http://schemas.microsoft.com/office/powerpoint/2010/main" val="6150682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379982" y="1303290"/>
            <a:ext cx="5937575" cy="2954077"/>
          </a:xfrm>
          <a:prstGeom prst="rect">
            <a:avLst/>
          </a:prstGeom>
        </p:spPr>
        <p:txBody>
          <a:bodyPr spcFirstLastPara="1" wrap="square" lIns="91425" tIns="91425" rIns="91425" bIns="91425" anchor="t" anchorCtr="0">
            <a:noAutofit/>
          </a:bodyPr>
          <a:lstStyle/>
          <a:p>
            <a:pPr marL="0" indent="0">
              <a:buNone/>
            </a:pPr>
            <a:r>
              <a:rPr lang="es-ES" sz="1400" b="1" dirty="0">
                <a:solidFill>
                  <a:srgbClr val="00AE9D"/>
                </a:solidFill>
              </a:rPr>
              <a:t>2.1. Vero o falso? (Fake News)</a:t>
            </a:r>
            <a:endParaRPr lang="es-ES" sz="1400" dirty="0">
              <a:solidFill>
                <a:srgbClr val="00AE9D"/>
              </a:solidFill>
            </a:endParaRPr>
          </a:p>
          <a:p>
            <a:pPr marL="0" lvl="0" indent="0" algn="l" rtl="0">
              <a:spcBef>
                <a:spcPts val="600"/>
              </a:spcBef>
              <a:spcAft>
                <a:spcPts val="0"/>
              </a:spcAft>
              <a:buNone/>
            </a:pPr>
            <a:endParaRPr lang="en" sz="1400" dirty="0"/>
          </a:p>
          <a:p>
            <a:r>
              <a:rPr lang="en-US" sz="1400" i="1" dirty="0">
                <a:ea typeface="+mn-lt"/>
                <a:cs typeface="+mn-lt"/>
              </a:rPr>
              <a:t>“Internet </a:t>
            </a:r>
            <a:r>
              <a:rPr lang="en-US" sz="1400" i="1" dirty="0" err="1">
                <a:ea typeface="+mn-lt"/>
                <a:cs typeface="+mn-lt"/>
              </a:rPr>
              <a:t>è</a:t>
            </a:r>
            <a:r>
              <a:rPr lang="en-US" sz="1400" i="1" dirty="0">
                <a:ea typeface="+mn-lt"/>
                <a:cs typeface="+mn-lt"/>
              </a:rPr>
              <a:t> un </a:t>
            </a:r>
            <a:r>
              <a:rPr lang="en-US" sz="1400" i="1" dirty="0" err="1">
                <a:ea typeface="+mn-lt"/>
                <a:cs typeface="+mn-lt"/>
              </a:rPr>
              <a:t>meraviglioso</a:t>
            </a:r>
            <a:r>
              <a:rPr lang="en-US" sz="1400" i="1" dirty="0">
                <a:ea typeface="+mn-lt"/>
                <a:cs typeface="+mn-lt"/>
              </a:rPr>
              <a:t> </a:t>
            </a:r>
            <a:r>
              <a:rPr lang="en-US" sz="1400" i="1" dirty="0" err="1">
                <a:ea typeface="+mn-lt"/>
                <a:cs typeface="+mn-lt"/>
              </a:rPr>
              <a:t>archivio</a:t>
            </a:r>
            <a:r>
              <a:rPr lang="en-US" sz="1400" i="1" dirty="0">
                <a:ea typeface="+mn-lt"/>
                <a:cs typeface="+mn-lt"/>
              </a:rPr>
              <a:t> </a:t>
            </a:r>
            <a:r>
              <a:rPr lang="en-US" sz="1400" i="1" dirty="0" err="1">
                <a:ea typeface="+mn-lt"/>
                <a:cs typeface="+mn-lt"/>
              </a:rPr>
              <a:t>della</a:t>
            </a:r>
            <a:r>
              <a:rPr lang="en-US" sz="1400" i="1" dirty="0">
                <a:ea typeface="+mn-lt"/>
                <a:cs typeface="+mn-lt"/>
              </a:rPr>
              <a:t> </a:t>
            </a:r>
            <a:r>
              <a:rPr lang="en-US" sz="1400" i="1" dirty="0" err="1">
                <a:ea typeface="+mn-lt"/>
                <a:cs typeface="+mn-lt"/>
              </a:rPr>
              <a:t>conoscenza</a:t>
            </a:r>
            <a:r>
              <a:rPr lang="en-US" sz="1400" i="1" dirty="0">
                <a:ea typeface="+mn-lt"/>
                <a:cs typeface="+mn-lt"/>
              </a:rPr>
              <a:t> </a:t>
            </a:r>
            <a:r>
              <a:rPr lang="en-US" sz="1400" i="1" dirty="0" err="1">
                <a:ea typeface="+mn-lt"/>
                <a:cs typeface="+mn-lt"/>
              </a:rPr>
              <a:t>umana</a:t>
            </a:r>
            <a:r>
              <a:rPr lang="en-US" sz="1400" i="1" dirty="0">
                <a:ea typeface="+mn-lt"/>
                <a:cs typeface="+mn-lt"/>
              </a:rPr>
              <a:t>, ma </a:t>
            </a:r>
            <a:r>
              <a:rPr lang="en-US" sz="1400" i="1" dirty="0" err="1">
                <a:ea typeface="+mn-lt"/>
                <a:cs typeface="+mn-lt"/>
              </a:rPr>
              <a:t>è</a:t>
            </a:r>
            <a:r>
              <a:rPr lang="en-US" sz="1400" i="1" dirty="0">
                <a:ea typeface="+mn-lt"/>
                <a:cs typeface="+mn-lt"/>
              </a:rPr>
              <a:t> </a:t>
            </a:r>
            <a:r>
              <a:rPr lang="en-US" sz="1400" i="1" dirty="0" err="1">
                <a:ea typeface="+mn-lt"/>
                <a:cs typeface="+mn-lt"/>
              </a:rPr>
              <a:t>anche</a:t>
            </a:r>
            <a:r>
              <a:rPr lang="en-US" sz="1400" i="1" dirty="0">
                <a:ea typeface="+mn-lt"/>
                <a:cs typeface="+mn-lt"/>
              </a:rPr>
              <a:t> un </a:t>
            </a:r>
            <a:r>
              <a:rPr lang="en-US" sz="1400" i="1" dirty="0" err="1">
                <a:ea typeface="+mn-lt"/>
                <a:cs typeface="+mn-lt"/>
              </a:rPr>
              <a:t>vasto</a:t>
            </a:r>
            <a:r>
              <a:rPr lang="en-US" sz="1400" i="1" dirty="0">
                <a:ea typeface="+mn-lt"/>
                <a:cs typeface="+mn-lt"/>
              </a:rPr>
              <a:t> e </a:t>
            </a:r>
            <a:r>
              <a:rPr lang="en-US" sz="1400" i="1" dirty="0" err="1">
                <a:ea typeface="+mn-lt"/>
                <a:cs typeface="+mn-lt"/>
              </a:rPr>
              <a:t>scoraggiante</a:t>
            </a:r>
            <a:r>
              <a:rPr lang="en-US" sz="1400" i="1" dirty="0">
                <a:ea typeface="+mn-lt"/>
                <a:cs typeface="+mn-lt"/>
              </a:rPr>
              <a:t> mare di </a:t>
            </a:r>
            <a:r>
              <a:rPr lang="en-US" sz="1400" i="1" dirty="0" err="1">
                <a:ea typeface="+mn-lt"/>
                <a:cs typeface="+mn-lt"/>
              </a:rPr>
              <a:t>informazioni</a:t>
            </a:r>
            <a:r>
              <a:rPr lang="en-US" sz="1400" i="1" dirty="0">
                <a:ea typeface="+mn-lt"/>
                <a:cs typeface="+mn-lt"/>
              </a:rPr>
              <a:t>.  </a:t>
            </a:r>
            <a:r>
              <a:rPr lang="en-US" sz="1400" i="1" dirty="0" err="1">
                <a:ea typeface="+mn-lt"/>
                <a:cs typeface="+mn-lt"/>
              </a:rPr>
              <a:t>Essere</a:t>
            </a:r>
            <a:r>
              <a:rPr lang="en-US" sz="1400" i="1" dirty="0">
                <a:ea typeface="+mn-lt"/>
                <a:cs typeface="+mn-lt"/>
              </a:rPr>
              <a:t> in </a:t>
            </a:r>
            <a:r>
              <a:rPr lang="en-US" sz="1400" i="1" dirty="0" err="1">
                <a:ea typeface="+mn-lt"/>
                <a:cs typeface="+mn-lt"/>
              </a:rPr>
              <a:t>grado</a:t>
            </a:r>
            <a:r>
              <a:rPr lang="en-US" sz="1400" i="1" dirty="0">
                <a:ea typeface="+mn-lt"/>
                <a:cs typeface="+mn-lt"/>
              </a:rPr>
              <a:t> di </a:t>
            </a:r>
            <a:r>
              <a:rPr lang="en-US" sz="1400" i="1" dirty="0" err="1">
                <a:ea typeface="+mn-lt"/>
                <a:cs typeface="+mn-lt"/>
              </a:rPr>
              <a:t>navigare</a:t>
            </a:r>
            <a:r>
              <a:rPr lang="en-US" sz="1400" i="1" dirty="0">
                <a:ea typeface="+mn-lt"/>
                <a:cs typeface="+mn-lt"/>
              </a:rPr>
              <a:t> in </a:t>
            </a:r>
            <a:r>
              <a:rPr lang="en-US" sz="1400" i="1" dirty="0" err="1">
                <a:ea typeface="+mn-lt"/>
                <a:cs typeface="+mn-lt"/>
              </a:rPr>
              <a:t>esso</a:t>
            </a:r>
            <a:r>
              <a:rPr lang="en-US" sz="1400" i="1" dirty="0">
                <a:ea typeface="+mn-lt"/>
                <a:cs typeface="+mn-lt"/>
              </a:rPr>
              <a:t> e </a:t>
            </a:r>
            <a:r>
              <a:rPr lang="en-US" sz="1400" i="1" dirty="0" err="1">
                <a:ea typeface="+mn-lt"/>
                <a:cs typeface="+mn-lt"/>
              </a:rPr>
              <a:t>formulare</a:t>
            </a:r>
            <a:r>
              <a:rPr lang="en-US" sz="1400" i="1" dirty="0">
                <a:ea typeface="+mn-lt"/>
                <a:cs typeface="+mn-lt"/>
              </a:rPr>
              <a:t> </a:t>
            </a:r>
            <a:r>
              <a:rPr lang="en-US" sz="1400" i="1" dirty="0" err="1">
                <a:ea typeface="+mn-lt"/>
                <a:cs typeface="+mn-lt"/>
              </a:rPr>
              <a:t>giudizi</a:t>
            </a:r>
            <a:r>
              <a:rPr lang="en-US" sz="1400" i="1" dirty="0">
                <a:ea typeface="+mn-lt"/>
                <a:cs typeface="+mn-lt"/>
              </a:rPr>
              <a:t> </a:t>
            </a:r>
            <a:r>
              <a:rPr lang="en-US" sz="1400" i="1" dirty="0" err="1">
                <a:ea typeface="+mn-lt"/>
                <a:cs typeface="+mn-lt"/>
              </a:rPr>
              <a:t>critici</a:t>
            </a:r>
            <a:r>
              <a:rPr lang="en-US" sz="1400" i="1" dirty="0">
                <a:ea typeface="+mn-lt"/>
                <a:cs typeface="+mn-lt"/>
              </a:rPr>
              <a:t> </a:t>
            </a:r>
            <a:r>
              <a:rPr lang="en-US" sz="1400" i="1" dirty="0" err="1">
                <a:ea typeface="+mn-lt"/>
                <a:cs typeface="+mn-lt"/>
              </a:rPr>
              <a:t>sulla</a:t>
            </a:r>
            <a:r>
              <a:rPr lang="en-US" sz="1400" i="1" dirty="0">
                <a:ea typeface="+mn-lt"/>
                <a:cs typeface="+mn-lt"/>
              </a:rPr>
              <a:t> </a:t>
            </a:r>
            <a:r>
              <a:rPr lang="en-US" sz="1400" i="1" dirty="0" err="1">
                <a:ea typeface="+mn-lt"/>
                <a:cs typeface="+mn-lt"/>
              </a:rPr>
              <a:t>qualità</a:t>
            </a:r>
            <a:r>
              <a:rPr lang="en-US" sz="1400" i="1" dirty="0">
                <a:ea typeface="+mn-lt"/>
                <a:cs typeface="+mn-lt"/>
              </a:rPr>
              <a:t> </a:t>
            </a:r>
            <a:r>
              <a:rPr lang="en-US" sz="1400" i="1" dirty="0" err="1">
                <a:ea typeface="+mn-lt"/>
                <a:cs typeface="+mn-lt"/>
              </a:rPr>
              <a:t>delle</a:t>
            </a:r>
            <a:r>
              <a:rPr lang="en-US" sz="1400" i="1" dirty="0">
                <a:ea typeface="+mn-lt"/>
                <a:cs typeface="+mn-lt"/>
              </a:rPr>
              <a:t> </a:t>
            </a:r>
            <a:r>
              <a:rPr lang="en-US" sz="1400" i="1" dirty="0" err="1">
                <a:ea typeface="+mn-lt"/>
                <a:cs typeface="+mn-lt"/>
              </a:rPr>
              <a:t>informazioni</a:t>
            </a:r>
            <a:r>
              <a:rPr lang="en-US" sz="1400" i="1" dirty="0">
                <a:ea typeface="+mn-lt"/>
                <a:cs typeface="+mn-lt"/>
              </a:rPr>
              <a:t> </a:t>
            </a:r>
            <a:r>
              <a:rPr lang="en-US" sz="1400" i="1" dirty="0" err="1">
                <a:ea typeface="+mn-lt"/>
                <a:cs typeface="+mn-lt"/>
              </a:rPr>
              <a:t>che</a:t>
            </a:r>
            <a:r>
              <a:rPr lang="en-US" sz="1400" i="1" dirty="0">
                <a:ea typeface="+mn-lt"/>
                <a:cs typeface="+mn-lt"/>
              </a:rPr>
              <a:t> </a:t>
            </a:r>
            <a:r>
              <a:rPr lang="en-US" sz="1400" i="1" dirty="0" err="1">
                <a:ea typeface="+mn-lt"/>
                <a:cs typeface="+mn-lt"/>
              </a:rPr>
              <a:t>si</a:t>
            </a:r>
            <a:r>
              <a:rPr lang="en-US" sz="1400" i="1" dirty="0">
                <a:ea typeface="+mn-lt"/>
                <a:cs typeface="+mn-lt"/>
              </a:rPr>
              <a:t> </a:t>
            </a:r>
            <a:r>
              <a:rPr lang="en-US" sz="1400" i="1" dirty="0" err="1">
                <a:ea typeface="+mn-lt"/>
                <a:cs typeface="+mn-lt"/>
              </a:rPr>
              <a:t>incontrano</a:t>
            </a:r>
            <a:r>
              <a:rPr lang="en-US" sz="1400" i="1" dirty="0">
                <a:ea typeface="+mn-lt"/>
                <a:cs typeface="+mn-lt"/>
              </a:rPr>
              <a:t> </a:t>
            </a:r>
            <a:r>
              <a:rPr lang="en-US" sz="1400" i="1" dirty="0" err="1">
                <a:ea typeface="+mn-lt"/>
                <a:cs typeface="+mn-lt"/>
              </a:rPr>
              <a:t>discernendo</a:t>
            </a:r>
            <a:r>
              <a:rPr lang="en-US" sz="1400" i="1" dirty="0">
                <a:ea typeface="+mn-lt"/>
                <a:cs typeface="+mn-lt"/>
              </a:rPr>
              <a:t> se ci </a:t>
            </a:r>
            <a:r>
              <a:rPr lang="en-US" sz="1400" i="1" dirty="0" err="1">
                <a:ea typeface="+mn-lt"/>
                <a:cs typeface="+mn-lt"/>
              </a:rPr>
              <a:t>si</a:t>
            </a:r>
            <a:r>
              <a:rPr lang="en-US" sz="1400" i="1" dirty="0">
                <a:ea typeface="+mn-lt"/>
                <a:cs typeface="+mn-lt"/>
              </a:rPr>
              <a:t> </a:t>
            </a:r>
            <a:r>
              <a:rPr lang="en-US" sz="1400" i="1" dirty="0" err="1">
                <a:ea typeface="+mn-lt"/>
                <a:cs typeface="+mn-lt"/>
              </a:rPr>
              <a:t>può</a:t>
            </a:r>
            <a:r>
              <a:rPr lang="en-US" sz="1400" i="1" dirty="0">
                <a:ea typeface="+mn-lt"/>
                <a:cs typeface="+mn-lt"/>
              </a:rPr>
              <a:t> </a:t>
            </a:r>
            <a:r>
              <a:rPr lang="en-US" sz="1400" i="1" dirty="0" err="1">
                <a:ea typeface="+mn-lt"/>
                <a:cs typeface="+mn-lt"/>
              </a:rPr>
              <a:t>fidare</a:t>
            </a:r>
            <a:r>
              <a:rPr lang="en-US" sz="1400" i="1" dirty="0">
                <a:ea typeface="+mn-lt"/>
                <a:cs typeface="+mn-lt"/>
              </a:rPr>
              <a:t> o </a:t>
            </a:r>
            <a:r>
              <a:rPr lang="en-US" sz="1400" i="1" dirty="0" err="1">
                <a:ea typeface="+mn-lt"/>
                <a:cs typeface="+mn-lt"/>
              </a:rPr>
              <a:t>meno</a:t>
            </a:r>
            <a:r>
              <a:rPr lang="en-US" sz="1400" i="1" dirty="0">
                <a:ea typeface="+mn-lt"/>
                <a:cs typeface="+mn-lt"/>
              </a:rPr>
              <a:t> di </a:t>
            </a:r>
            <a:r>
              <a:rPr lang="en-US" sz="1400" i="1" dirty="0" err="1">
                <a:ea typeface="+mn-lt"/>
                <a:cs typeface="+mn-lt"/>
              </a:rPr>
              <a:t>esse</a:t>
            </a:r>
            <a:r>
              <a:rPr lang="en-US" sz="1400" i="1" dirty="0">
                <a:ea typeface="+mn-lt"/>
                <a:cs typeface="+mn-lt"/>
              </a:rPr>
              <a:t> </a:t>
            </a:r>
            <a:r>
              <a:rPr lang="en-US" sz="1400" i="1" dirty="0" err="1">
                <a:ea typeface="+mn-lt"/>
                <a:cs typeface="+mn-lt"/>
              </a:rPr>
              <a:t>sono</a:t>
            </a:r>
            <a:r>
              <a:rPr lang="en-US" sz="1400" i="1" dirty="0">
                <a:ea typeface="+mn-lt"/>
                <a:cs typeface="+mn-lt"/>
              </a:rPr>
              <a:t> </a:t>
            </a:r>
            <a:r>
              <a:rPr lang="en-US" sz="1400" i="1" dirty="0" err="1">
                <a:ea typeface="+mn-lt"/>
                <a:cs typeface="+mn-lt"/>
              </a:rPr>
              <a:t>abilità</a:t>
            </a:r>
            <a:r>
              <a:rPr lang="en-US" sz="1400" i="1" dirty="0">
                <a:ea typeface="+mn-lt"/>
                <a:cs typeface="+mn-lt"/>
              </a:rPr>
              <a:t> </a:t>
            </a:r>
            <a:r>
              <a:rPr lang="en-US" sz="1400" i="1" dirty="0" err="1">
                <a:ea typeface="+mn-lt"/>
                <a:cs typeface="+mn-lt"/>
              </a:rPr>
              <a:t>essenziali</a:t>
            </a:r>
            <a:r>
              <a:rPr lang="en-US" sz="1400" i="1" dirty="0">
                <a:ea typeface="+mn-lt"/>
                <a:cs typeface="+mn-lt"/>
              </a:rPr>
              <a:t> </a:t>
            </a:r>
            <a:r>
              <a:rPr lang="en-US" sz="1400" i="1" dirty="0" err="1">
                <a:ea typeface="+mn-lt"/>
                <a:cs typeface="+mn-lt"/>
              </a:rPr>
              <a:t>nell'ambiente</a:t>
            </a:r>
            <a:r>
              <a:rPr lang="en-US" sz="1400" i="1" dirty="0">
                <a:ea typeface="+mn-lt"/>
                <a:cs typeface="+mn-lt"/>
              </a:rPr>
              <a:t> </a:t>
            </a:r>
            <a:r>
              <a:rPr lang="en-US" sz="1400" i="1" dirty="0" err="1">
                <a:ea typeface="+mn-lt"/>
                <a:cs typeface="+mn-lt"/>
              </a:rPr>
              <a:t>digitale</a:t>
            </a:r>
            <a:r>
              <a:rPr lang="en-US" sz="1400" i="1" dirty="0">
                <a:ea typeface="+mn-lt"/>
                <a:cs typeface="+mn-lt"/>
              </a:rPr>
              <a:t>.”</a:t>
            </a:r>
            <a:r>
              <a:rPr lang="en-US" sz="1400" dirty="0">
                <a:ea typeface="+mn-lt"/>
                <a:cs typeface="+mn-lt"/>
              </a:rPr>
              <a:t> - </a:t>
            </a:r>
            <a:r>
              <a:rPr lang="en-US" sz="1400" dirty="0"/>
              <a:t>Dr Alison Pickard</a:t>
            </a:r>
            <a:endParaRPr lang="en-US" sz="1400" dirty="0">
              <a:ea typeface="+mn-lt"/>
              <a:cs typeface="+mn-lt"/>
            </a:endParaRPr>
          </a:p>
          <a:p>
            <a:endParaRPr lang="en-US" sz="1400" dirty="0">
              <a:cs typeface="Calibri"/>
            </a:endParaRPr>
          </a:p>
          <a:p>
            <a:r>
              <a:rPr lang="en-US" sz="1400" dirty="0">
                <a:cs typeface="Calibri"/>
              </a:rPr>
              <a:t>Le </a:t>
            </a:r>
            <a:r>
              <a:rPr lang="en-US" sz="1400" dirty="0" err="1">
                <a:cs typeface="Calibri"/>
              </a:rPr>
              <a:t>informazioni</a:t>
            </a:r>
            <a:r>
              <a:rPr lang="en-US" sz="1400" dirty="0">
                <a:cs typeface="Calibri"/>
              </a:rPr>
              <a:t> false </a:t>
            </a:r>
            <a:r>
              <a:rPr lang="en-US" sz="1400" dirty="0" err="1">
                <a:cs typeface="Calibri"/>
              </a:rPr>
              <a:t>sono</a:t>
            </a:r>
            <a:r>
              <a:rPr lang="en-US" sz="1400" dirty="0">
                <a:cs typeface="Calibri"/>
              </a:rPr>
              <a:t> </a:t>
            </a:r>
            <a:r>
              <a:rPr lang="en-US" sz="1400" dirty="0" err="1">
                <a:cs typeface="Calibri"/>
              </a:rPr>
              <a:t>notizie</a:t>
            </a:r>
            <a:r>
              <a:rPr lang="en-US" sz="1400" dirty="0">
                <a:cs typeface="Calibri"/>
              </a:rPr>
              <a:t>, </a:t>
            </a:r>
            <a:r>
              <a:rPr lang="en-US" sz="1400" dirty="0" err="1">
                <a:cs typeface="Calibri"/>
              </a:rPr>
              <a:t>storie</a:t>
            </a:r>
            <a:r>
              <a:rPr lang="en-US" sz="1400" dirty="0">
                <a:cs typeface="Calibri"/>
              </a:rPr>
              <a:t> o </a:t>
            </a:r>
            <a:r>
              <a:rPr lang="en-US" sz="1400" dirty="0" err="1">
                <a:cs typeface="Calibri"/>
              </a:rPr>
              <a:t>bufale</a:t>
            </a:r>
            <a:r>
              <a:rPr lang="en-US" sz="1400" dirty="0">
                <a:cs typeface="Calibri"/>
              </a:rPr>
              <a:t> create per </a:t>
            </a:r>
            <a:r>
              <a:rPr lang="en-US" sz="1400" dirty="0" err="1">
                <a:cs typeface="Calibri"/>
              </a:rPr>
              <a:t>disinformare</a:t>
            </a:r>
            <a:r>
              <a:rPr lang="en-US" sz="1400" dirty="0">
                <a:cs typeface="Calibri"/>
              </a:rPr>
              <a:t> o </a:t>
            </a:r>
            <a:r>
              <a:rPr lang="en-US" sz="1400" dirty="0" err="1">
                <a:cs typeface="Calibri"/>
              </a:rPr>
              <a:t>ingannare</a:t>
            </a:r>
            <a:r>
              <a:rPr lang="en-US" sz="1400" dirty="0">
                <a:cs typeface="Calibri"/>
              </a:rPr>
              <a:t> </a:t>
            </a:r>
            <a:r>
              <a:rPr lang="en-US" sz="1400" dirty="0" err="1">
                <a:cs typeface="Calibri"/>
              </a:rPr>
              <a:t>deliberatamente</a:t>
            </a:r>
            <a:r>
              <a:rPr lang="en-US" sz="1400" dirty="0">
                <a:cs typeface="Calibri"/>
              </a:rPr>
              <a:t> </a:t>
            </a:r>
            <a:r>
              <a:rPr lang="en-US" sz="1400" dirty="0" err="1">
                <a:cs typeface="Calibri"/>
              </a:rPr>
              <a:t>i</a:t>
            </a:r>
            <a:r>
              <a:rPr lang="en-US" sz="1400" dirty="0">
                <a:cs typeface="Calibri"/>
              </a:rPr>
              <a:t> </a:t>
            </a:r>
            <a:r>
              <a:rPr lang="en-US" sz="1400" dirty="0" err="1">
                <a:cs typeface="Calibri"/>
              </a:rPr>
              <a:t>lettori</a:t>
            </a:r>
            <a:endParaRPr lang="en-US" sz="1400" dirty="0">
              <a:cs typeface="Calibri"/>
            </a:endParaRPr>
          </a:p>
          <a:p>
            <a:pPr marL="0" lvl="0" indent="0" algn="l" rtl="0">
              <a:spcBef>
                <a:spcPts val="600"/>
              </a:spcBef>
              <a:spcAft>
                <a:spcPts val="0"/>
              </a:spcAft>
              <a:buNone/>
            </a:pPr>
            <a:endParaRPr sz="1400" dirty="0"/>
          </a:p>
        </p:txBody>
      </p:sp>
      <p:sp>
        <p:nvSpPr>
          <p:cNvPr id="6" name="Google Shape;101;p12"/>
          <p:cNvSpPr txBox="1">
            <a:spLocks/>
          </p:cNvSpPr>
          <p:nvPr/>
        </p:nvSpPr>
        <p:spPr>
          <a:xfrm>
            <a:off x="0" y="7043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sz="2200" dirty="0">
                <a:solidFill>
                  <a:schemeClr val="bg1"/>
                </a:solidFill>
                <a:latin typeface="Raleway" pitchFamily="2" charset="77"/>
              </a:rPr>
              <a:t>UNITÀ 2 </a:t>
            </a:r>
            <a:r>
              <a:rPr lang="en-GB" sz="2200" dirty="0" err="1">
                <a:solidFill>
                  <a:schemeClr val="bg1"/>
                </a:solidFill>
                <a:latin typeface="Raleway" pitchFamily="2" charset="77"/>
              </a:rPr>
              <a:t>Pensiero</a:t>
            </a:r>
            <a:r>
              <a:rPr lang="en-GB" sz="2200" dirty="0">
                <a:solidFill>
                  <a:schemeClr val="bg1"/>
                </a:solidFill>
                <a:latin typeface="Raleway" pitchFamily="2" charset="77"/>
              </a:rPr>
              <a:t> </a:t>
            </a:r>
            <a:r>
              <a:rPr lang="en-GB" sz="2200" dirty="0" err="1">
                <a:solidFill>
                  <a:schemeClr val="bg1"/>
                </a:solidFill>
                <a:latin typeface="Raleway" pitchFamily="2" charset="77"/>
              </a:rPr>
              <a:t>critico</a:t>
            </a:r>
            <a:r>
              <a:rPr lang="en-GB" sz="2200" dirty="0">
                <a:solidFill>
                  <a:schemeClr val="bg1"/>
                </a:solidFill>
                <a:latin typeface="Raleway" pitchFamily="2" charset="77"/>
              </a:rPr>
              <a:t> </a:t>
            </a:r>
            <a:r>
              <a:rPr lang="en-GB" sz="2200" dirty="0" err="1">
                <a:solidFill>
                  <a:schemeClr val="bg1"/>
                </a:solidFill>
                <a:latin typeface="Raleway" pitchFamily="2" charset="77"/>
              </a:rPr>
              <a:t>nell’era</a:t>
            </a:r>
            <a:r>
              <a:rPr lang="en-GB" sz="2200" dirty="0">
                <a:solidFill>
                  <a:schemeClr val="bg1"/>
                </a:solidFill>
                <a:latin typeface="Raleway" pitchFamily="2" charset="77"/>
              </a:rPr>
              <a:t> </a:t>
            </a:r>
            <a:r>
              <a:rPr lang="en-GB" sz="2200" dirty="0" err="1">
                <a:solidFill>
                  <a:schemeClr val="bg1"/>
                </a:solidFill>
                <a:latin typeface="Raleway" pitchFamily="2" charset="77"/>
              </a:rPr>
              <a:t>digital</a:t>
            </a:r>
            <a:r>
              <a:rPr lang="en-GB" sz="2200" dirty="0" err="1">
                <a:solidFill>
                  <a:srgbClr val="004C52"/>
                </a:solidFill>
                <a:latin typeface="Raleway" pitchFamily="2" charset="77"/>
              </a:rPr>
              <a:t>e</a:t>
            </a:r>
            <a:endParaRPr lang="en-GB" sz="2200" dirty="0">
              <a:solidFill>
                <a:srgbClr val="004C52"/>
              </a:solidFill>
              <a:latin typeface="Raleway" pitchFamily="2" charset="77"/>
            </a:endParaRPr>
          </a:p>
          <a:p>
            <a:endParaRPr lang="en-GB" sz="2200" dirty="0">
              <a:solidFill>
                <a:schemeClr val="bg1"/>
              </a:solidFill>
              <a:latin typeface="Raleway" pitchFamily="2" charset="77"/>
            </a:endParaRPr>
          </a:p>
          <a:p>
            <a:endParaRPr lang="en-GB" dirty="0">
              <a:solidFill>
                <a:schemeClr val="bg1"/>
              </a:solidFill>
              <a:latin typeface="Raleway" pitchFamily="2" charset="77"/>
            </a:endParaRPr>
          </a:p>
          <a:p>
            <a:endParaRPr lang="en-GB" dirty="0"/>
          </a:p>
        </p:txBody>
      </p:sp>
      <p:pic>
        <p:nvPicPr>
          <p:cNvPr id="4" name="Picture 3" descr="A picture containing graphical user interface&#10;&#10;Description automatically generated">
            <a:extLst>
              <a:ext uri="{FF2B5EF4-FFF2-40B4-BE49-F238E27FC236}">
                <a16:creationId xmlns:a16="http://schemas.microsoft.com/office/drawing/2014/main" id="{C55436EF-7F84-2641-BA6F-7F63E89668BA}"/>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501973" y="1073828"/>
            <a:ext cx="2262045" cy="1497922"/>
          </a:xfrm>
          <a:prstGeom prst="rect">
            <a:avLst/>
          </a:prstGeom>
        </p:spPr>
      </p:pic>
    </p:spTree>
    <p:extLst>
      <p:ext uri="{BB962C8B-B14F-4D97-AF65-F5344CB8AC3E}">
        <p14:creationId xmlns:p14="http://schemas.microsoft.com/office/powerpoint/2010/main" val="3482649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16"/>
          <p:cNvSpPr txBox="1">
            <a:spLocks noGrp="1"/>
          </p:cNvSpPr>
          <p:nvPr>
            <p:ph type="body" idx="4294967295"/>
          </p:nvPr>
        </p:nvSpPr>
        <p:spPr>
          <a:xfrm>
            <a:off x="773996" y="1157991"/>
            <a:ext cx="7369175" cy="3327400"/>
          </a:xfrm>
          <a:prstGeom prst="rect">
            <a:avLst/>
          </a:prstGeom>
        </p:spPr>
        <p:txBody>
          <a:bodyPr spcFirstLastPara="1" wrap="square" lIns="91425" tIns="91425" rIns="91425" bIns="91425" anchor="t" anchorCtr="0">
            <a:noAutofit/>
          </a:bodyPr>
          <a:lstStyle/>
          <a:p>
            <a:pPr marL="76200" indent="0">
              <a:buNone/>
            </a:pPr>
            <a:r>
              <a:rPr lang="en-US" dirty="0" err="1"/>
              <a:t>Alla</a:t>
            </a:r>
            <a:r>
              <a:rPr lang="en-US" dirty="0"/>
              <a:t> fine di </a:t>
            </a:r>
            <a:r>
              <a:rPr lang="en-US" dirty="0" err="1"/>
              <a:t>questo</a:t>
            </a:r>
            <a:r>
              <a:rPr lang="en-US" dirty="0"/>
              <a:t> modulo </a:t>
            </a:r>
            <a:r>
              <a:rPr lang="en-US" dirty="0" err="1"/>
              <a:t>sarai</a:t>
            </a:r>
            <a:r>
              <a:rPr lang="en-US" dirty="0"/>
              <a:t> in </a:t>
            </a:r>
            <a:r>
              <a:rPr lang="en-US" dirty="0" err="1"/>
              <a:t>grado</a:t>
            </a:r>
            <a:r>
              <a:rPr lang="en-US" dirty="0"/>
              <a:t> di:</a:t>
            </a:r>
          </a:p>
          <a:p>
            <a:pPr marL="76200" indent="0">
              <a:buNone/>
            </a:pPr>
            <a:endParaRPr lang="en-US" dirty="0"/>
          </a:p>
          <a:p>
            <a:pPr lvl="0"/>
            <a:r>
              <a:rPr lang="it-IT" dirty="0"/>
              <a:t>Esercitare il tuo pensiero critico</a:t>
            </a:r>
          </a:p>
          <a:p>
            <a:pPr lvl="0"/>
            <a:r>
              <a:rPr lang="it-IT" dirty="0"/>
              <a:t>Usa una serie di domande per riflettere sul tuo pensiero</a:t>
            </a:r>
          </a:p>
          <a:p>
            <a:pPr lvl="0"/>
            <a:r>
              <a:rPr lang="it-IT" dirty="0"/>
              <a:t>Individuare le informazioni false</a:t>
            </a:r>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err="1"/>
              <a:t>Obiettivi</a:t>
            </a:r>
            <a:r>
              <a:rPr lang="en-GB" dirty="0"/>
              <a:t> e </a:t>
            </a:r>
            <a:r>
              <a:rPr lang="en-GB" dirty="0" err="1"/>
              <a:t>finalità</a:t>
            </a:r>
            <a:endParaRPr lang="en-GB"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5059680" y="825876"/>
            <a:ext cx="7221241" cy="369332"/>
          </a:xfrm>
          <a:prstGeom prst="rect">
            <a:avLst/>
          </a:prstGeom>
        </p:spPr>
        <p:txBody>
          <a:bodyPr wrap="square" lIns="91440" tIns="45720" rIns="91440" bIns="45720" anchor="t">
            <a:spAutoFit/>
          </a:bodyPr>
          <a:lstStyle/>
          <a:p>
            <a:pPr fontAlgn="base"/>
            <a:r>
              <a:rPr lang="es-ES" sz="1800" b="1" dirty="0">
                <a:solidFill>
                  <a:srgbClr val="00AE9D"/>
                </a:solidFill>
                <a:latin typeface="Karla" pitchFamily="2" charset="77"/>
              </a:rPr>
              <a:t>Tipi di falsa </a:t>
            </a:r>
            <a:r>
              <a:rPr lang="es-ES" sz="1800" b="1" dirty="0" err="1">
                <a:solidFill>
                  <a:srgbClr val="00AE9D"/>
                </a:solidFill>
                <a:latin typeface="Karla" pitchFamily="2" charset="77"/>
              </a:rPr>
              <a:t>informazione</a:t>
            </a:r>
            <a:endParaRPr lang="en-US" dirty="0">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78658" y="94483"/>
            <a:ext cx="5607305" cy="800219"/>
          </a:xfrm>
          <a:prstGeom prst="rect">
            <a:avLst/>
          </a:prstGeom>
        </p:spPr>
        <p:txBody>
          <a:bodyPr wrap="square">
            <a:spAutoFit/>
          </a:bodyPr>
          <a:lstStyle/>
          <a:p>
            <a:r>
              <a:rPr lang="en-GB" sz="2200" b="1" dirty="0">
                <a:solidFill>
                  <a:schemeClr val="bg1"/>
                </a:solidFill>
                <a:latin typeface="Raleway" pitchFamily="2" charset="77"/>
              </a:rPr>
              <a:t>UNITÀ 2 </a:t>
            </a:r>
            <a:r>
              <a:rPr lang="en-GB" sz="2200" b="1" dirty="0" err="1">
                <a:solidFill>
                  <a:schemeClr val="bg1"/>
                </a:solidFill>
                <a:latin typeface="Raleway" pitchFamily="2" charset="77"/>
              </a:rPr>
              <a:t>Pensiero</a:t>
            </a:r>
            <a:r>
              <a:rPr lang="en-GB" sz="2200" b="1" dirty="0">
                <a:solidFill>
                  <a:schemeClr val="bg1"/>
                </a:solidFill>
                <a:latin typeface="Raleway" pitchFamily="2" charset="77"/>
              </a:rPr>
              <a:t> </a:t>
            </a:r>
            <a:r>
              <a:rPr lang="en-GB" sz="2200" b="1" dirty="0" err="1">
                <a:solidFill>
                  <a:schemeClr val="bg1"/>
                </a:solidFill>
                <a:latin typeface="Raleway" pitchFamily="2" charset="77"/>
              </a:rPr>
              <a:t>critico</a:t>
            </a:r>
            <a:r>
              <a:rPr lang="en-GB" sz="2200" b="1" dirty="0">
                <a:solidFill>
                  <a:schemeClr val="bg1"/>
                </a:solidFill>
                <a:latin typeface="Raleway" pitchFamily="2" charset="77"/>
              </a:rPr>
              <a:t> </a:t>
            </a:r>
            <a:r>
              <a:rPr lang="en-GB" sz="2200" b="1" dirty="0" err="1">
                <a:solidFill>
                  <a:schemeClr val="bg1"/>
                </a:solidFill>
                <a:latin typeface="Raleway" pitchFamily="2" charset="77"/>
              </a:rPr>
              <a:t>nell’era</a:t>
            </a:r>
            <a:r>
              <a:rPr lang="en-GB" sz="2200" b="1" dirty="0">
                <a:solidFill>
                  <a:schemeClr val="bg1"/>
                </a:solidFill>
                <a:latin typeface="Raleway" pitchFamily="2" charset="77"/>
              </a:rPr>
              <a:t> </a:t>
            </a:r>
            <a:r>
              <a:rPr lang="en-GB" sz="2200" b="1" dirty="0" err="1">
                <a:solidFill>
                  <a:schemeClr val="bg1"/>
                </a:solidFill>
                <a:latin typeface="Raleway" pitchFamily="2" charset="77"/>
              </a:rPr>
              <a:t>digital</a:t>
            </a:r>
            <a:r>
              <a:rPr lang="en-GB" sz="2200" b="1" dirty="0" err="1">
                <a:solidFill>
                  <a:srgbClr val="004C52"/>
                </a:solidFill>
                <a:latin typeface="Raleway" pitchFamily="2" charset="77"/>
              </a:rPr>
              <a:t>e</a:t>
            </a:r>
            <a:endParaRPr lang="en-GB" sz="2200" b="1" dirty="0">
              <a:solidFill>
                <a:srgbClr val="004C52"/>
              </a:solidFill>
              <a:latin typeface="Raleway" pitchFamily="2" charset="77"/>
            </a:endParaRPr>
          </a:p>
          <a:p>
            <a:endParaRPr lang="en-GB" sz="2400" b="1" dirty="0">
              <a:solidFill>
                <a:schemeClr val="bg1"/>
              </a:solidFill>
              <a:latin typeface="Raleway" pitchFamily="2" charset="77"/>
            </a:endParaRPr>
          </a:p>
        </p:txBody>
      </p:sp>
      <p:graphicFrame>
        <p:nvGraphicFramePr>
          <p:cNvPr id="4" name="Diagram 3">
            <a:extLst>
              <a:ext uri="{FF2B5EF4-FFF2-40B4-BE49-F238E27FC236}">
                <a16:creationId xmlns:a16="http://schemas.microsoft.com/office/drawing/2014/main" id="{E3CEC08A-C1C6-A246-9157-837B5EF94623}"/>
              </a:ext>
            </a:extLst>
          </p:cNvPr>
          <p:cNvGraphicFramePr/>
          <p:nvPr>
            <p:extLst>
              <p:ext uri="{D42A27DB-BD31-4B8C-83A1-F6EECF244321}">
                <p14:modId xmlns:p14="http://schemas.microsoft.com/office/powerpoint/2010/main" val="2129285287"/>
              </p:ext>
            </p:extLst>
          </p:nvPr>
        </p:nvGraphicFramePr>
        <p:xfrm>
          <a:off x="292609" y="1293116"/>
          <a:ext cx="8765820" cy="34946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5A9F7C9-17D7-E94F-B1D5-2390FCE0E743}"/>
              </a:ext>
            </a:extLst>
          </p:cNvPr>
          <p:cNvSpPr txBox="1"/>
          <p:nvPr/>
        </p:nvSpPr>
        <p:spPr>
          <a:xfrm>
            <a:off x="8143461" y="4483777"/>
            <a:ext cx="649357" cy="261610"/>
          </a:xfrm>
          <a:prstGeom prst="rect">
            <a:avLst/>
          </a:prstGeom>
          <a:noFill/>
        </p:spPr>
        <p:txBody>
          <a:bodyPr wrap="square" rtlCol="0">
            <a:spAutoFit/>
          </a:bodyPr>
          <a:lstStyle/>
          <a:p>
            <a:r>
              <a:rPr lang="en-GB" sz="1100" dirty="0">
                <a:latin typeface="Karla" pitchFamily="2" charset="77"/>
                <a:hlinkClick r:id="rId8"/>
              </a:rPr>
              <a:t>Source</a:t>
            </a:r>
            <a:endParaRPr lang="en-GB" sz="1100" dirty="0">
              <a:latin typeface="Karla" pitchFamily="2" charset="77"/>
            </a:endParaRPr>
          </a:p>
        </p:txBody>
      </p:sp>
    </p:spTree>
    <p:extLst>
      <p:ext uri="{BB962C8B-B14F-4D97-AF65-F5344CB8AC3E}">
        <p14:creationId xmlns:p14="http://schemas.microsoft.com/office/powerpoint/2010/main" val="9364836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1177901" y="1531052"/>
            <a:ext cx="4030593" cy="2215991"/>
          </a:xfrm>
          <a:prstGeom prst="rect">
            <a:avLst/>
          </a:prstGeom>
        </p:spPr>
        <p:txBody>
          <a:bodyPr wrap="square">
            <a:spAutoFit/>
          </a:bodyPr>
          <a:lstStyle/>
          <a:p>
            <a:pPr fontAlgn="base"/>
            <a:r>
              <a:rPr lang="it-IT" b="1" dirty="0">
                <a:solidFill>
                  <a:srgbClr val="00AE9D"/>
                </a:solidFill>
                <a:latin typeface="Karla" pitchFamily="2" charset="77"/>
              </a:rPr>
              <a:t>Come individuare le fake news</a:t>
            </a:r>
            <a:endParaRPr lang="en-US" dirty="0">
              <a:latin typeface="Segoe UI" panose="020B0502040204020203" pitchFamily="34" charset="0"/>
            </a:endParaRPr>
          </a:p>
          <a:p>
            <a:pPr fontAlgn="base"/>
            <a:r>
              <a:rPr lang="en-GB" dirty="0">
                <a:latin typeface="Calibri" panose="020F0502020204030204" pitchFamily="34" charset="0"/>
              </a:rPr>
              <a:t>​</a:t>
            </a:r>
            <a:endParaRPr lang="en-GB" dirty="0">
              <a:latin typeface="Segoe UI" panose="020B0502040204020203" pitchFamily="34" charset="0"/>
            </a:endParaRPr>
          </a:p>
          <a:p>
            <a:pPr marL="285750" indent="-285750" fontAlgn="base">
              <a:buFont typeface="Arial" panose="020B0604020202020204" pitchFamily="34" charset="0"/>
              <a:buChar char="•"/>
            </a:pPr>
            <a:r>
              <a:rPr lang="en-GB" sz="1600" dirty="0" err="1">
                <a:solidFill>
                  <a:srgbClr val="004C52"/>
                </a:solidFill>
                <a:latin typeface="Karla" pitchFamily="2" charset="77"/>
              </a:rPr>
              <a:t>Guarda</a:t>
            </a:r>
            <a:r>
              <a:rPr lang="en-GB" sz="1600" dirty="0">
                <a:solidFill>
                  <a:srgbClr val="004C52"/>
                </a:solidFill>
                <a:latin typeface="Karla" pitchFamily="2" charset="77"/>
              </a:rPr>
              <a:t> </a:t>
            </a:r>
            <a:r>
              <a:rPr lang="en-GB" sz="1600" dirty="0" err="1">
                <a:solidFill>
                  <a:srgbClr val="004C52"/>
                </a:solidFill>
                <a:latin typeface="Karla" pitchFamily="2" charset="77"/>
              </a:rPr>
              <a:t>più</a:t>
            </a:r>
            <a:r>
              <a:rPr lang="en-GB" sz="1600" dirty="0">
                <a:solidFill>
                  <a:srgbClr val="004C52"/>
                </a:solidFill>
                <a:latin typeface="Karla" pitchFamily="2" charset="77"/>
              </a:rPr>
              <a:t> da </a:t>
            </a:r>
            <a:r>
              <a:rPr lang="en-GB" sz="1600" dirty="0" err="1">
                <a:solidFill>
                  <a:srgbClr val="004C52"/>
                </a:solidFill>
                <a:latin typeface="Karla" pitchFamily="2" charset="77"/>
              </a:rPr>
              <a:t>vicino</a:t>
            </a:r>
            <a:endParaRPr lang="en-GB" sz="1600" dirty="0">
              <a:solidFill>
                <a:srgbClr val="004C52"/>
              </a:solidFill>
              <a:latin typeface="Karla" pitchFamily="2" charset="77"/>
            </a:endParaRPr>
          </a:p>
          <a:p>
            <a:pPr marL="285750" indent="-285750" fontAlgn="base">
              <a:buFont typeface="Arial" panose="020B0604020202020204" pitchFamily="34" charset="0"/>
              <a:buChar char="•"/>
            </a:pPr>
            <a:r>
              <a:rPr lang="en-GB" sz="1600" dirty="0" err="1">
                <a:solidFill>
                  <a:srgbClr val="004C52"/>
                </a:solidFill>
                <a:latin typeface="Karla" pitchFamily="2" charset="77"/>
              </a:rPr>
              <a:t>Guarda</a:t>
            </a:r>
            <a:r>
              <a:rPr lang="en-GB" sz="1600" dirty="0">
                <a:solidFill>
                  <a:srgbClr val="004C52"/>
                </a:solidFill>
                <a:latin typeface="Karla" pitchFamily="2" charset="77"/>
              </a:rPr>
              <a:t> </a:t>
            </a:r>
            <a:r>
              <a:rPr lang="en-GB" sz="1600" dirty="0" err="1">
                <a:solidFill>
                  <a:srgbClr val="004C52"/>
                </a:solidFill>
                <a:latin typeface="Karla" pitchFamily="2" charset="77"/>
              </a:rPr>
              <a:t>oltre</a:t>
            </a:r>
            <a:r>
              <a:rPr lang="en-GB" sz="1600" dirty="0">
                <a:solidFill>
                  <a:srgbClr val="004C52"/>
                </a:solidFill>
                <a:latin typeface="Karla" pitchFamily="2" charset="77"/>
              </a:rPr>
              <a:t> il </a:t>
            </a:r>
            <a:r>
              <a:rPr lang="en-GB" sz="1600" dirty="0" err="1">
                <a:solidFill>
                  <a:srgbClr val="004C52"/>
                </a:solidFill>
                <a:latin typeface="Karla" pitchFamily="2" charset="77"/>
              </a:rPr>
              <a:t>titolo</a:t>
            </a:r>
            <a:endParaRPr lang="en-GB" sz="1600" dirty="0">
              <a:solidFill>
                <a:srgbClr val="004C52"/>
              </a:solidFill>
              <a:latin typeface="Karla" pitchFamily="2" charset="77"/>
            </a:endParaRPr>
          </a:p>
          <a:p>
            <a:pPr marL="285750" indent="-285750" fontAlgn="base">
              <a:buFont typeface="Arial" panose="020B0604020202020204" pitchFamily="34" charset="0"/>
              <a:buChar char="•"/>
            </a:pPr>
            <a:r>
              <a:rPr lang="en-GB" sz="1600" dirty="0" err="1">
                <a:solidFill>
                  <a:srgbClr val="004C52"/>
                </a:solidFill>
                <a:latin typeface="Karla" pitchFamily="2" charset="77"/>
              </a:rPr>
              <a:t>Controlla</a:t>
            </a:r>
            <a:r>
              <a:rPr lang="en-GB" sz="1600" dirty="0">
                <a:solidFill>
                  <a:srgbClr val="004C52"/>
                </a:solidFill>
                <a:latin typeface="Karla" pitchFamily="2" charset="77"/>
              </a:rPr>
              <a:t> </a:t>
            </a:r>
            <a:r>
              <a:rPr lang="en-GB" sz="1600" dirty="0" err="1">
                <a:solidFill>
                  <a:srgbClr val="004C52"/>
                </a:solidFill>
                <a:latin typeface="Karla" pitchFamily="2" charset="77"/>
              </a:rPr>
              <a:t>altre</a:t>
            </a:r>
            <a:r>
              <a:rPr lang="en-GB" sz="1600" dirty="0">
                <a:solidFill>
                  <a:srgbClr val="004C52"/>
                </a:solidFill>
                <a:latin typeface="Karla" pitchFamily="2" charset="77"/>
              </a:rPr>
              <a:t> </a:t>
            </a:r>
            <a:r>
              <a:rPr lang="en-GB" sz="1600" dirty="0" err="1">
                <a:solidFill>
                  <a:srgbClr val="004C52"/>
                </a:solidFill>
                <a:latin typeface="Karla" pitchFamily="2" charset="77"/>
              </a:rPr>
              <a:t>fonti</a:t>
            </a:r>
            <a:endParaRPr lang="en-GB" sz="1600" dirty="0">
              <a:solidFill>
                <a:srgbClr val="004C52"/>
              </a:solidFill>
              <a:latin typeface="Karla" pitchFamily="2" charset="77"/>
            </a:endParaRPr>
          </a:p>
          <a:p>
            <a:pPr marL="285750" indent="-285750" fontAlgn="base">
              <a:buFont typeface="Arial" panose="020B0604020202020204" pitchFamily="34" charset="0"/>
              <a:buChar char="•"/>
            </a:pPr>
            <a:r>
              <a:rPr lang="en-GB" sz="1600" dirty="0" err="1">
                <a:solidFill>
                  <a:srgbClr val="004C52"/>
                </a:solidFill>
                <a:latin typeface="Karla" pitchFamily="2" charset="77"/>
              </a:rPr>
              <a:t>Controlla</a:t>
            </a:r>
            <a:r>
              <a:rPr lang="en-GB" sz="1600" dirty="0">
                <a:solidFill>
                  <a:srgbClr val="004C52"/>
                </a:solidFill>
                <a:latin typeface="Karla" pitchFamily="2" charset="77"/>
              </a:rPr>
              <a:t> </a:t>
            </a:r>
            <a:r>
              <a:rPr lang="en-GB" sz="1600" dirty="0" err="1">
                <a:solidFill>
                  <a:srgbClr val="004C52"/>
                </a:solidFill>
                <a:latin typeface="Karla" pitchFamily="2" charset="77"/>
              </a:rPr>
              <a:t>i</a:t>
            </a:r>
            <a:r>
              <a:rPr lang="en-GB" sz="1600" dirty="0">
                <a:solidFill>
                  <a:srgbClr val="004C52"/>
                </a:solidFill>
                <a:latin typeface="Karla" pitchFamily="2" charset="77"/>
              </a:rPr>
              <a:t> </a:t>
            </a:r>
            <a:r>
              <a:rPr lang="en-GB" sz="1600" dirty="0" err="1">
                <a:solidFill>
                  <a:srgbClr val="004C52"/>
                </a:solidFill>
                <a:latin typeface="Karla" pitchFamily="2" charset="77"/>
              </a:rPr>
              <a:t>fatti</a:t>
            </a:r>
            <a:endParaRPr lang="en-GB" sz="1600" dirty="0">
              <a:solidFill>
                <a:srgbClr val="004C52"/>
              </a:solidFill>
              <a:latin typeface="Karla" pitchFamily="2" charset="77"/>
            </a:endParaRPr>
          </a:p>
          <a:p>
            <a:pPr marL="285750" indent="-285750" fontAlgn="base">
              <a:buFont typeface="Arial" panose="020B0604020202020204" pitchFamily="34" charset="0"/>
              <a:buChar char="•"/>
            </a:pPr>
            <a:r>
              <a:rPr lang="en-GB" sz="1600" dirty="0" err="1">
                <a:solidFill>
                  <a:srgbClr val="004C52"/>
                </a:solidFill>
                <a:latin typeface="Karla" pitchFamily="2" charset="77"/>
              </a:rPr>
              <a:t>Pondera</a:t>
            </a:r>
            <a:r>
              <a:rPr lang="en-GB" sz="1600" dirty="0">
                <a:solidFill>
                  <a:srgbClr val="004C52"/>
                </a:solidFill>
                <a:latin typeface="Karla" pitchFamily="2" charset="77"/>
              </a:rPr>
              <a:t> </a:t>
            </a:r>
            <a:r>
              <a:rPr lang="en-GB" sz="1600" dirty="0" err="1">
                <a:solidFill>
                  <a:srgbClr val="004C52"/>
                </a:solidFill>
                <a:latin typeface="Karla" pitchFamily="2" charset="77"/>
              </a:rPr>
              <a:t>coi</a:t>
            </a:r>
            <a:r>
              <a:rPr lang="en-GB" sz="1600" dirty="0">
                <a:solidFill>
                  <a:srgbClr val="004C52"/>
                </a:solidFill>
                <a:latin typeface="Karla" pitchFamily="2" charset="77"/>
              </a:rPr>
              <a:t> </a:t>
            </a:r>
            <a:r>
              <a:rPr lang="en-GB" sz="1600" dirty="0" err="1">
                <a:solidFill>
                  <a:srgbClr val="004C52"/>
                </a:solidFill>
                <a:latin typeface="Karla" pitchFamily="2" charset="77"/>
              </a:rPr>
              <a:t>tuoi</a:t>
            </a:r>
            <a:r>
              <a:rPr lang="en-GB" sz="1600" dirty="0">
                <a:solidFill>
                  <a:srgbClr val="004C52"/>
                </a:solidFill>
                <a:latin typeface="Karla" pitchFamily="2" charset="77"/>
              </a:rPr>
              <a:t> </a:t>
            </a:r>
            <a:r>
              <a:rPr lang="en-GB" sz="1600" dirty="0" err="1">
                <a:solidFill>
                  <a:srgbClr val="004C52"/>
                </a:solidFill>
                <a:latin typeface="Karla" pitchFamily="2" charset="77"/>
              </a:rPr>
              <a:t>pregiudizi</a:t>
            </a:r>
            <a:endParaRPr lang="en-GB" sz="1600" dirty="0">
              <a:solidFill>
                <a:srgbClr val="004C52"/>
              </a:solidFill>
              <a:latin typeface="Karla" pitchFamily="2" charset="77"/>
            </a:endParaRPr>
          </a:p>
          <a:p>
            <a:pPr marL="285750" indent="-285750" fontAlgn="base">
              <a:buFont typeface="Arial" panose="020B0604020202020204" pitchFamily="34" charset="0"/>
              <a:buChar char="•"/>
            </a:pPr>
            <a:r>
              <a:rPr lang="en-GB" sz="1600" dirty="0" err="1">
                <a:solidFill>
                  <a:srgbClr val="004C52"/>
                </a:solidFill>
                <a:latin typeface="Karla" pitchFamily="2" charset="77"/>
              </a:rPr>
              <a:t>È</a:t>
            </a:r>
            <a:r>
              <a:rPr lang="en-GB" sz="1600" dirty="0">
                <a:solidFill>
                  <a:srgbClr val="004C52"/>
                </a:solidFill>
                <a:latin typeface="Karla" pitchFamily="2" charset="77"/>
              </a:rPr>
              <a:t> uno scherzo?</a:t>
            </a:r>
            <a:r>
              <a:rPr lang="en-US" dirty="0">
                <a:latin typeface="Karla" pitchFamily="2" charset="77"/>
              </a:rPr>
              <a:t>​</a:t>
            </a:r>
            <a:endParaRPr lang="en-US" dirty="0">
              <a:latin typeface="Segoe UI" panose="020B0502040204020203" pitchFamily="34" charset="0"/>
            </a:endParaRPr>
          </a:p>
          <a:p>
            <a:pPr marL="285750" indent="-285750" fontAlgn="base">
              <a:buFont typeface="Arial" panose="020B0604020202020204" pitchFamily="34" charset="0"/>
              <a:buChar char="•"/>
            </a:pPr>
            <a:endParaRPr lang="en-US" dirty="0">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68826" y="115595"/>
            <a:ext cx="5636479" cy="430887"/>
          </a:xfrm>
          <a:prstGeom prst="rect">
            <a:avLst/>
          </a:prstGeom>
        </p:spPr>
        <p:txBody>
          <a:bodyPr wrap="none">
            <a:spAutoFit/>
          </a:bodyPr>
          <a:lstStyle/>
          <a:p>
            <a:r>
              <a:rPr lang="en-GB" sz="2200" b="1" dirty="0">
                <a:solidFill>
                  <a:schemeClr val="bg1"/>
                </a:solidFill>
                <a:latin typeface="Raleway" pitchFamily="2" charset="77"/>
              </a:rPr>
              <a:t>UNITÀ 2 </a:t>
            </a:r>
            <a:r>
              <a:rPr lang="en-GB" sz="2200" b="1" dirty="0" err="1">
                <a:solidFill>
                  <a:schemeClr val="bg1"/>
                </a:solidFill>
                <a:latin typeface="Raleway" pitchFamily="2" charset="77"/>
              </a:rPr>
              <a:t>Pensiero</a:t>
            </a:r>
            <a:r>
              <a:rPr lang="en-GB" sz="2200" b="1" dirty="0">
                <a:solidFill>
                  <a:schemeClr val="bg1"/>
                </a:solidFill>
                <a:latin typeface="Raleway" pitchFamily="2" charset="77"/>
              </a:rPr>
              <a:t> </a:t>
            </a:r>
            <a:r>
              <a:rPr lang="en-GB" sz="2200" b="1" dirty="0" err="1">
                <a:solidFill>
                  <a:schemeClr val="bg1"/>
                </a:solidFill>
                <a:latin typeface="Raleway" pitchFamily="2" charset="77"/>
              </a:rPr>
              <a:t>critico</a:t>
            </a:r>
            <a:r>
              <a:rPr lang="en-GB" sz="2200" b="1" dirty="0">
                <a:solidFill>
                  <a:schemeClr val="bg1"/>
                </a:solidFill>
                <a:latin typeface="Raleway" pitchFamily="2" charset="77"/>
              </a:rPr>
              <a:t> </a:t>
            </a:r>
            <a:r>
              <a:rPr lang="en-GB" sz="2200" b="1" dirty="0" err="1">
                <a:solidFill>
                  <a:schemeClr val="bg1"/>
                </a:solidFill>
                <a:latin typeface="Raleway" pitchFamily="2" charset="77"/>
              </a:rPr>
              <a:t>nell’era</a:t>
            </a:r>
            <a:r>
              <a:rPr lang="en-GB" sz="2200" b="1" dirty="0">
                <a:solidFill>
                  <a:schemeClr val="bg1"/>
                </a:solidFill>
                <a:latin typeface="Raleway" pitchFamily="2" charset="77"/>
              </a:rPr>
              <a:t> </a:t>
            </a:r>
            <a:r>
              <a:rPr lang="en-GB" sz="2200" b="1" dirty="0" err="1">
                <a:solidFill>
                  <a:schemeClr val="bg1"/>
                </a:solidFill>
                <a:latin typeface="Raleway" pitchFamily="2" charset="77"/>
              </a:rPr>
              <a:t>digital</a:t>
            </a:r>
            <a:r>
              <a:rPr lang="en-GB" sz="2200" b="1" dirty="0" err="1">
                <a:solidFill>
                  <a:srgbClr val="004C52"/>
                </a:solidFill>
                <a:latin typeface="Raleway" pitchFamily="2" charset="77"/>
              </a:rPr>
              <a:t>e</a:t>
            </a:r>
            <a:endParaRPr lang="en-GB" sz="2200" b="1" dirty="0">
              <a:solidFill>
                <a:srgbClr val="004C52"/>
              </a:solidFill>
              <a:latin typeface="Raleway" pitchFamily="2" charset="77"/>
            </a:endParaRPr>
          </a:p>
        </p:txBody>
      </p:sp>
      <p:pic>
        <p:nvPicPr>
          <p:cNvPr id="8" name="Picture 7" descr="Shape&#10;&#10;Description automatically generated">
            <a:extLst>
              <a:ext uri="{FF2B5EF4-FFF2-40B4-BE49-F238E27FC236}">
                <a16:creationId xmlns:a16="http://schemas.microsoft.com/office/drawing/2014/main" id="{0AA9E5E7-377F-CA42-9E93-3B21368FC13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340240" y="1384976"/>
            <a:ext cx="2836084" cy="1898837"/>
          </a:xfrm>
          <a:prstGeom prst="rect">
            <a:avLst/>
          </a:prstGeom>
        </p:spPr>
      </p:pic>
    </p:spTree>
    <p:extLst>
      <p:ext uri="{BB962C8B-B14F-4D97-AF65-F5344CB8AC3E}">
        <p14:creationId xmlns:p14="http://schemas.microsoft.com/office/powerpoint/2010/main" val="1835441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2983649" y="1546420"/>
            <a:ext cx="5217181" cy="2954655"/>
          </a:xfrm>
          <a:prstGeom prst="rect">
            <a:avLst/>
          </a:prstGeom>
        </p:spPr>
        <p:txBody>
          <a:bodyPr wrap="square" lIns="91440" tIns="45720" rIns="91440" bIns="45720" anchor="t">
            <a:spAutoFit/>
          </a:bodyPr>
          <a:lstStyle/>
          <a:p>
            <a:pPr fontAlgn="base"/>
            <a:r>
              <a:rPr lang="es-ES" b="1" dirty="0" err="1">
                <a:solidFill>
                  <a:srgbClr val="00AE9D"/>
                </a:solidFill>
                <a:latin typeface="Karla"/>
              </a:rPr>
              <a:t>Alfabetizzazione</a:t>
            </a:r>
            <a:r>
              <a:rPr lang="es-ES" b="1" dirty="0">
                <a:solidFill>
                  <a:srgbClr val="00AE9D"/>
                </a:solidFill>
                <a:latin typeface="Karla"/>
              </a:rPr>
              <a:t> </a:t>
            </a:r>
            <a:r>
              <a:rPr lang="es-ES" b="1" dirty="0" err="1">
                <a:solidFill>
                  <a:srgbClr val="00AE9D"/>
                </a:solidFill>
                <a:latin typeface="Karla"/>
              </a:rPr>
              <a:t>mediatica</a:t>
            </a:r>
            <a:endParaRPr lang="es-ES" b="1" dirty="0">
              <a:solidFill>
                <a:srgbClr val="00AE9D"/>
              </a:solidFill>
              <a:latin typeface="Karla"/>
            </a:endParaRPr>
          </a:p>
          <a:p>
            <a:pPr fontAlgn="base"/>
            <a:r>
              <a:rPr lang="en-GB" dirty="0">
                <a:latin typeface="Calibri"/>
              </a:rPr>
              <a:t>​</a:t>
            </a:r>
          </a:p>
          <a:p>
            <a:pPr marL="285750" indent="-285750" fontAlgn="base">
              <a:buFont typeface="Arial" panose="020B0604020202020204" pitchFamily="34" charset="0"/>
              <a:buChar char="•"/>
            </a:pPr>
            <a:r>
              <a:rPr lang="en-GB" sz="1600" dirty="0" err="1">
                <a:solidFill>
                  <a:srgbClr val="004C52"/>
                </a:solidFill>
                <a:latin typeface="Karla"/>
              </a:rPr>
              <a:t>L'alfabetizzazione</a:t>
            </a:r>
            <a:r>
              <a:rPr lang="en-GB" sz="1600" dirty="0">
                <a:solidFill>
                  <a:srgbClr val="004C52"/>
                </a:solidFill>
                <a:latin typeface="Karla"/>
              </a:rPr>
              <a:t> </a:t>
            </a:r>
            <a:r>
              <a:rPr lang="en-GB" sz="1600" dirty="0" err="1">
                <a:solidFill>
                  <a:srgbClr val="004C52"/>
                </a:solidFill>
                <a:latin typeface="Karla"/>
              </a:rPr>
              <a:t>mediatica</a:t>
            </a:r>
            <a:r>
              <a:rPr lang="en-GB" sz="1600" dirty="0">
                <a:solidFill>
                  <a:srgbClr val="004C52"/>
                </a:solidFill>
                <a:latin typeface="Karla"/>
              </a:rPr>
              <a:t> </a:t>
            </a:r>
            <a:r>
              <a:rPr lang="en-GB" sz="1600" dirty="0" err="1">
                <a:solidFill>
                  <a:srgbClr val="004C52"/>
                </a:solidFill>
                <a:latin typeface="Karla"/>
              </a:rPr>
              <a:t>è</a:t>
            </a:r>
            <a:r>
              <a:rPr lang="en-GB" sz="1600" dirty="0">
                <a:solidFill>
                  <a:srgbClr val="004C52"/>
                </a:solidFill>
                <a:latin typeface="Karla"/>
              </a:rPr>
              <a:t> la </a:t>
            </a:r>
            <a:r>
              <a:rPr lang="en-GB" sz="1600" dirty="0" err="1">
                <a:solidFill>
                  <a:srgbClr val="004C52"/>
                </a:solidFill>
                <a:latin typeface="Karla"/>
              </a:rPr>
              <a:t>capacità</a:t>
            </a:r>
            <a:r>
              <a:rPr lang="en-GB" sz="1600" dirty="0">
                <a:solidFill>
                  <a:srgbClr val="004C52"/>
                </a:solidFill>
                <a:latin typeface="Karla"/>
              </a:rPr>
              <a:t> di </a:t>
            </a:r>
            <a:r>
              <a:rPr lang="en-GB" sz="1600" dirty="0" err="1">
                <a:solidFill>
                  <a:srgbClr val="004C52"/>
                </a:solidFill>
                <a:latin typeface="Karla"/>
              </a:rPr>
              <a:t>identificare</a:t>
            </a:r>
            <a:r>
              <a:rPr lang="en-GB" sz="1600" dirty="0">
                <a:solidFill>
                  <a:srgbClr val="004C52"/>
                </a:solidFill>
                <a:latin typeface="Karla"/>
              </a:rPr>
              <a:t> </a:t>
            </a:r>
            <a:r>
              <a:rPr lang="en-GB" sz="1600" dirty="0" err="1">
                <a:solidFill>
                  <a:srgbClr val="004C52"/>
                </a:solidFill>
                <a:latin typeface="Karla"/>
              </a:rPr>
              <a:t>i</a:t>
            </a:r>
            <a:r>
              <a:rPr lang="en-GB" sz="1600" dirty="0">
                <a:solidFill>
                  <a:srgbClr val="004C52"/>
                </a:solidFill>
                <a:latin typeface="Karla"/>
              </a:rPr>
              <a:t> </a:t>
            </a:r>
            <a:r>
              <a:rPr lang="en-GB" sz="1600" dirty="0" err="1">
                <a:solidFill>
                  <a:srgbClr val="004C52"/>
                </a:solidFill>
                <a:latin typeface="Karla"/>
              </a:rPr>
              <a:t>diversi</a:t>
            </a:r>
            <a:r>
              <a:rPr lang="en-GB" sz="1600" dirty="0">
                <a:solidFill>
                  <a:srgbClr val="004C52"/>
                </a:solidFill>
                <a:latin typeface="Karla"/>
              </a:rPr>
              <a:t> tipi di media, </a:t>
            </a:r>
            <a:r>
              <a:rPr lang="en-GB" sz="1600" dirty="0" err="1">
                <a:solidFill>
                  <a:srgbClr val="004C52"/>
                </a:solidFill>
                <a:latin typeface="Karla"/>
              </a:rPr>
              <a:t>capire</a:t>
            </a:r>
            <a:r>
              <a:rPr lang="en-GB" sz="1600" dirty="0">
                <a:solidFill>
                  <a:srgbClr val="004C52"/>
                </a:solidFill>
                <a:latin typeface="Karla"/>
              </a:rPr>
              <a:t> </a:t>
            </a:r>
            <a:r>
              <a:rPr lang="en-GB" sz="1600" dirty="0" err="1">
                <a:solidFill>
                  <a:srgbClr val="004C52"/>
                </a:solidFill>
                <a:latin typeface="Karla"/>
              </a:rPr>
              <a:t>i</a:t>
            </a:r>
            <a:r>
              <a:rPr lang="en-GB" sz="1600" dirty="0">
                <a:solidFill>
                  <a:srgbClr val="004C52"/>
                </a:solidFill>
                <a:latin typeface="Karla"/>
              </a:rPr>
              <a:t> </a:t>
            </a:r>
            <a:r>
              <a:rPr lang="en-GB" sz="1600" dirty="0" err="1">
                <a:solidFill>
                  <a:srgbClr val="004C52"/>
                </a:solidFill>
                <a:latin typeface="Karla"/>
              </a:rPr>
              <a:t>messaggi</a:t>
            </a:r>
            <a:r>
              <a:rPr lang="en-GB" sz="1600" dirty="0">
                <a:solidFill>
                  <a:srgbClr val="004C52"/>
                </a:solidFill>
                <a:latin typeface="Karla"/>
              </a:rPr>
              <a:t> </a:t>
            </a:r>
            <a:r>
              <a:rPr lang="en-GB" sz="1600" dirty="0" err="1">
                <a:solidFill>
                  <a:srgbClr val="004C52"/>
                </a:solidFill>
                <a:latin typeface="Karla"/>
              </a:rPr>
              <a:t>che</a:t>
            </a:r>
            <a:r>
              <a:rPr lang="en-GB" sz="1600" dirty="0">
                <a:solidFill>
                  <a:srgbClr val="004C52"/>
                </a:solidFill>
                <a:latin typeface="Karla"/>
              </a:rPr>
              <a:t> </a:t>
            </a:r>
            <a:r>
              <a:rPr lang="en-GB" sz="1600" dirty="0" err="1">
                <a:solidFill>
                  <a:srgbClr val="004C52"/>
                </a:solidFill>
                <a:latin typeface="Karla"/>
              </a:rPr>
              <a:t>stanno</a:t>
            </a:r>
            <a:r>
              <a:rPr lang="en-GB" sz="1600" dirty="0">
                <a:solidFill>
                  <a:srgbClr val="004C52"/>
                </a:solidFill>
                <a:latin typeface="Karla"/>
              </a:rPr>
              <a:t> </a:t>
            </a:r>
            <a:r>
              <a:rPr lang="en-GB" sz="1600" dirty="0" err="1">
                <a:solidFill>
                  <a:srgbClr val="004C52"/>
                </a:solidFill>
                <a:latin typeface="Karla"/>
              </a:rPr>
              <a:t>veicolando</a:t>
            </a:r>
            <a:r>
              <a:rPr lang="en-GB" sz="1600" dirty="0">
                <a:solidFill>
                  <a:srgbClr val="004C52"/>
                </a:solidFill>
                <a:latin typeface="Karla"/>
              </a:rPr>
              <a:t> e </a:t>
            </a:r>
            <a:r>
              <a:rPr lang="en-GB" sz="1600" dirty="0" err="1">
                <a:solidFill>
                  <a:srgbClr val="004C52"/>
                </a:solidFill>
                <a:latin typeface="Karla"/>
              </a:rPr>
              <a:t>comprendere</a:t>
            </a:r>
            <a:r>
              <a:rPr lang="en-GB" sz="1600" dirty="0">
                <a:solidFill>
                  <a:srgbClr val="004C52"/>
                </a:solidFill>
                <a:latin typeface="Karla"/>
              </a:rPr>
              <a:t> il </a:t>
            </a:r>
            <a:r>
              <a:rPr lang="en-GB" sz="1600" dirty="0" err="1">
                <a:solidFill>
                  <a:srgbClr val="004C52"/>
                </a:solidFill>
                <a:latin typeface="Karla"/>
              </a:rPr>
              <a:t>motivo</a:t>
            </a:r>
            <a:r>
              <a:rPr lang="en-GB" sz="1600" dirty="0">
                <a:solidFill>
                  <a:srgbClr val="004C52"/>
                </a:solidFill>
                <a:latin typeface="Karla"/>
              </a:rPr>
              <a:t> per cui </a:t>
            </a:r>
            <a:r>
              <a:rPr lang="en-GB" sz="1600" dirty="0" err="1">
                <a:solidFill>
                  <a:srgbClr val="004C52"/>
                </a:solidFill>
                <a:latin typeface="Karla"/>
              </a:rPr>
              <a:t>sono</a:t>
            </a:r>
            <a:r>
              <a:rPr lang="en-GB" sz="1600" dirty="0">
                <a:solidFill>
                  <a:srgbClr val="004C52"/>
                </a:solidFill>
                <a:latin typeface="Karla"/>
              </a:rPr>
              <a:t> </a:t>
            </a:r>
            <a:r>
              <a:rPr lang="en-GB" sz="1600" dirty="0" err="1">
                <a:solidFill>
                  <a:srgbClr val="004C52"/>
                </a:solidFill>
                <a:latin typeface="Karla"/>
              </a:rPr>
              <a:t>stati</a:t>
            </a:r>
            <a:r>
              <a:rPr lang="en-GB" sz="1600" dirty="0">
                <a:solidFill>
                  <a:srgbClr val="004C52"/>
                </a:solidFill>
                <a:latin typeface="Karla"/>
              </a:rPr>
              <a:t> </a:t>
            </a:r>
            <a:r>
              <a:rPr lang="en-GB" sz="1600" dirty="0" err="1">
                <a:solidFill>
                  <a:srgbClr val="004C52"/>
                </a:solidFill>
                <a:latin typeface="Karla"/>
              </a:rPr>
              <a:t>creati</a:t>
            </a:r>
            <a:r>
              <a:rPr lang="en-GB" sz="1600" dirty="0">
                <a:solidFill>
                  <a:srgbClr val="004C52"/>
                </a:solidFill>
                <a:latin typeface="Karla"/>
              </a:rPr>
              <a:t>. </a:t>
            </a:r>
          </a:p>
          <a:p>
            <a:pPr marL="285750" indent="-285750" fontAlgn="base">
              <a:buFont typeface="Arial" panose="020B0604020202020204" pitchFamily="34" charset="0"/>
              <a:buChar char="•"/>
            </a:pPr>
            <a:endParaRPr lang="en-GB" sz="1600" dirty="0">
              <a:solidFill>
                <a:srgbClr val="004C52"/>
              </a:solidFill>
              <a:latin typeface="Karla" pitchFamily="2" charset="77"/>
            </a:endParaRPr>
          </a:p>
          <a:p>
            <a:pPr marL="285750" indent="-285750">
              <a:buFont typeface="Arial" panose="020B0604020202020204" pitchFamily="34" charset="0"/>
              <a:buChar char="•"/>
            </a:pPr>
            <a:r>
              <a:rPr lang="en-GB" sz="1600" dirty="0">
                <a:solidFill>
                  <a:srgbClr val="004C52"/>
                </a:solidFill>
                <a:latin typeface="Karla"/>
              </a:rPr>
              <a:t>I media non </a:t>
            </a:r>
            <a:r>
              <a:rPr lang="en-GB" sz="1600" dirty="0" err="1">
                <a:solidFill>
                  <a:srgbClr val="004C52"/>
                </a:solidFill>
                <a:latin typeface="Karla"/>
              </a:rPr>
              <a:t>sono</a:t>
            </a:r>
            <a:r>
              <a:rPr lang="en-GB" sz="1600" dirty="0">
                <a:solidFill>
                  <a:srgbClr val="004C52"/>
                </a:solidFill>
                <a:latin typeface="Karla"/>
              </a:rPr>
              <a:t> solo </a:t>
            </a:r>
            <a:r>
              <a:rPr lang="en-GB" sz="1600" dirty="0" err="1">
                <a:solidFill>
                  <a:srgbClr val="004C52"/>
                </a:solidFill>
                <a:latin typeface="Karla"/>
              </a:rPr>
              <a:t>giornali</a:t>
            </a:r>
            <a:r>
              <a:rPr lang="en-GB" sz="1600" dirty="0">
                <a:solidFill>
                  <a:srgbClr val="004C52"/>
                </a:solidFill>
                <a:latin typeface="Karla"/>
              </a:rPr>
              <a:t>, </a:t>
            </a:r>
            <a:r>
              <a:rPr lang="en-GB" sz="1600" dirty="0" err="1">
                <a:solidFill>
                  <a:srgbClr val="004C52"/>
                </a:solidFill>
                <a:latin typeface="Karla"/>
              </a:rPr>
              <a:t>pagine</a:t>
            </a:r>
            <a:r>
              <a:rPr lang="en-GB" sz="1600" dirty="0">
                <a:solidFill>
                  <a:srgbClr val="004C52"/>
                </a:solidFill>
                <a:latin typeface="Karla"/>
              </a:rPr>
              <a:t> web, </a:t>
            </a:r>
            <a:r>
              <a:rPr lang="en-GB" sz="1600" dirty="0" err="1">
                <a:solidFill>
                  <a:srgbClr val="004C52"/>
                </a:solidFill>
                <a:latin typeface="Karla"/>
              </a:rPr>
              <a:t>televisione</a:t>
            </a:r>
            <a:r>
              <a:rPr lang="en-GB" sz="1600" dirty="0">
                <a:solidFill>
                  <a:srgbClr val="004C52"/>
                </a:solidFill>
                <a:latin typeface="Karla"/>
              </a:rPr>
              <a:t> e film. </a:t>
            </a:r>
            <a:r>
              <a:rPr lang="en-GB" sz="1600" dirty="0" err="1">
                <a:solidFill>
                  <a:srgbClr val="004C52"/>
                </a:solidFill>
                <a:latin typeface="Karla"/>
              </a:rPr>
              <a:t>Sono</a:t>
            </a:r>
            <a:r>
              <a:rPr lang="en-GB" sz="1600" dirty="0">
                <a:solidFill>
                  <a:srgbClr val="004C52"/>
                </a:solidFill>
                <a:latin typeface="Karla"/>
              </a:rPr>
              <a:t> </a:t>
            </a:r>
            <a:r>
              <a:rPr lang="en-GB" sz="1600" dirty="0" err="1">
                <a:solidFill>
                  <a:srgbClr val="004C52"/>
                </a:solidFill>
                <a:latin typeface="Karla"/>
              </a:rPr>
              <a:t>anche</a:t>
            </a:r>
            <a:r>
              <a:rPr lang="en-GB" sz="1600" dirty="0">
                <a:solidFill>
                  <a:srgbClr val="004C52"/>
                </a:solidFill>
                <a:latin typeface="Karla"/>
              </a:rPr>
              <a:t> </a:t>
            </a:r>
            <a:r>
              <a:rPr lang="en-GB" sz="1600" dirty="0" err="1">
                <a:solidFill>
                  <a:srgbClr val="004C52"/>
                </a:solidFill>
                <a:latin typeface="Karla"/>
              </a:rPr>
              <a:t>messaggi</a:t>
            </a:r>
            <a:r>
              <a:rPr lang="en-GB" sz="1600" dirty="0">
                <a:solidFill>
                  <a:srgbClr val="004C52"/>
                </a:solidFill>
                <a:latin typeface="Karla"/>
              </a:rPr>
              <a:t> di testo, meme, video </a:t>
            </a:r>
            <a:r>
              <a:rPr lang="en-GB" sz="1600" dirty="0" err="1">
                <a:solidFill>
                  <a:srgbClr val="004C52"/>
                </a:solidFill>
                <a:latin typeface="Karla"/>
              </a:rPr>
              <a:t>virali</a:t>
            </a:r>
            <a:r>
              <a:rPr lang="en-GB" sz="1600" dirty="0">
                <a:solidFill>
                  <a:srgbClr val="004C52"/>
                </a:solidFill>
                <a:latin typeface="Karla"/>
              </a:rPr>
              <a:t>, social media, </a:t>
            </a:r>
            <a:r>
              <a:rPr lang="en-GB" sz="1600" dirty="0" err="1">
                <a:solidFill>
                  <a:srgbClr val="004C52"/>
                </a:solidFill>
                <a:latin typeface="Karla"/>
              </a:rPr>
              <a:t>videogiochi</a:t>
            </a:r>
            <a:r>
              <a:rPr lang="en-GB" sz="1600" dirty="0">
                <a:solidFill>
                  <a:srgbClr val="004C52"/>
                </a:solidFill>
                <a:latin typeface="Karla"/>
              </a:rPr>
              <a:t>, </a:t>
            </a:r>
            <a:r>
              <a:rPr lang="en-GB" sz="1600" dirty="0" err="1">
                <a:solidFill>
                  <a:srgbClr val="004C52"/>
                </a:solidFill>
                <a:latin typeface="Karla"/>
              </a:rPr>
              <a:t>pubblicità</a:t>
            </a:r>
            <a:r>
              <a:rPr lang="en-GB" sz="1600" dirty="0">
                <a:solidFill>
                  <a:srgbClr val="004C52"/>
                </a:solidFill>
                <a:latin typeface="Karla"/>
              </a:rPr>
              <a:t> e </a:t>
            </a:r>
            <a:r>
              <a:rPr lang="en-GB" sz="1600" dirty="0" err="1">
                <a:solidFill>
                  <a:srgbClr val="004C52"/>
                </a:solidFill>
                <a:latin typeface="Karla"/>
              </a:rPr>
              <a:t>altro</a:t>
            </a:r>
            <a:r>
              <a:rPr lang="en-GB" sz="1600" dirty="0">
                <a:solidFill>
                  <a:srgbClr val="004C52"/>
                </a:solidFill>
                <a:latin typeface="Karla"/>
              </a:rPr>
              <a:t>. </a:t>
            </a:r>
            <a:r>
              <a:rPr lang="en-US" dirty="0">
                <a:latin typeface="Karla"/>
              </a:rPr>
              <a:t>​</a:t>
            </a:r>
          </a:p>
          <a:p>
            <a:pPr marL="285750" indent="-285750" fontAlgn="base">
              <a:buFont typeface="Arial" panose="020B0604020202020204" pitchFamily="34" charset="0"/>
              <a:buChar char="•"/>
            </a:pPr>
            <a:endParaRPr lang="en-US" dirty="0">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78658" y="86099"/>
            <a:ext cx="5636479" cy="430887"/>
          </a:xfrm>
          <a:prstGeom prst="rect">
            <a:avLst/>
          </a:prstGeom>
        </p:spPr>
        <p:txBody>
          <a:bodyPr wrap="none">
            <a:spAutoFit/>
          </a:bodyPr>
          <a:lstStyle/>
          <a:p>
            <a:r>
              <a:rPr lang="en-GB" sz="2200" b="1" dirty="0">
                <a:solidFill>
                  <a:schemeClr val="bg1"/>
                </a:solidFill>
                <a:latin typeface="Raleway" pitchFamily="2" charset="77"/>
              </a:rPr>
              <a:t>UNITÀ 2 </a:t>
            </a:r>
            <a:r>
              <a:rPr lang="en-GB" sz="2200" b="1" dirty="0" err="1">
                <a:solidFill>
                  <a:schemeClr val="bg1"/>
                </a:solidFill>
                <a:latin typeface="Raleway" pitchFamily="2" charset="77"/>
              </a:rPr>
              <a:t>Pensiero</a:t>
            </a:r>
            <a:r>
              <a:rPr lang="en-GB" sz="2200" b="1" dirty="0">
                <a:solidFill>
                  <a:schemeClr val="bg1"/>
                </a:solidFill>
                <a:latin typeface="Raleway" pitchFamily="2" charset="77"/>
              </a:rPr>
              <a:t> </a:t>
            </a:r>
            <a:r>
              <a:rPr lang="en-GB" sz="2200" b="1" dirty="0" err="1">
                <a:solidFill>
                  <a:schemeClr val="bg1"/>
                </a:solidFill>
                <a:latin typeface="Raleway" pitchFamily="2" charset="77"/>
              </a:rPr>
              <a:t>critico</a:t>
            </a:r>
            <a:r>
              <a:rPr lang="en-GB" sz="2200" b="1" dirty="0">
                <a:solidFill>
                  <a:schemeClr val="bg1"/>
                </a:solidFill>
                <a:latin typeface="Raleway" pitchFamily="2" charset="77"/>
              </a:rPr>
              <a:t> </a:t>
            </a:r>
            <a:r>
              <a:rPr lang="en-GB" sz="2200" b="1" dirty="0" err="1">
                <a:solidFill>
                  <a:schemeClr val="bg1"/>
                </a:solidFill>
                <a:latin typeface="Raleway" pitchFamily="2" charset="77"/>
              </a:rPr>
              <a:t>nell’era</a:t>
            </a:r>
            <a:r>
              <a:rPr lang="en-GB" sz="2200" b="1" dirty="0">
                <a:solidFill>
                  <a:schemeClr val="bg1"/>
                </a:solidFill>
                <a:latin typeface="Raleway" pitchFamily="2" charset="77"/>
              </a:rPr>
              <a:t> </a:t>
            </a:r>
            <a:r>
              <a:rPr lang="en-GB" sz="2200" b="1" dirty="0" err="1">
                <a:solidFill>
                  <a:schemeClr val="bg1"/>
                </a:solidFill>
                <a:latin typeface="Raleway" pitchFamily="2" charset="77"/>
              </a:rPr>
              <a:t>digital</a:t>
            </a:r>
            <a:r>
              <a:rPr lang="en-GB" sz="2200" b="1" dirty="0" err="1">
                <a:solidFill>
                  <a:srgbClr val="004C52"/>
                </a:solidFill>
                <a:latin typeface="Raleway" pitchFamily="2" charset="77"/>
              </a:rPr>
              <a:t>e</a:t>
            </a:r>
            <a:endParaRPr lang="en-GB" sz="2200" b="1" dirty="0">
              <a:solidFill>
                <a:srgbClr val="004C52"/>
              </a:solidFill>
              <a:latin typeface="Raleway" pitchFamily="2" charset="77"/>
            </a:endParaRPr>
          </a:p>
        </p:txBody>
      </p:sp>
      <p:pic>
        <p:nvPicPr>
          <p:cNvPr id="4" name="Picture 3" descr="A picture containing text, person&#10;&#10;Description automatically generated">
            <a:extLst>
              <a:ext uri="{FF2B5EF4-FFF2-40B4-BE49-F238E27FC236}">
                <a16:creationId xmlns:a16="http://schemas.microsoft.com/office/drawing/2014/main" id="{D88B1D0B-45BA-684A-98F9-B1CA889756F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82205" y="1381090"/>
            <a:ext cx="2286883" cy="1508106"/>
          </a:xfrm>
          <a:prstGeom prst="rect">
            <a:avLst/>
          </a:prstGeom>
        </p:spPr>
      </p:pic>
    </p:spTree>
    <p:extLst>
      <p:ext uri="{BB962C8B-B14F-4D97-AF65-F5344CB8AC3E}">
        <p14:creationId xmlns:p14="http://schemas.microsoft.com/office/powerpoint/2010/main" val="20267802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3306379" y="1120041"/>
            <a:ext cx="5217181" cy="3139321"/>
          </a:xfrm>
          <a:prstGeom prst="rect">
            <a:avLst/>
          </a:prstGeom>
        </p:spPr>
        <p:txBody>
          <a:bodyPr wrap="square" lIns="91440" tIns="45720" rIns="91440" bIns="45720" anchor="t">
            <a:spAutoFit/>
          </a:bodyPr>
          <a:lstStyle/>
          <a:p>
            <a:pPr fontAlgn="base"/>
            <a:r>
              <a:rPr lang="es-ES" b="1" dirty="0" err="1">
                <a:solidFill>
                  <a:srgbClr val="00AE9D"/>
                </a:solidFill>
                <a:latin typeface="Karla"/>
              </a:rPr>
              <a:t>Alfabetizzazione</a:t>
            </a:r>
            <a:r>
              <a:rPr lang="es-ES" b="1" dirty="0">
                <a:solidFill>
                  <a:srgbClr val="00AE9D"/>
                </a:solidFill>
                <a:latin typeface="Karla"/>
              </a:rPr>
              <a:t> </a:t>
            </a:r>
            <a:r>
              <a:rPr lang="es-ES" b="1" dirty="0" err="1">
                <a:solidFill>
                  <a:srgbClr val="00AE9D"/>
                </a:solidFill>
                <a:latin typeface="Karla"/>
              </a:rPr>
              <a:t>mediatiac</a:t>
            </a:r>
            <a:endParaRPr lang="es-ES" b="1" dirty="0">
              <a:solidFill>
                <a:srgbClr val="00AE9D"/>
              </a:solidFill>
              <a:latin typeface="Karla"/>
            </a:endParaRPr>
          </a:p>
          <a:p>
            <a:pPr fontAlgn="base"/>
            <a:r>
              <a:rPr lang="en-GB" dirty="0">
                <a:latin typeface="Calibri"/>
              </a:rPr>
              <a:t>​</a:t>
            </a:r>
          </a:p>
          <a:p>
            <a:r>
              <a:rPr lang="en-GB" dirty="0" err="1">
                <a:latin typeface="Calibri"/>
              </a:rPr>
              <a:t>L'alfabetizzazione</a:t>
            </a:r>
            <a:r>
              <a:rPr lang="en-GB" dirty="0">
                <a:latin typeface="Calibri"/>
              </a:rPr>
              <a:t> </a:t>
            </a:r>
            <a:r>
              <a:rPr lang="en-GB" dirty="0" err="1">
                <a:latin typeface="Calibri"/>
              </a:rPr>
              <a:t>mediatica</a:t>
            </a:r>
            <a:r>
              <a:rPr lang="en-GB" dirty="0">
                <a:latin typeface="Calibri"/>
              </a:rPr>
              <a:t> </a:t>
            </a:r>
            <a:r>
              <a:rPr lang="en-GB" dirty="0" err="1">
                <a:latin typeface="Calibri"/>
              </a:rPr>
              <a:t>digitale</a:t>
            </a:r>
            <a:r>
              <a:rPr lang="en-GB" dirty="0">
                <a:latin typeface="Calibri"/>
              </a:rPr>
              <a:t> </a:t>
            </a:r>
            <a:r>
              <a:rPr lang="en-GB" dirty="0" err="1">
                <a:latin typeface="Calibri"/>
              </a:rPr>
              <a:t>si</a:t>
            </a:r>
            <a:r>
              <a:rPr lang="en-GB" dirty="0">
                <a:latin typeface="Calibri"/>
              </a:rPr>
              <a:t> </a:t>
            </a:r>
            <a:r>
              <a:rPr lang="en-GB" dirty="0" err="1">
                <a:latin typeface="Calibri"/>
              </a:rPr>
              <a:t>rivolge</a:t>
            </a:r>
            <a:r>
              <a:rPr lang="en-GB" dirty="0">
                <a:latin typeface="Calibri"/>
              </a:rPr>
              <a:t> a </a:t>
            </a:r>
            <a:r>
              <a:rPr lang="en-GB" dirty="0" err="1">
                <a:latin typeface="Calibri"/>
              </a:rPr>
              <a:t>tre</a:t>
            </a:r>
            <a:r>
              <a:rPr lang="en-GB" dirty="0">
                <a:latin typeface="Calibri"/>
              </a:rPr>
              <a:t> tipi di </a:t>
            </a:r>
            <a:r>
              <a:rPr lang="en-GB" dirty="0" err="1">
                <a:latin typeface="Calibri"/>
              </a:rPr>
              <a:t>contenuti</a:t>
            </a:r>
            <a:r>
              <a:rPr lang="en-GB" dirty="0">
                <a:latin typeface="Calibri"/>
              </a:rPr>
              <a:t> online:</a:t>
            </a:r>
          </a:p>
          <a:p>
            <a:endParaRPr lang="en-GB" dirty="0">
              <a:latin typeface="Calibri"/>
            </a:endParaRPr>
          </a:p>
          <a:p>
            <a:pPr marL="285750" indent="-285750">
              <a:buFont typeface="Arial" panose="020B0604020202020204" pitchFamily="34" charset="0"/>
              <a:buChar char="•"/>
            </a:pPr>
            <a:r>
              <a:rPr lang="en-GB" b="1" i="1" dirty="0">
                <a:latin typeface="Calibri"/>
              </a:rPr>
              <a:t>Misinformation</a:t>
            </a:r>
            <a:r>
              <a:rPr lang="en-GB" dirty="0">
                <a:latin typeface="Calibri"/>
              </a:rPr>
              <a:t>, </a:t>
            </a:r>
            <a:r>
              <a:rPr lang="en-GB" dirty="0" err="1">
                <a:latin typeface="Calibri"/>
              </a:rPr>
              <a:t>è</a:t>
            </a:r>
            <a:r>
              <a:rPr lang="en-GB" dirty="0">
                <a:latin typeface="Calibri"/>
              </a:rPr>
              <a:t> falsa, ma non </a:t>
            </a:r>
            <a:r>
              <a:rPr lang="en-GB" dirty="0" err="1">
                <a:latin typeface="Calibri"/>
              </a:rPr>
              <a:t>creata</a:t>
            </a:r>
            <a:r>
              <a:rPr lang="en-GB" dirty="0">
                <a:latin typeface="Calibri"/>
              </a:rPr>
              <a:t> o </a:t>
            </a:r>
            <a:r>
              <a:rPr lang="en-GB" dirty="0" err="1">
                <a:latin typeface="Calibri"/>
              </a:rPr>
              <a:t>condivisa</a:t>
            </a:r>
            <a:r>
              <a:rPr lang="en-GB" dirty="0">
                <a:latin typeface="Calibri"/>
              </a:rPr>
              <a:t> con </a:t>
            </a:r>
            <a:r>
              <a:rPr lang="en-GB" dirty="0" err="1">
                <a:latin typeface="Calibri"/>
              </a:rPr>
              <a:t>l'intenzione</a:t>
            </a:r>
            <a:r>
              <a:rPr lang="en-GB" dirty="0">
                <a:latin typeface="Calibri"/>
              </a:rPr>
              <a:t> di </a:t>
            </a:r>
            <a:r>
              <a:rPr lang="en-GB" dirty="0" err="1">
                <a:latin typeface="Calibri"/>
              </a:rPr>
              <a:t>causare</a:t>
            </a:r>
            <a:r>
              <a:rPr lang="en-GB" dirty="0">
                <a:latin typeface="Calibri"/>
              </a:rPr>
              <a:t> </a:t>
            </a:r>
            <a:r>
              <a:rPr lang="en-GB" dirty="0" err="1">
                <a:latin typeface="Calibri"/>
              </a:rPr>
              <a:t>danni</a:t>
            </a:r>
            <a:endParaRPr lang="en-GB" dirty="0">
              <a:latin typeface="Calibri"/>
            </a:endParaRPr>
          </a:p>
          <a:p>
            <a:pPr marL="285750" indent="-285750">
              <a:buFont typeface="Arial" panose="020B0604020202020204" pitchFamily="34" charset="0"/>
              <a:buChar char="•"/>
            </a:pPr>
            <a:r>
              <a:rPr lang="en-GB" b="1" dirty="0" err="1">
                <a:latin typeface="Calibri"/>
              </a:rPr>
              <a:t>Malinformazione</a:t>
            </a:r>
            <a:r>
              <a:rPr lang="en-GB" dirty="0">
                <a:latin typeface="Calibri"/>
              </a:rPr>
              <a:t>, </a:t>
            </a:r>
            <a:r>
              <a:rPr lang="en-GB" dirty="0" err="1">
                <a:latin typeface="Calibri"/>
              </a:rPr>
              <a:t>si</a:t>
            </a:r>
            <a:r>
              <a:rPr lang="en-GB" dirty="0">
                <a:latin typeface="Calibri"/>
              </a:rPr>
              <a:t> </a:t>
            </a:r>
            <a:r>
              <a:rPr lang="en-GB" dirty="0" err="1">
                <a:latin typeface="Calibri"/>
              </a:rPr>
              <a:t>basa</a:t>
            </a:r>
            <a:r>
              <a:rPr lang="en-GB" dirty="0">
                <a:latin typeface="Calibri"/>
              </a:rPr>
              <a:t> </a:t>
            </a:r>
            <a:r>
              <a:rPr lang="en-GB" dirty="0" err="1">
                <a:latin typeface="Calibri"/>
              </a:rPr>
              <a:t>su</a:t>
            </a:r>
            <a:r>
              <a:rPr lang="en-GB" dirty="0">
                <a:latin typeface="Calibri"/>
              </a:rPr>
              <a:t> un </a:t>
            </a:r>
            <a:r>
              <a:rPr lang="en-GB" dirty="0" err="1">
                <a:latin typeface="Calibri"/>
              </a:rPr>
              <a:t>fatto</a:t>
            </a:r>
            <a:r>
              <a:rPr lang="en-GB" dirty="0">
                <a:latin typeface="Calibri"/>
              </a:rPr>
              <a:t>, ma </a:t>
            </a:r>
            <a:r>
              <a:rPr lang="en-GB" dirty="0" err="1">
                <a:latin typeface="Calibri"/>
              </a:rPr>
              <a:t>è</a:t>
            </a:r>
            <a:r>
              <a:rPr lang="en-GB" dirty="0">
                <a:latin typeface="Calibri"/>
              </a:rPr>
              <a:t> </a:t>
            </a:r>
            <a:r>
              <a:rPr lang="en-GB" dirty="0" err="1">
                <a:latin typeface="Calibri"/>
              </a:rPr>
              <a:t>usata</a:t>
            </a:r>
            <a:r>
              <a:rPr lang="en-GB" dirty="0">
                <a:latin typeface="Calibri"/>
              </a:rPr>
              <a:t> </a:t>
            </a:r>
            <a:r>
              <a:rPr lang="en-GB" dirty="0" err="1">
                <a:latin typeface="Calibri"/>
              </a:rPr>
              <a:t>fuori</a:t>
            </a:r>
            <a:r>
              <a:rPr lang="en-GB" dirty="0">
                <a:latin typeface="Calibri"/>
              </a:rPr>
              <a:t> </a:t>
            </a:r>
            <a:r>
              <a:rPr lang="en-GB" dirty="0" err="1">
                <a:latin typeface="Calibri"/>
              </a:rPr>
              <a:t>contesto</a:t>
            </a:r>
            <a:r>
              <a:rPr lang="en-GB" dirty="0">
                <a:latin typeface="Calibri"/>
              </a:rPr>
              <a:t> per </a:t>
            </a:r>
            <a:r>
              <a:rPr lang="en-GB" dirty="0" err="1">
                <a:latin typeface="Calibri"/>
              </a:rPr>
              <a:t>fuorviare</a:t>
            </a:r>
            <a:r>
              <a:rPr lang="en-GB" dirty="0">
                <a:latin typeface="Calibri"/>
              </a:rPr>
              <a:t>, </a:t>
            </a:r>
            <a:r>
              <a:rPr lang="en-GB" dirty="0" err="1">
                <a:latin typeface="Calibri"/>
              </a:rPr>
              <a:t>danneggiare</a:t>
            </a:r>
            <a:r>
              <a:rPr lang="en-GB" dirty="0">
                <a:latin typeface="Calibri"/>
              </a:rPr>
              <a:t> o </a:t>
            </a:r>
            <a:r>
              <a:rPr lang="en-GB" dirty="0" err="1">
                <a:latin typeface="Calibri"/>
              </a:rPr>
              <a:t>manipolare</a:t>
            </a:r>
            <a:endParaRPr lang="en-GB" dirty="0">
              <a:latin typeface="Calibri"/>
            </a:endParaRPr>
          </a:p>
          <a:p>
            <a:pPr marL="285750" indent="-285750">
              <a:buFont typeface="Arial" panose="020B0604020202020204" pitchFamily="34" charset="0"/>
              <a:buChar char="•"/>
            </a:pPr>
            <a:r>
              <a:rPr lang="en-GB" b="1" dirty="0" err="1">
                <a:latin typeface="Calibri"/>
              </a:rPr>
              <a:t>Disinformazione</a:t>
            </a:r>
            <a:r>
              <a:rPr lang="en-GB" dirty="0">
                <a:latin typeface="Calibri"/>
              </a:rPr>
              <a:t>, </a:t>
            </a:r>
            <a:r>
              <a:rPr lang="en-GB" dirty="0" err="1">
                <a:latin typeface="Calibri"/>
              </a:rPr>
              <a:t>è</a:t>
            </a:r>
            <a:r>
              <a:rPr lang="en-GB" dirty="0">
                <a:latin typeface="Calibri"/>
              </a:rPr>
              <a:t> </a:t>
            </a:r>
            <a:r>
              <a:rPr lang="en-GB" dirty="0" err="1">
                <a:latin typeface="Calibri"/>
              </a:rPr>
              <a:t>creata</a:t>
            </a:r>
            <a:r>
              <a:rPr lang="en-GB" dirty="0">
                <a:latin typeface="Calibri"/>
              </a:rPr>
              <a:t> </a:t>
            </a:r>
            <a:r>
              <a:rPr lang="en-GB" dirty="0" err="1">
                <a:latin typeface="Calibri"/>
              </a:rPr>
              <a:t>deliberatamente</a:t>
            </a:r>
            <a:r>
              <a:rPr lang="en-GB" dirty="0">
                <a:latin typeface="Calibri"/>
              </a:rPr>
              <a:t> per </a:t>
            </a:r>
            <a:r>
              <a:rPr lang="en-GB" dirty="0" err="1">
                <a:latin typeface="Calibri"/>
              </a:rPr>
              <a:t>fuorviare</a:t>
            </a:r>
            <a:r>
              <a:rPr lang="en-GB" dirty="0">
                <a:latin typeface="Calibri"/>
              </a:rPr>
              <a:t>, </a:t>
            </a:r>
            <a:r>
              <a:rPr lang="en-GB" dirty="0" err="1">
                <a:latin typeface="Calibri"/>
              </a:rPr>
              <a:t>danneggiare</a:t>
            </a:r>
            <a:r>
              <a:rPr lang="en-GB" dirty="0">
                <a:latin typeface="Calibri"/>
              </a:rPr>
              <a:t> o </a:t>
            </a:r>
            <a:r>
              <a:rPr lang="en-GB" dirty="0" err="1">
                <a:latin typeface="Calibri"/>
              </a:rPr>
              <a:t>manipolare</a:t>
            </a:r>
            <a:r>
              <a:rPr lang="en-GB" dirty="0">
                <a:latin typeface="Calibri"/>
              </a:rPr>
              <a:t> una persona, un </a:t>
            </a:r>
            <a:r>
              <a:rPr lang="en-GB" dirty="0" err="1">
                <a:latin typeface="Calibri"/>
              </a:rPr>
              <a:t>gruppo</a:t>
            </a:r>
            <a:r>
              <a:rPr lang="en-GB" dirty="0">
                <a:latin typeface="Calibri"/>
              </a:rPr>
              <a:t> </a:t>
            </a:r>
            <a:r>
              <a:rPr lang="en-GB" dirty="0" err="1">
                <a:latin typeface="Calibri"/>
              </a:rPr>
              <a:t>sociale</a:t>
            </a:r>
            <a:r>
              <a:rPr lang="en-GB" dirty="0">
                <a:latin typeface="Calibri"/>
              </a:rPr>
              <a:t>, </a:t>
            </a:r>
            <a:r>
              <a:rPr lang="en-GB" dirty="0" err="1">
                <a:latin typeface="Calibri"/>
              </a:rPr>
              <a:t>un'organizzazione</a:t>
            </a:r>
            <a:r>
              <a:rPr lang="en-GB" dirty="0">
                <a:latin typeface="Calibri"/>
              </a:rPr>
              <a:t> o un </a:t>
            </a:r>
            <a:r>
              <a:rPr lang="en-GB" dirty="0" err="1">
                <a:latin typeface="Calibri"/>
              </a:rPr>
              <a:t>paese</a:t>
            </a:r>
            <a:endParaRPr lang="en-GB" dirty="0">
              <a:latin typeface="Calibri"/>
            </a:endParaRPr>
          </a:p>
          <a:p>
            <a:pPr marL="285750" indent="-285750">
              <a:buFont typeface="Arial" panose="020B0604020202020204" pitchFamily="34" charset="0"/>
              <a:buChar char="•"/>
            </a:pPr>
            <a:endParaRPr lang="en-GB" sz="1600" dirty="0">
              <a:solidFill>
                <a:srgbClr val="004C52"/>
              </a:solidFill>
              <a:latin typeface="Karla"/>
            </a:endParaRPr>
          </a:p>
          <a:p>
            <a:pPr fontAlgn="base"/>
            <a:r>
              <a:rPr lang="en-US" dirty="0">
                <a:latin typeface="Karla"/>
              </a:rPr>
              <a:t>​</a:t>
            </a:r>
          </a:p>
        </p:txBody>
      </p:sp>
      <p:sp>
        <p:nvSpPr>
          <p:cNvPr id="6" name="Rectangle 5">
            <a:extLst>
              <a:ext uri="{FF2B5EF4-FFF2-40B4-BE49-F238E27FC236}">
                <a16:creationId xmlns:a16="http://schemas.microsoft.com/office/drawing/2014/main" id="{26A84345-A682-994C-A39C-94CAC9DAF20D}"/>
              </a:ext>
            </a:extLst>
          </p:cNvPr>
          <p:cNvSpPr/>
          <p:nvPr/>
        </p:nvSpPr>
        <p:spPr>
          <a:xfrm>
            <a:off x="78658" y="98323"/>
            <a:ext cx="5636479" cy="430887"/>
          </a:xfrm>
          <a:prstGeom prst="rect">
            <a:avLst/>
          </a:prstGeom>
        </p:spPr>
        <p:txBody>
          <a:bodyPr wrap="none">
            <a:spAutoFit/>
          </a:bodyPr>
          <a:lstStyle/>
          <a:p>
            <a:r>
              <a:rPr lang="en-GB" sz="2200" b="1" dirty="0">
                <a:solidFill>
                  <a:schemeClr val="bg1"/>
                </a:solidFill>
                <a:latin typeface="Raleway" pitchFamily="2" charset="77"/>
              </a:rPr>
              <a:t>UNITÀ 2 </a:t>
            </a:r>
            <a:r>
              <a:rPr lang="en-GB" sz="2200" b="1" dirty="0" err="1">
                <a:solidFill>
                  <a:schemeClr val="bg1"/>
                </a:solidFill>
                <a:latin typeface="Raleway" pitchFamily="2" charset="77"/>
              </a:rPr>
              <a:t>Pensiero</a:t>
            </a:r>
            <a:r>
              <a:rPr lang="en-GB" sz="2200" b="1" dirty="0">
                <a:solidFill>
                  <a:schemeClr val="bg1"/>
                </a:solidFill>
                <a:latin typeface="Raleway" pitchFamily="2" charset="77"/>
              </a:rPr>
              <a:t> </a:t>
            </a:r>
            <a:r>
              <a:rPr lang="en-GB" sz="2200" b="1" dirty="0" err="1">
                <a:solidFill>
                  <a:schemeClr val="bg1"/>
                </a:solidFill>
                <a:latin typeface="Raleway" pitchFamily="2" charset="77"/>
              </a:rPr>
              <a:t>critico</a:t>
            </a:r>
            <a:r>
              <a:rPr lang="en-GB" sz="2200" b="1" dirty="0">
                <a:solidFill>
                  <a:schemeClr val="bg1"/>
                </a:solidFill>
                <a:latin typeface="Raleway" pitchFamily="2" charset="77"/>
              </a:rPr>
              <a:t> </a:t>
            </a:r>
            <a:r>
              <a:rPr lang="en-GB" sz="2200" b="1" dirty="0" err="1">
                <a:solidFill>
                  <a:schemeClr val="bg1"/>
                </a:solidFill>
                <a:latin typeface="Raleway" pitchFamily="2" charset="77"/>
              </a:rPr>
              <a:t>nell’era</a:t>
            </a:r>
            <a:r>
              <a:rPr lang="en-GB" sz="2200" b="1" dirty="0">
                <a:solidFill>
                  <a:schemeClr val="bg1"/>
                </a:solidFill>
                <a:latin typeface="Raleway" pitchFamily="2" charset="77"/>
              </a:rPr>
              <a:t> </a:t>
            </a:r>
            <a:r>
              <a:rPr lang="en-GB" sz="2200" b="1" dirty="0" err="1">
                <a:solidFill>
                  <a:schemeClr val="bg1"/>
                </a:solidFill>
                <a:latin typeface="Raleway" pitchFamily="2" charset="77"/>
              </a:rPr>
              <a:t>digital</a:t>
            </a:r>
            <a:r>
              <a:rPr lang="en-GB" sz="2200" b="1" dirty="0" err="1">
                <a:solidFill>
                  <a:srgbClr val="004C52"/>
                </a:solidFill>
                <a:latin typeface="Raleway" pitchFamily="2" charset="77"/>
              </a:rPr>
              <a:t>e</a:t>
            </a:r>
            <a:endParaRPr lang="en-GB" sz="2200" b="1" dirty="0">
              <a:solidFill>
                <a:srgbClr val="004C52"/>
              </a:solidFill>
              <a:latin typeface="Raleway" pitchFamily="2" charset="77"/>
            </a:endParaRPr>
          </a:p>
        </p:txBody>
      </p:sp>
      <p:pic>
        <p:nvPicPr>
          <p:cNvPr id="4" name="Picture 3" descr="A picture containing text, display, different&#10;&#10;Description automatically generated">
            <a:extLst>
              <a:ext uri="{FF2B5EF4-FFF2-40B4-BE49-F238E27FC236}">
                <a16:creationId xmlns:a16="http://schemas.microsoft.com/office/drawing/2014/main" id="{5359AB30-8113-8B45-A16D-74E7D8E250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4974" y="1091133"/>
            <a:ext cx="2200671" cy="1644383"/>
          </a:xfrm>
          <a:prstGeom prst="rect">
            <a:avLst/>
          </a:prstGeom>
        </p:spPr>
      </p:pic>
    </p:spTree>
    <p:extLst>
      <p:ext uri="{BB962C8B-B14F-4D97-AF65-F5344CB8AC3E}">
        <p14:creationId xmlns:p14="http://schemas.microsoft.com/office/powerpoint/2010/main" val="2080949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1A174A6-90D0-C042-ABCF-DEA96BA5D5B5}"/>
              </a:ext>
            </a:extLst>
          </p:cNvPr>
          <p:cNvGraphicFramePr/>
          <p:nvPr>
            <p:extLst>
              <p:ext uri="{D42A27DB-BD31-4B8C-83A1-F6EECF244321}">
                <p14:modId xmlns:p14="http://schemas.microsoft.com/office/powerpoint/2010/main" val="3472798086"/>
              </p:ext>
            </p:extLst>
          </p:nvPr>
        </p:nvGraphicFramePr>
        <p:xfrm>
          <a:off x="2005630" y="730565"/>
          <a:ext cx="5637637" cy="36823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D4B61B87-6B7E-4742-BDDD-A83824BCD6F4}"/>
              </a:ext>
            </a:extLst>
          </p:cNvPr>
          <p:cNvSpPr txBox="1"/>
          <p:nvPr/>
        </p:nvSpPr>
        <p:spPr>
          <a:xfrm>
            <a:off x="0" y="1215749"/>
            <a:ext cx="2087066" cy="954107"/>
          </a:xfrm>
          <a:prstGeom prst="rect">
            <a:avLst/>
          </a:prstGeom>
          <a:noFill/>
        </p:spPr>
        <p:txBody>
          <a:bodyPr wrap="square" rtlCol="0">
            <a:spAutoFit/>
          </a:bodyPr>
          <a:lstStyle/>
          <a:p>
            <a:r>
              <a:rPr lang="es-ES" b="1" dirty="0" err="1">
                <a:solidFill>
                  <a:srgbClr val="00AE9D"/>
                </a:solidFill>
                <a:latin typeface="Karla"/>
              </a:rPr>
              <a:t>Passi</a:t>
            </a:r>
            <a:r>
              <a:rPr lang="es-ES" b="1" dirty="0">
                <a:solidFill>
                  <a:srgbClr val="00AE9D"/>
                </a:solidFill>
                <a:latin typeface="Karla"/>
              </a:rPr>
              <a:t> </a:t>
            </a:r>
            <a:r>
              <a:rPr lang="es-ES" b="1" dirty="0" err="1">
                <a:solidFill>
                  <a:srgbClr val="00AE9D"/>
                </a:solidFill>
                <a:latin typeface="Karla"/>
              </a:rPr>
              <a:t>chiave</a:t>
            </a:r>
            <a:r>
              <a:rPr lang="es-ES" b="1" dirty="0">
                <a:solidFill>
                  <a:srgbClr val="00AE9D"/>
                </a:solidFill>
                <a:latin typeface="Karla"/>
              </a:rPr>
              <a:t> </a:t>
            </a:r>
          </a:p>
          <a:p>
            <a:r>
              <a:rPr lang="es-ES" b="1" dirty="0">
                <a:solidFill>
                  <a:srgbClr val="00AE9D"/>
                </a:solidFill>
                <a:latin typeface="Karla"/>
              </a:rPr>
              <a:t>per </a:t>
            </a:r>
            <a:r>
              <a:rPr lang="es-ES" b="1" dirty="0" err="1">
                <a:solidFill>
                  <a:srgbClr val="00AE9D"/>
                </a:solidFill>
                <a:latin typeface="Karla"/>
              </a:rPr>
              <a:t>l'alfabetizzazione</a:t>
            </a:r>
            <a:r>
              <a:rPr lang="es-ES" b="1" dirty="0">
                <a:solidFill>
                  <a:srgbClr val="00AE9D"/>
                </a:solidFill>
                <a:latin typeface="Karla"/>
              </a:rPr>
              <a:t> </a:t>
            </a:r>
            <a:r>
              <a:rPr lang="es-ES" b="1" dirty="0" err="1">
                <a:solidFill>
                  <a:srgbClr val="00AE9D"/>
                </a:solidFill>
                <a:latin typeface="Karla"/>
              </a:rPr>
              <a:t>mediatica</a:t>
            </a:r>
            <a:r>
              <a:rPr lang="es-ES" b="1" dirty="0">
                <a:solidFill>
                  <a:srgbClr val="00AE9D"/>
                </a:solidFill>
                <a:latin typeface="Karla"/>
              </a:rPr>
              <a:t> </a:t>
            </a:r>
            <a:r>
              <a:rPr lang="es-ES" b="1" dirty="0" err="1">
                <a:solidFill>
                  <a:srgbClr val="00AE9D"/>
                </a:solidFill>
                <a:latin typeface="Karla"/>
              </a:rPr>
              <a:t>digitale</a:t>
            </a:r>
            <a:endParaRPr lang="es-ES" b="1" dirty="0">
              <a:solidFill>
                <a:srgbClr val="00AE9D"/>
              </a:solidFill>
              <a:latin typeface="Karla"/>
            </a:endParaRPr>
          </a:p>
          <a:p>
            <a:endParaRPr lang="en-GB" dirty="0"/>
          </a:p>
        </p:txBody>
      </p:sp>
    </p:spTree>
    <p:extLst>
      <p:ext uri="{BB962C8B-B14F-4D97-AF65-F5344CB8AC3E}">
        <p14:creationId xmlns:p14="http://schemas.microsoft.com/office/powerpoint/2010/main" val="22305784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A1A174A6-90D0-C042-ABCF-DEA96BA5D5B5}"/>
              </a:ext>
            </a:extLst>
          </p:cNvPr>
          <p:cNvGraphicFramePr/>
          <p:nvPr>
            <p:extLst>
              <p:ext uri="{D42A27DB-BD31-4B8C-83A1-F6EECF244321}">
                <p14:modId xmlns:p14="http://schemas.microsoft.com/office/powerpoint/2010/main" val="4122146513"/>
              </p:ext>
            </p:extLst>
          </p:nvPr>
        </p:nvGraphicFramePr>
        <p:xfrm>
          <a:off x="2131274" y="870168"/>
          <a:ext cx="5714418" cy="3556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CDB43D0E-33E1-1841-9545-69A8ADB67BA6}"/>
              </a:ext>
            </a:extLst>
          </p:cNvPr>
          <p:cNvSpPr txBox="1"/>
          <p:nvPr/>
        </p:nvSpPr>
        <p:spPr>
          <a:xfrm>
            <a:off x="265245" y="1207567"/>
            <a:ext cx="2087066" cy="954107"/>
          </a:xfrm>
          <a:prstGeom prst="rect">
            <a:avLst/>
          </a:prstGeom>
          <a:noFill/>
        </p:spPr>
        <p:txBody>
          <a:bodyPr wrap="square" rtlCol="0">
            <a:spAutoFit/>
          </a:bodyPr>
          <a:lstStyle/>
          <a:p>
            <a:r>
              <a:rPr lang="es-ES" b="1" dirty="0" err="1">
                <a:solidFill>
                  <a:srgbClr val="00AE9D"/>
                </a:solidFill>
                <a:latin typeface="Karla"/>
              </a:rPr>
              <a:t>Passi</a:t>
            </a:r>
            <a:r>
              <a:rPr lang="es-ES" b="1" dirty="0">
                <a:solidFill>
                  <a:srgbClr val="00AE9D"/>
                </a:solidFill>
                <a:latin typeface="Karla"/>
              </a:rPr>
              <a:t> </a:t>
            </a:r>
            <a:r>
              <a:rPr lang="es-ES" b="1" dirty="0" err="1">
                <a:solidFill>
                  <a:srgbClr val="00AE9D"/>
                </a:solidFill>
                <a:latin typeface="Karla"/>
              </a:rPr>
              <a:t>chiave</a:t>
            </a:r>
            <a:r>
              <a:rPr lang="es-ES" b="1" dirty="0">
                <a:solidFill>
                  <a:srgbClr val="00AE9D"/>
                </a:solidFill>
                <a:latin typeface="Karla"/>
              </a:rPr>
              <a:t> </a:t>
            </a:r>
          </a:p>
          <a:p>
            <a:r>
              <a:rPr lang="es-ES" b="1" dirty="0">
                <a:solidFill>
                  <a:srgbClr val="00AE9D"/>
                </a:solidFill>
                <a:latin typeface="Karla"/>
              </a:rPr>
              <a:t>per </a:t>
            </a:r>
            <a:r>
              <a:rPr lang="es-ES" b="1" dirty="0" err="1">
                <a:solidFill>
                  <a:srgbClr val="00AE9D"/>
                </a:solidFill>
                <a:latin typeface="Karla"/>
              </a:rPr>
              <a:t>l'alfabetizzazione</a:t>
            </a:r>
            <a:r>
              <a:rPr lang="es-ES" b="1" dirty="0">
                <a:solidFill>
                  <a:srgbClr val="00AE9D"/>
                </a:solidFill>
                <a:latin typeface="Karla"/>
              </a:rPr>
              <a:t> </a:t>
            </a:r>
            <a:r>
              <a:rPr lang="es-ES" b="1" dirty="0" err="1">
                <a:solidFill>
                  <a:srgbClr val="00AE9D"/>
                </a:solidFill>
                <a:latin typeface="Karla"/>
              </a:rPr>
              <a:t>mediatica</a:t>
            </a:r>
            <a:r>
              <a:rPr lang="es-ES" b="1" dirty="0">
                <a:solidFill>
                  <a:srgbClr val="00AE9D"/>
                </a:solidFill>
                <a:latin typeface="Karla"/>
              </a:rPr>
              <a:t> </a:t>
            </a:r>
            <a:r>
              <a:rPr lang="es-ES" b="1" dirty="0" err="1">
                <a:solidFill>
                  <a:srgbClr val="00AE9D"/>
                </a:solidFill>
                <a:latin typeface="Karla"/>
              </a:rPr>
              <a:t>digitale</a:t>
            </a:r>
            <a:endParaRPr lang="es-ES" b="1" dirty="0">
              <a:solidFill>
                <a:srgbClr val="00AE9D"/>
              </a:solidFill>
              <a:latin typeface="Karla"/>
            </a:endParaRPr>
          </a:p>
          <a:p>
            <a:endParaRPr lang="en-GB" dirty="0"/>
          </a:p>
        </p:txBody>
      </p:sp>
    </p:spTree>
    <p:extLst>
      <p:ext uri="{BB962C8B-B14F-4D97-AF65-F5344CB8AC3E}">
        <p14:creationId xmlns:p14="http://schemas.microsoft.com/office/powerpoint/2010/main" val="1270666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Test di </a:t>
            </a:r>
            <a:r>
              <a:rPr lang="es-ES" dirty="0" err="1"/>
              <a:t>autovalutazione</a:t>
            </a:r>
            <a:endParaRPr lang="es-ES" dirty="0"/>
          </a:p>
        </p:txBody>
      </p:sp>
      <p:sp>
        <p:nvSpPr>
          <p:cNvPr id="7" name="Marcador de texto 6"/>
          <p:cNvSpPr>
            <a:spLocks noGrp="1"/>
          </p:cNvSpPr>
          <p:nvPr>
            <p:ph type="body" idx="1"/>
          </p:nvPr>
        </p:nvSpPr>
        <p:spPr>
          <a:xfrm>
            <a:off x="379137" y="1526694"/>
            <a:ext cx="2762862" cy="2181415"/>
          </a:xfrm>
        </p:spPr>
        <p:txBody>
          <a:bodyPr/>
          <a:lstStyle/>
          <a:p>
            <a:r>
              <a:rPr lang="es-ES" b="1" dirty="0"/>
              <a:t>1. </a:t>
            </a:r>
            <a:r>
              <a:rPr lang="es-ES" b="1" dirty="0" err="1"/>
              <a:t>Quando</a:t>
            </a:r>
            <a:r>
              <a:rPr lang="es-ES" b="1" dirty="0"/>
              <a:t> </a:t>
            </a:r>
            <a:r>
              <a:rPr lang="es-ES" b="1" dirty="0" err="1"/>
              <a:t>usiamo</a:t>
            </a:r>
            <a:r>
              <a:rPr lang="es-ES" b="1" dirty="0"/>
              <a:t> </a:t>
            </a:r>
            <a:r>
              <a:rPr lang="es-ES" b="1" dirty="0" err="1"/>
              <a:t>il</a:t>
            </a:r>
            <a:r>
              <a:rPr lang="es-ES" b="1" dirty="0"/>
              <a:t> </a:t>
            </a:r>
            <a:r>
              <a:rPr lang="es-ES" b="1" dirty="0" err="1"/>
              <a:t>pensiero</a:t>
            </a:r>
            <a:r>
              <a:rPr lang="es-ES" b="1" dirty="0"/>
              <a:t> critico</a:t>
            </a:r>
          </a:p>
          <a:p>
            <a:pPr>
              <a:buFont typeface="Wingdings" pitchFamily="2" charset="2"/>
              <a:buChar char="q"/>
            </a:pPr>
            <a:r>
              <a:rPr lang="es-ES" dirty="0"/>
              <a:t>Ci </a:t>
            </a:r>
            <a:r>
              <a:rPr lang="es-ES" dirty="0" err="1"/>
              <a:t>concentriamo</a:t>
            </a:r>
            <a:r>
              <a:rPr lang="es-ES" dirty="0"/>
              <a:t> </a:t>
            </a:r>
            <a:r>
              <a:rPr lang="es-ES" dirty="0" err="1"/>
              <a:t>sul</a:t>
            </a:r>
            <a:r>
              <a:rPr lang="es-ES" dirty="0"/>
              <a:t> </a:t>
            </a:r>
            <a:r>
              <a:rPr lang="es-ES" dirty="0" err="1"/>
              <a:t>pensiero</a:t>
            </a:r>
            <a:r>
              <a:rPr lang="es-ES" dirty="0"/>
              <a:t> </a:t>
            </a:r>
            <a:r>
              <a:rPr lang="es-ES" dirty="0" err="1"/>
              <a:t>stesso</a:t>
            </a:r>
            <a:endParaRPr lang="es-ES" dirty="0"/>
          </a:p>
          <a:p>
            <a:pPr>
              <a:buFont typeface="Wingdings" pitchFamily="2" charset="2"/>
              <a:buChar char="q"/>
            </a:pPr>
            <a:r>
              <a:rPr lang="es-ES" dirty="0" err="1"/>
              <a:t>Conosciamo</a:t>
            </a:r>
            <a:r>
              <a:rPr lang="es-ES" dirty="0"/>
              <a:t> le </a:t>
            </a:r>
            <a:r>
              <a:rPr lang="es-ES" dirty="0" err="1"/>
              <a:t>risposte</a:t>
            </a:r>
            <a:r>
              <a:rPr lang="es-ES" dirty="0"/>
              <a:t> </a:t>
            </a:r>
            <a:r>
              <a:rPr lang="es-ES" dirty="0" err="1"/>
              <a:t>giuste</a:t>
            </a:r>
            <a:endParaRPr lang="es-ES" dirty="0"/>
          </a:p>
          <a:p>
            <a:pPr>
              <a:buFont typeface="Wingdings" pitchFamily="2" charset="2"/>
              <a:buChar char="q"/>
            </a:pPr>
            <a:r>
              <a:rPr lang="es-ES" dirty="0" err="1"/>
              <a:t>Sappiamo</a:t>
            </a:r>
            <a:r>
              <a:rPr lang="es-ES" dirty="0"/>
              <a:t> che </a:t>
            </a:r>
            <a:r>
              <a:rPr lang="es-ES" dirty="0" err="1"/>
              <a:t>tutto</a:t>
            </a:r>
            <a:r>
              <a:rPr lang="es-ES" dirty="0"/>
              <a:t> </a:t>
            </a:r>
            <a:r>
              <a:rPr lang="es-ES" dirty="0" err="1"/>
              <a:t>è</a:t>
            </a:r>
            <a:r>
              <a:rPr lang="es-ES" dirty="0"/>
              <a:t> importante</a:t>
            </a:r>
          </a:p>
        </p:txBody>
      </p:sp>
      <p:sp>
        <p:nvSpPr>
          <p:cNvPr id="8" name="Marcador de texto 7"/>
          <p:cNvSpPr>
            <a:spLocks noGrp="1"/>
          </p:cNvSpPr>
          <p:nvPr>
            <p:ph type="body" idx="2"/>
          </p:nvPr>
        </p:nvSpPr>
        <p:spPr>
          <a:xfrm>
            <a:off x="2840609" y="1495850"/>
            <a:ext cx="3003164" cy="3429900"/>
          </a:xfrm>
        </p:spPr>
        <p:txBody>
          <a:bodyPr/>
          <a:lstStyle/>
          <a:p>
            <a:r>
              <a:rPr lang="es-ES" b="1" dirty="0"/>
              <a:t>2. Le </a:t>
            </a:r>
            <a:r>
              <a:rPr lang="es-ES" b="1" dirty="0" err="1"/>
              <a:t>domande</a:t>
            </a:r>
            <a:r>
              <a:rPr lang="es-ES" b="1" dirty="0"/>
              <a:t> </a:t>
            </a:r>
            <a:r>
              <a:rPr lang="es-ES" b="1" dirty="0" err="1"/>
              <a:t>utili</a:t>
            </a:r>
            <a:r>
              <a:rPr lang="es-ES" b="1" dirty="0"/>
              <a:t> per </a:t>
            </a:r>
            <a:r>
              <a:rPr lang="es-ES" b="1" dirty="0" err="1"/>
              <a:t>il</a:t>
            </a:r>
            <a:r>
              <a:rPr lang="es-ES" b="1" dirty="0"/>
              <a:t> </a:t>
            </a:r>
            <a:r>
              <a:rPr lang="es-ES" b="1" dirty="0" err="1"/>
              <a:t>pensiero</a:t>
            </a:r>
            <a:r>
              <a:rPr lang="es-ES" b="1" dirty="0"/>
              <a:t> critico </a:t>
            </a:r>
            <a:r>
              <a:rPr lang="es-ES" b="1" dirty="0" err="1"/>
              <a:t>sono</a:t>
            </a:r>
            <a:r>
              <a:rPr lang="es-ES" b="1" dirty="0"/>
              <a:t>: </a:t>
            </a:r>
          </a:p>
          <a:p>
            <a:pPr>
              <a:buFont typeface="Wingdings" pitchFamily="2" charset="2"/>
              <a:buChar char="q"/>
            </a:pPr>
            <a:r>
              <a:rPr lang="es-ES" dirty="0"/>
              <a:t>Cosa </a:t>
            </a:r>
            <a:r>
              <a:rPr lang="es-ES" dirty="0" err="1"/>
              <a:t>ho</a:t>
            </a:r>
            <a:r>
              <a:rPr lang="es-ES" dirty="0"/>
              <a:t> </a:t>
            </a:r>
            <a:r>
              <a:rPr lang="es-ES" dirty="0" err="1"/>
              <a:t>sempre</a:t>
            </a:r>
            <a:r>
              <a:rPr lang="es-ES" dirty="0"/>
              <a:t> </a:t>
            </a:r>
            <a:r>
              <a:rPr lang="es-ES" dirty="0" err="1"/>
              <a:t>pensato</a:t>
            </a:r>
            <a:r>
              <a:rPr lang="es-ES" dirty="0"/>
              <a:t> di </a:t>
            </a:r>
            <a:r>
              <a:rPr lang="es-ES" dirty="0" err="1"/>
              <a:t>questo</a:t>
            </a:r>
            <a:r>
              <a:rPr lang="es-ES" dirty="0"/>
              <a:t>?</a:t>
            </a:r>
          </a:p>
          <a:p>
            <a:pPr>
              <a:buFont typeface="Wingdings" pitchFamily="2" charset="2"/>
              <a:buChar char="q"/>
            </a:pPr>
            <a:r>
              <a:rPr lang="es-ES" dirty="0" err="1"/>
              <a:t>Quali</a:t>
            </a:r>
            <a:r>
              <a:rPr lang="es-ES" dirty="0"/>
              <a:t> </a:t>
            </a:r>
            <a:r>
              <a:rPr lang="es-ES" dirty="0" err="1"/>
              <a:t>sono</a:t>
            </a:r>
            <a:r>
              <a:rPr lang="es-ES" dirty="0"/>
              <a:t> i </a:t>
            </a:r>
            <a:r>
              <a:rPr lang="es-ES" dirty="0" err="1"/>
              <a:t>presupposti</a:t>
            </a:r>
            <a:r>
              <a:rPr lang="es-ES" dirty="0"/>
              <a:t> e i </a:t>
            </a:r>
            <a:r>
              <a:rPr lang="es-ES" dirty="0" err="1"/>
              <a:t>valori</a:t>
            </a:r>
            <a:r>
              <a:rPr lang="es-ES" dirty="0"/>
              <a:t> </a:t>
            </a:r>
            <a:r>
              <a:rPr lang="es-ES" dirty="0" err="1"/>
              <a:t>sottostanti</a:t>
            </a:r>
            <a:r>
              <a:rPr lang="es-ES" dirty="0"/>
              <a:t>? </a:t>
            </a:r>
          </a:p>
          <a:p>
            <a:pPr>
              <a:buFont typeface="Wingdings" pitchFamily="2" charset="2"/>
              <a:buChar char="q"/>
            </a:pPr>
            <a:r>
              <a:rPr lang="es-ES" dirty="0" err="1"/>
              <a:t>Quale</a:t>
            </a:r>
            <a:r>
              <a:rPr lang="es-ES" dirty="0"/>
              <a:t> </a:t>
            </a:r>
            <a:r>
              <a:rPr lang="es-ES" dirty="0" err="1"/>
              <a:t>sento</a:t>
            </a:r>
            <a:r>
              <a:rPr lang="es-ES" dirty="0"/>
              <a:t> che </a:t>
            </a:r>
            <a:r>
              <a:rPr lang="es-ES" dirty="0" err="1"/>
              <a:t>è</a:t>
            </a:r>
            <a:r>
              <a:rPr lang="es-ES" dirty="0"/>
              <a:t> la </a:t>
            </a:r>
            <a:r>
              <a:rPr lang="es-ES" dirty="0" err="1"/>
              <a:t>risposta</a:t>
            </a:r>
            <a:r>
              <a:rPr lang="es-ES" dirty="0"/>
              <a:t> </a:t>
            </a:r>
            <a:r>
              <a:rPr lang="es-ES" dirty="0" err="1"/>
              <a:t>giusta</a:t>
            </a:r>
            <a:r>
              <a:rPr lang="es-ES" dirty="0"/>
              <a:t>?</a:t>
            </a:r>
          </a:p>
          <a:p>
            <a:endParaRPr lang="es-ES" dirty="0"/>
          </a:p>
          <a:p>
            <a:pPr marL="139700" indent="0">
              <a:buNone/>
            </a:pPr>
            <a:endParaRPr lang="es-ES" dirty="0"/>
          </a:p>
        </p:txBody>
      </p:sp>
      <p:sp>
        <p:nvSpPr>
          <p:cNvPr id="9" name="Marcador de texto 8"/>
          <p:cNvSpPr>
            <a:spLocks noGrp="1"/>
          </p:cNvSpPr>
          <p:nvPr>
            <p:ph type="body" idx="3"/>
          </p:nvPr>
        </p:nvSpPr>
        <p:spPr>
          <a:xfrm>
            <a:off x="5843773" y="1495850"/>
            <a:ext cx="2762862" cy="3429900"/>
          </a:xfrm>
        </p:spPr>
        <p:txBody>
          <a:bodyPr/>
          <a:lstStyle/>
          <a:p>
            <a:r>
              <a:rPr lang="es-ES" b="1" dirty="0"/>
              <a:t>3. Con </a:t>
            </a:r>
            <a:r>
              <a:rPr lang="es-ES" b="1" dirty="0" err="1"/>
              <a:t>il</a:t>
            </a:r>
            <a:r>
              <a:rPr lang="es-ES" b="1" dirty="0"/>
              <a:t> </a:t>
            </a:r>
            <a:r>
              <a:rPr lang="es-ES" b="1" dirty="0" err="1"/>
              <a:t>materiale</a:t>
            </a:r>
            <a:r>
              <a:rPr lang="es-ES" b="1" dirty="0"/>
              <a:t> visivo </a:t>
            </a:r>
            <a:r>
              <a:rPr lang="es-ES" b="1" dirty="0" err="1"/>
              <a:t>è</a:t>
            </a:r>
            <a:r>
              <a:rPr lang="es-ES" b="1" dirty="0"/>
              <a:t> </a:t>
            </a:r>
            <a:r>
              <a:rPr lang="es-ES" b="1" dirty="0" err="1"/>
              <a:t>sempre</a:t>
            </a:r>
            <a:r>
              <a:rPr lang="es-ES" b="1" dirty="0"/>
              <a:t> importante: </a:t>
            </a:r>
          </a:p>
          <a:p>
            <a:pPr>
              <a:buFont typeface="Wingdings" pitchFamily="2" charset="2"/>
              <a:buChar char="q"/>
            </a:pPr>
            <a:r>
              <a:rPr lang="es-ES" dirty="0" err="1"/>
              <a:t>Essere</a:t>
            </a:r>
            <a:r>
              <a:rPr lang="es-ES" dirty="0"/>
              <a:t> </a:t>
            </a:r>
            <a:r>
              <a:rPr lang="es-ES" dirty="0" err="1"/>
              <a:t>consapevoli</a:t>
            </a:r>
            <a:r>
              <a:rPr lang="es-ES" dirty="0"/>
              <a:t> di come le </a:t>
            </a:r>
            <a:r>
              <a:rPr lang="es-ES" dirty="0" err="1"/>
              <a:t>immagini</a:t>
            </a:r>
            <a:r>
              <a:rPr lang="es-ES" dirty="0"/>
              <a:t> ci </a:t>
            </a:r>
            <a:r>
              <a:rPr lang="es-ES" dirty="0" err="1"/>
              <a:t>influenzano</a:t>
            </a:r>
            <a:endParaRPr lang="es-ES" dirty="0"/>
          </a:p>
          <a:p>
            <a:pPr>
              <a:buFont typeface="Wingdings" pitchFamily="2" charset="2"/>
              <a:buChar char="q"/>
            </a:pPr>
            <a:r>
              <a:rPr lang="es-ES" dirty="0" err="1"/>
              <a:t>Sapere</a:t>
            </a:r>
            <a:r>
              <a:rPr lang="es-ES" dirty="0"/>
              <a:t> che </a:t>
            </a:r>
            <a:r>
              <a:rPr lang="es-ES" dirty="0" err="1"/>
              <a:t>hanno</a:t>
            </a:r>
            <a:r>
              <a:rPr lang="es-ES" dirty="0"/>
              <a:t> </a:t>
            </a:r>
            <a:r>
              <a:rPr lang="es-ES" dirty="0" err="1"/>
              <a:t>sempre</a:t>
            </a:r>
            <a:r>
              <a:rPr lang="es-ES" dirty="0"/>
              <a:t> </a:t>
            </a:r>
            <a:r>
              <a:rPr lang="es-ES" dirty="0" err="1"/>
              <a:t>ragione</a:t>
            </a:r>
            <a:endParaRPr lang="es-ES" dirty="0"/>
          </a:p>
          <a:p>
            <a:pPr>
              <a:buFont typeface="Wingdings" pitchFamily="2" charset="2"/>
              <a:buChar char="q"/>
            </a:pPr>
            <a:r>
              <a:rPr lang="es-ES" dirty="0" err="1"/>
              <a:t>Credere</a:t>
            </a:r>
            <a:r>
              <a:rPr lang="es-ES" dirty="0"/>
              <a:t> a </a:t>
            </a:r>
            <a:r>
              <a:rPr lang="es-ES" dirty="0" err="1"/>
              <a:t>ciò</a:t>
            </a:r>
            <a:r>
              <a:rPr lang="es-ES" dirty="0"/>
              <a:t> che si vede</a:t>
            </a:r>
          </a:p>
        </p:txBody>
      </p:sp>
    </p:spTree>
    <p:extLst>
      <p:ext uri="{BB962C8B-B14F-4D97-AF65-F5344CB8AC3E}">
        <p14:creationId xmlns:p14="http://schemas.microsoft.com/office/powerpoint/2010/main" val="17620923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t>Test di </a:t>
            </a:r>
            <a:r>
              <a:rPr lang="es-ES" dirty="0" err="1"/>
              <a:t>autovalutazione</a:t>
            </a:r>
            <a:endParaRPr lang="es-ES" dirty="0"/>
          </a:p>
        </p:txBody>
      </p:sp>
      <p:sp>
        <p:nvSpPr>
          <p:cNvPr id="7" name="Marcador de texto 6"/>
          <p:cNvSpPr>
            <a:spLocks noGrp="1"/>
          </p:cNvSpPr>
          <p:nvPr>
            <p:ph type="body" idx="1"/>
          </p:nvPr>
        </p:nvSpPr>
        <p:spPr>
          <a:xfrm>
            <a:off x="628127" y="1558671"/>
            <a:ext cx="3147460" cy="2148090"/>
          </a:xfrm>
        </p:spPr>
        <p:txBody>
          <a:bodyPr/>
          <a:lstStyle/>
          <a:p>
            <a:r>
              <a:rPr lang="es-ES" altLang="ko-KR" b="1" dirty="0"/>
              <a:t>4. </a:t>
            </a:r>
            <a:r>
              <a:rPr lang="es-ES" altLang="ko-KR" b="1" dirty="0" err="1"/>
              <a:t>Possiamo</a:t>
            </a:r>
            <a:r>
              <a:rPr lang="es-ES" altLang="ko-KR" b="1" dirty="0"/>
              <a:t> individuare le </a:t>
            </a:r>
            <a:r>
              <a:rPr lang="es-ES" altLang="ko-KR" b="1" dirty="0" err="1"/>
              <a:t>informazioni</a:t>
            </a:r>
            <a:r>
              <a:rPr lang="es-ES" altLang="ko-KR" b="1" dirty="0"/>
              <a:t> false </a:t>
            </a:r>
          </a:p>
          <a:p>
            <a:pPr>
              <a:buFont typeface="Wingdings" pitchFamily="2" charset="2"/>
              <a:buChar char="q"/>
            </a:pPr>
            <a:r>
              <a:rPr lang="es-ES" altLang="ko-KR" dirty="0"/>
              <a:t>Perché </a:t>
            </a:r>
            <a:r>
              <a:rPr lang="es-ES" altLang="ko-KR" dirty="0" err="1"/>
              <a:t>sono</a:t>
            </a:r>
            <a:r>
              <a:rPr lang="es-ES" altLang="ko-KR" dirty="0"/>
              <a:t> </a:t>
            </a:r>
            <a:r>
              <a:rPr lang="es-ES" altLang="ko-KR" dirty="0" err="1"/>
              <a:t>sempre</a:t>
            </a:r>
            <a:r>
              <a:rPr lang="es-ES" altLang="ko-KR" dirty="0"/>
              <a:t> </a:t>
            </a:r>
            <a:r>
              <a:rPr lang="es-ES" altLang="ko-KR" dirty="0" err="1"/>
              <a:t>facili</a:t>
            </a:r>
            <a:r>
              <a:rPr lang="es-ES" altLang="ko-KR" dirty="0"/>
              <a:t> da </a:t>
            </a:r>
            <a:r>
              <a:rPr lang="es-ES" altLang="ko-KR" dirty="0" err="1"/>
              <a:t>riconoscere</a:t>
            </a:r>
            <a:endParaRPr lang="es-ES" altLang="ko-KR" dirty="0"/>
          </a:p>
          <a:p>
            <a:pPr>
              <a:buFont typeface="Wingdings" pitchFamily="2" charset="2"/>
              <a:buChar char="q"/>
            </a:pPr>
            <a:r>
              <a:rPr lang="es-ES" altLang="ko-KR" dirty="0" err="1"/>
              <a:t>Controllando</a:t>
            </a:r>
            <a:r>
              <a:rPr lang="es-ES" altLang="ko-KR" dirty="0"/>
              <a:t> </a:t>
            </a:r>
            <a:r>
              <a:rPr lang="es-ES" altLang="ko-KR" dirty="0" err="1"/>
              <a:t>altre</a:t>
            </a:r>
            <a:r>
              <a:rPr lang="es-ES" altLang="ko-KR" dirty="0"/>
              <a:t> </a:t>
            </a:r>
            <a:r>
              <a:rPr lang="es-ES" altLang="ko-KR" dirty="0" err="1"/>
              <a:t>fonti</a:t>
            </a:r>
            <a:endParaRPr lang="es-ES" altLang="ko-KR" dirty="0"/>
          </a:p>
          <a:p>
            <a:pPr>
              <a:buFont typeface="Wingdings" pitchFamily="2" charset="2"/>
              <a:buChar char="q"/>
            </a:pPr>
            <a:r>
              <a:rPr lang="es-ES" altLang="ko-KR" dirty="0"/>
              <a:t>Perché non </a:t>
            </a:r>
            <a:r>
              <a:rPr lang="es-ES" altLang="ko-KR" dirty="0" err="1"/>
              <a:t>sono</a:t>
            </a:r>
            <a:r>
              <a:rPr lang="es-ES" altLang="ko-KR" dirty="0"/>
              <a:t> </a:t>
            </a:r>
            <a:r>
              <a:rPr lang="es-ES" altLang="ko-KR" dirty="0" err="1"/>
              <a:t>quello</a:t>
            </a:r>
            <a:r>
              <a:rPr lang="es-ES" altLang="ko-KR" dirty="0"/>
              <a:t> che </a:t>
            </a:r>
            <a:r>
              <a:rPr lang="es-ES" altLang="ko-KR" dirty="0" err="1"/>
              <a:t>vorremmo</a:t>
            </a:r>
            <a:r>
              <a:rPr lang="es-ES" altLang="ko-KR" dirty="0"/>
              <a:t> </a:t>
            </a:r>
            <a:r>
              <a:rPr lang="es-ES" altLang="ko-KR" dirty="0" err="1"/>
              <a:t>vedere</a:t>
            </a:r>
            <a:endParaRPr lang="es-ES" altLang="ko-KR" dirty="0"/>
          </a:p>
        </p:txBody>
      </p:sp>
      <p:sp>
        <p:nvSpPr>
          <p:cNvPr id="8" name="Marcador de texto 7"/>
          <p:cNvSpPr>
            <a:spLocks noGrp="1"/>
          </p:cNvSpPr>
          <p:nvPr>
            <p:ph type="body" idx="2"/>
          </p:nvPr>
        </p:nvSpPr>
        <p:spPr>
          <a:xfrm>
            <a:off x="4337162" y="1558671"/>
            <a:ext cx="3794115" cy="3429900"/>
          </a:xfrm>
        </p:spPr>
        <p:txBody>
          <a:bodyPr/>
          <a:lstStyle/>
          <a:p>
            <a:r>
              <a:rPr lang="es-ES" b="1" dirty="0"/>
              <a:t>5.  </a:t>
            </a:r>
            <a:r>
              <a:rPr lang="es-ES" b="1" dirty="0" err="1"/>
              <a:t>L'alfabetizzazione</a:t>
            </a:r>
            <a:r>
              <a:rPr lang="es-ES" b="1" dirty="0"/>
              <a:t> </a:t>
            </a:r>
            <a:r>
              <a:rPr lang="es-ES" b="1" dirty="0" err="1"/>
              <a:t>mediatica</a:t>
            </a:r>
            <a:r>
              <a:rPr lang="es-ES" b="1" dirty="0"/>
              <a:t> </a:t>
            </a:r>
            <a:r>
              <a:rPr lang="es-ES" b="1" dirty="0" err="1"/>
              <a:t>digitale</a:t>
            </a:r>
            <a:r>
              <a:rPr lang="es-ES" b="1" dirty="0"/>
              <a:t> significa:</a:t>
            </a:r>
          </a:p>
          <a:p>
            <a:pPr>
              <a:buFont typeface="Wingdings" pitchFamily="2" charset="2"/>
              <a:buChar char="q"/>
            </a:pPr>
            <a:r>
              <a:rPr lang="es-ES" dirty="0" err="1"/>
              <a:t>Sapere</a:t>
            </a:r>
            <a:r>
              <a:rPr lang="es-ES" dirty="0"/>
              <a:t> cosa </a:t>
            </a:r>
            <a:r>
              <a:rPr lang="es-ES" dirty="0" err="1"/>
              <a:t>c'è</a:t>
            </a:r>
            <a:r>
              <a:rPr lang="es-ES" dirty="0"/>
              <a:t> online</a:t>
            </a:r>
          </a:p>
          <a:p>
            <a:pPr>
              <a:buFont typeface="Wingdings" pitchFamily="2" charset="2"/>
              <a:buChar char="q"/>
            </a:pPr>
            <a:r>
              <a:rPr lang="es-ES" dirty="0"/>
              <a:t>La </a:t>
            </a:r>
            <a:r>
              <a:rPr lang="es-ES" dirty="0" err="1"/>
              <a:t>capacità</a:t>
            </a:r>
            <a:r>
              <a:rPr lang="es-ES" dirty="0"/>
              <a:t> di identificare </a:t>
            </a:r>
            <a:r>
              <a:rPr lang="es-ES" dirty="0" err="1"/>
              <a:t>diversi</a:t>
            </a:r>
            <a:r>
              <a:rPr lang="es-ES" dirty="0"/>
              <a:t> tipi di media e </a:t>
            </a:r>
            <a:r>
              <a:rPr lang="es-ES" dirty="0" err="1"/>
              <a:t>capire</a:t>
            </a:r>
            <a:r>
              <a:rPr lang="es-ES" dirty="0"/>
              <a:t> i </a:t>
            </a:r>
            <a:r>
              <a:rPr lang="es-ES" dirty="0" err="1"/>
              <a:t>messaggi</a:t>
            </a:r>
            <a:r>
              <a:rPr lang="es-ES" dirty="0"/>
              <a:t> che </a:t>
            </a:r>
            <a:r>
              <a:rPr lang="es-ES" dirty="0" err="1"/>
              <a:t>stanno</a:t>
            </a:r>
            <a:r>
              <a:rPr lang="es-ES" dirty="0"/>
              <a:t> </a:t>
            </a:r>
            <a:r>
              <a:rPr lang="es-ES" dirty="0" err="1"/>
              <a:t>inviando</a:t>
            </a:r>
            <a:r>
              <a:rPr lang="es-ES" dirty="0"/>
              <a:t>.</a:t>
            </a:r>
          </a:p>
          <a:p>
            <a:pPr>
              <a:buFont typeface="Wingdings" pitchFamily="2" charset="2"/>
              <a:buChar char="q"/>
            </a:pPr>
            <a:r>
              <a:rPr lang="es-ES" dirty="0" err="1"/>
              <a:t>Leggere</a:t>
            </a:r>
            <a:r>
              <a:rPr lang="es-ES" dirty="0"/>
              <a:t> </a:t>
            </a:r>
            <a:r>
              <a:rPr lang="es-ES" dirty="0" err="1"/>
              <a:t>il</a:t>
            </a:r>
            <a:r>
              <a:rPr lang="es-ES" dirty="0"/>
              <a:t> </a:t>
            </a:r>
            <a:r>
              <a:rPr lang="es-ES" dirty="0" err="1"/>
              <a:t>materiale</a:t>
            </a:r>
            <a:r>
              <a:rPr lang="es-ES" dirty="0"/>
              <a:t> online</a:t>
            </a:r>
          </a:p>
          <a:p>
            <a:pPr marL="139700" indent="0">
              <a:buNone/>
            </a:pPr>
            <a:endParaRPr lang="es-ES" dirty="0"/>
          </a:p>
        </p:txBody>
      </p:sp>
    </p:spTree>
    <p:extLst>
      <p:ext uri="{BB962C8B-B14F-4D97-AF65-F5344CB8AC3E}">
        <p14:creationId xmlns:p14="http://schemas.microsoft.com/office/powerpoint/2010/main" val="1946341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6" name="Google Shape;256;p28"/>
          <p:cNvSpPr txBox="1">
            <a:spLocks noGrp="1"/>
          </p:cNvSpPr>
          <p:nvPr>
            <p:ph type="body" idx="4294967295"/>
          </p:nvPr>
        </p:nvSpPr>
        <p:spPr>
          <a:xfrm>
            <a:off x="6222179" y="462976"/>
            <a:ext cx="2343150" cy="227831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3</a:t>
            </a:r>
            <a:endParaRPr b="1" dirty="0"/>
          </a:p>
          <a:p>
            <a:pPr marL="0" indent="0">
              <a:buNone/>
            </a:pPr>
            <a:r>
              <a:rPr lang="en-GB" sz="1200" dirty="0"/>
              <a:t>CONSIGLIO 3</a:t>
            </a:r>
          </a:p>
          <a:p>
            <a:pPr marL="0" indent="0">
              <a:buNone/>
            </a:pPr>
            <a:r>
              <a:rPr lang="en-GB" sz="1200" dirty="0" err="1"/>
              <a:t>Domande</a:t>
            </a:r>
            <a:r>
              <a:rPr lang="en-GB" sz="1200" dirty="0"/>
              <a:t> </a:t>
            </a:r>
            <a:r>
              <a:rPr lang="en-GB" sz="1200" dirty="0" err="1"/>
              <a:t>utili</a:t>
            </a:r>
            <a:r>
              <a:rPr lang="en-GB" sz="1200" dirty="0"/>
              <a:t> </a:t>
            </a:r>
            <a:r>
              <a:rPr lang="en-GB" sz="1200" dirty="0" err="1"/>
              <a:t>possono</a:t>
            </a:r>
            <a:r>
              <a:rPr lang="en-GB" sz="1200" dirty="0"/>
              <a:t> </a:t>
            </a:r>
            <a:r>
              <a:rPr lang="en-GB" sz="1200" dirty="0" err="1"/>
              <a:t>aiutare</a:t>
            </a:r>
            <a:r>
              <a:rPr lang="en-GB" sz="1200" dirty="0"/>
              <a:t>, come ad </a:t>
            </a:r>
            <a:r>
              <a:rPr lang="en-GB" sz="1200" dirty="0" err="1"/>
              <a:t>esempio</a:t>
            </a:r>
            <a:r>
              <a:rPr lang="en-GB" sz="1200" dirty="0"/>
              <a:t>: Come </a:t>
            </a:r>
            <a:r>
              <a:rPr lang="en-GB" sz="1200" dirty="0" err="1"/>
              <a:t>possiamo</a:t>
            </a:r>
            <a:r>
              <a:rPr lang="en-GB" sz="1200" dirty="0"/>
              <a:t> </a:t>
            </a:r>
            <a:r>
              <a:rPr lang="en-GB" sz="1200" dirty="0" err="1"/>
              <a:t>definire</a:t>
            </a:r>
            <a:r>
              <a:rPr lang="en-GB" sz="1200" dirty="0"/>
              <a:t> il </a:t>
            </a:r>
            <a:r>
              <a:rPr lang="en-GB" sz="1200" dirty="0" err="1"/>
              <a:t>problema</a:t>
            </a:r>
            <a:r>
              <a:rPr lang="en-GB" sz="1200" dirty="0"/>
              <a:t>? </a:t>
            </a:r>
            <a:r>
              <a:rPr lang="en-GB" sz="1200" dirty="0" err="1"/>
              <a:t>Quali</a:t>
            </a:r>
            <a:r>
              <a:rPr lang="en-GB" sz="1200" dirty="0"/>
              <a:t> </a:t>
            </a:r>
            <a:r>
              <a:rPr lang="en-GB" sz="1200" dirty="0" err="1"/>
              <a:t>sono</a:t>
            </a:r>
            <a:r>
              <a:rPr lang="en-GB" sz="1200" dirty="0"/>
              <a:t> le </a:t>
            </a:r>
            <a:r>
              <a:rPr lang="en-GB" sz="1200" dirty="0" err="1"/>
              <a:t>ragioni</a:t>
            </a:r>
            <a:r>
              <a:rPr lang="en-GB" sz="1200" dirty="0"/>
              <a:t>? </a:t>
            </a:r>
            <a:r>
              <a:rPr lang="en-GB" sz="1200" dirty="0" err="1"/>
              <a:t>Quali</a:t>
            </a:r>
            <a:r>
              <a:rPr lang="en-GB" sz="1200" dirty="0"/>
              <a:t> </a:t>
            </a:r>
            <a:r>
              <a:rPr lang="en-GB" sz="1200" dirty="0" err="1"/>
              <a:t>sono</a:t>
            </a:r>
            <a:r>
              <a:rPr lang="en-GB" sz="1200" dirty="0"/>
              <a:t> </a:t>
            </a:r>
            <a:r>
              <a:rPr lang="en-GB" sz="1200" dirty="0" err="1"/>
              <a:t>i</a:t>
            </a:r>
            <a:r>
              <a:rPr lang="en-GB" sz="1200" dirty="0"/>
              <a:t> </a:t>
            </a:r>
            <a:r>
              <a:rPr lang="en-GB" sz="1200" dirty="0" err="1"/>
              <a:t>presupposti</a:t>
            </a:r>
            <a:r>
              <a:rPr lang="en-GB" sz="1200" dirty="0"/>
              <a:t>?</a:t>
            </a:r>
          </a:p>
          <a:p>
            <a:pPr marL="0" lvl="0" indent="0" algn="l" rtl="0">
              <a:spcBef>
                <a:spcPts val="600"/>
              </a:spcBef>
              <a:spcAft>
                <a:spcPts val="0"/>
              </a:spcAft>
              <a:buNone/>
            </a:pPr>
            <a:endParaRPr sz="1200" dirty="0"/>
          </a:p>
        </p:txBody>
      </p:sp>
      <p:sp>
        <p:nvSpPr>
          <p:cNvPr id="259" name="Google Shape;259;p28"/>
          <p:cNvSpPr txBox="1">
            <a:spLocks noGrp="1"/>
          </p:cNvSpPr>
          <p:nvPr>
            <p:ph type="body" idx="4294967295"/>
          </p:nvPr>
        </p:nvSpPr>
        <p:spPr>
          <a:xfrm>
            <a:off x="6222179" y="2399314"/>
            <a:ext cx="2662551" cy="2278316"/>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t>6</a:t>
            </a:r>
            <a:endParaRPr b="1" dirty="0"/>
          </a:p>
          <a:p>
            <a:pPr marL="0" lvl="0" indent="0">
              <a:buNone/>
            </a:pPr>
            <a:r>
              <a:rPr lang="en-GB" sz="1200" dirty="0"/>
              <a:t>CONSIGLIO 6</a:t>
            </a:r>
          </a:p>
          <a:p>
            <a:pPr marL="0" indent="0">
              <a:buNone/>
            </a:pPr>
            <a:r>
              <a:rPr lang="en-GB" sz="1200" dirty="0" err="1"/>
              <a:t>Quanto</a:t>
            </a:r>
            <a:r>
              <a:rPr lang="en-GB" sz="1200" dirty="0"/>
              <a:t> </a:t>
            </a:r>
            <a:r>
              <a:rPr lang="en-GB" sz="1200" dirty="0" err="1"/>
              <a:t>è</a:t>
            </a:r>
            <a:r>
              <a:rPr lang="en-GB" sz="1200" dirty="0"/>
              <a:t> </a:t>
            </a:r>
            <a:r>
              <a:rPr lang="en-GB" sz="1200" dirty="0" err="1"/>
              <a:t>buona</a:t>
            </a:r>
            <a:r>
              <a:rPr lang="en-GB" sz="1200" dirty="0"/>
              <a:t> la </a:t>
            </a:r>
            <a:r>
              <a:rPr lang="en-GB" sz="1200" dirty="0" err="1"/>
              <a:t>qualità</a:t>
            </a:r>
            <a:r>
              <a:rPr lang="en-GB" sz="1200" dirty="0"/>
              <a:t> </a:t>
            </a:r>
            <a:r>
              <a:rPr lang="en-GB" sz="1200" dirty="0" err="1"/>
              <a:t>dell'argomento</a:t>
            </a:r>
            <a:r>
              <a:rPr lang="en-GB" sz="1200" dirty="0"/>
              <a:t>?</a:t>
            </a:r>
          </a:p>
          <a:p>
            <a:pPr marL="171450" indent="-171450"/>
            <a:r>
              <a:rPr lang="en-GB" sz="1200" dirty="0" err="1"/>
              <a:t>Considerare</a:t>
            </a:r>
            <a:r>
              <a:rPr lang="en-GB" sz="1200" dirty="0"/>
              <a:t> la </a:t>
            </a:r>
            <a:r>
              <a:rPr lang="en-GB" sz="1200" dirty="0" err="1"/>
              <a:t>fonte</a:t>
            </a:r>
            <a:r>
              <a:rPr lang="en-GB" sz="1200" dirty="0"/>
              <a:t> e </a:t>
            </a:r>
            <a:r>
              <a:rPr lang="en-GB" sz="1200" dirty="0" err="1"/>
              <a:t>l'autore</a:t>
            </a:r>
            <a:endParaRPr lang="en-GB" sz="1200" dirty="0"/>
          </a:p>
          <a:p>
            <a:pPr marL="171450" indent="-171450"/>
            <a:r>
              <a:rPr lang="en-GB" sz="1200" dirty="0" err="1"/>
              <a:t>Controlla</a:t>
            </a:r>
            <a:r>
              <a:rPr lang="en-GB" sz="1200" dirty="0"/>
              <a:t> </a:t>
            </a:r>
            <a:r>
              <a:rPr lang="en-GB" sz="1200" dirty="0" err="1"/>
              <a:t>l'URL</a:t>
            </a:r>
            <a:endParaRPr lang="en-GB" sz="1200" dirty="0"/>
          </a:p>
          <a:p>
            <a:pPr marL="171450" indent="-171450"/>
            <a:r>
              <a:rPr lang="en-GB" sz="1200" dirty="0" err="1"/>
              <a:t>Pensa</a:t>
            </a:r>
            <a:r>
              <a:rPr lang="en-GB" sz="1200" dirty="0"/>
              <a:t> prima di </a:t>
            </a:r>
            <a:r>
              <a:rPr lang="en-GB" sz="1200" dirty="0" err="1"/>
              <a:t>condividere</a:t>
            </a:r>
            <a:endParaRPr lang="en-GB" sz="1200" dirty="0"/>
          </a:p>
          <a:p>
            <a:pPr marL="0" lvl="0" indent="0" algn="l" rtl="0">
              <a:spcBef>
                <a:spcPts val="600"/>
              </a:spcBef>
              <a:spcAft>
                <a:spcPts val="0"/>
              </a:spcAft>
              <a:buNone/>
            </a:pPr>
            <a:endParaRPr sz="1200" dirty="0"/>
          </a:p>
        </p:txBody>
      </p:sp>
      <p:sp>
        <p:nvSpPr>
          <p:cNvPr id="258" name="Google Shape;258;p28"/>
          <p:cNvSpPr txBox="1">
            <a:spLocks noGrp="1"/>
          </p:cNvSpPr>
          <p:nvPr>
            <p:ph type="body" idx="4294967295"/>
          </p:nvPr>
        </p:nvSpPr>
        <p:spPr>
          <a:xfrm>
            <a:off x="675391" y="2592898"/>
            <a:ext cx="2343150" cy="179838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8BD64E"/>
                </a:solidFill>
              </a:rPr>
              <a:t>4</a:t>
            </a:r>
            <a:endParaRPr b="1" dirty="0">
              <a:solidFill>
                <a:srgbClr val="8BD64E"/>
              </a:solidFill>
            </a:endParaRPr>
          </a:p>
          <a:p>
            <a:pPr marL="0" indent="0">
              <a:buNone/>
            </a:pPr>
            <a:r>
              <a:rPr lang="en-GB" sz="1200" dirty="0"/>
              <a:t>CONSIGLIO 4</a:t>
            </a:r>
          </a:p>
          <a:p>
            <a:pPr marL="0" indent="0">
              <a:buNone/>
            </a:pPr>
            <a:r>
              <a:rPr lang="en-GB" sz="1200" dirty="0" err="1"/>
              <a:t>Dobbiamo</a:t>
            </a:r>
            <a:r>
              <a:rPr lang="en-GB" sz="1200" dirty="0"/>
              <a:t> </a:t>
            </a:r>
            <a:r>
              <a:rPr lang="en-GB" sz="1200" dirty="0" err="1"/>
              <a:t>essere</a:t>
            </a:r>
            <a:r>
              <a:rPr lang="en-GB" sz="1200" dirty="0"/>
              <a:t> </a:t>
            </a:r>
            <a:r>
              <a:rPr lang="en-GB" sz="1200" dirty="0" err="1"/>
              <a:t>consapevoli</a:t>
            </a:r>
            <a:r>
              <a:rPr lang="en-GB" sz="1200" dirty="0"/>
              <a:t> di come le </a:t>
            </a:r>
            <a:r>
              <a:rPr lang="en-GB" sz="1200" dirty="0" err="1"/>
              <a:t>immagini</a:t>
            </a:r>
            <a:r>
              <a:rPr lang="en-GB" sz="1200" dirty="0"/>
              <a:t> ci </a:t>
            </a:r>
            <a:r>
              <a:rPr lang="en-GB" sz="1200" dirty="0" err="1"/>
              <a:t>influenzano</a:t>
            </a:r>
            <a:r>
              <a:rPr lang="en-GB" sz="1200" dirty="0"/>
              <a:t>. </a:t>
            </a:r>
            <a:r>
              <a:rPr lang="en-GB" sz="1200" dirty="0" err="1"/>
              <a:t>Dobbiamo</a:t>
            </a:r>
            <a:r>
              <a:rPr lang="en-GB" sz="1200" dirty="0"/>
              <a:t> </a:t>
            </a:r>
            <a:r>
              <a:rPr lang="en-GB" sz="1200" dirty="0" err="1"/>
              <a:t>quindi</a:t>
            </a:r>
            <a:r>
              <a:rPr lang="en-GB" sz="1200" dirty="0"/>
              <a:t> </a:t>
            </a:r>
            <a:r>
              <a:rPr lang="en-GB" sz="1200" dirty="0" err="1"/>
              <a:t>usare</a:t>
            </a:r>
            <a:r>
              <a:rPr lang="en-GB" sz="1200" dirty="0"/>
              <a:t> il nostro </a:t>
            </a:r>
            <a:r>
              <a:rPr lang="en-GB" sz="1200" dirty="0" err="1"/>
              <a:t>pensiero</a:t>
            </a:r>
            <a:r>
              <a:rPr lang="en-GB" sz="1200" dirty="0"/>
              <a:t> </a:t>
            </a:r>
            <a:r>
              <a:rPr lang="en-GB" sz="1200" dirty="0" err="1"/>
              <a:t>critico</a:t>
            </a:r>
            <a:r>
              <a:rPr lang="en-GB" sz="1200" dirty="0"/>
              <a:t> e dare un secondo </a:t>
            </a:r>
            <a:r>
              <a:rPr lang="en-GB" sz="1200" dirty="0" err="1"/>
              <a:t>sguardo</a:t>
            </a:r>
            <a:r>
              <a:rPr lang="en-GB" sz="1200" dirty="0"/>
              <a:t>. </a:t>
            </a:r>
          </a:p>
          <a:p>
            <a:pPr marL="0" indent="0">
              <a:buNone/>
            </a:pPr>
            <a:endParaRPr lang="en-GB" sz="1200" dirty="0"/>
          </a:p>
        </p:txBody>
      </p:sp>
      <p:sp>
        <p:nvSpPr>
          <p:cNvPr id="255" name="Google Shape;255;p28"/>
          <p:cNvSpPr txBox="1">
            <a:spLocks noGrp="1"/>
          </p:cNvSpPr>
          <p:nvPr>
            <p:ph type="body" idx="4294967295"/>
          </p:nvPr>
        </p:nvSpPr>
        <p:spPr>
          <a:xfrm>
            <a:off x="675391" y="960245"/>
            <a:ext cx="2343150" cy="1304925"/>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8BD64E"/>
                </a:solidFill>
              </a:rPr>
              <a:t>1</a:t>
            </a:r>
            <a:endParaRPr b="1" dirty="0">
              <a:solidFill>
                <a:srgbClr val="8BD64E"/>
              </a:solidFill>
            </a:endParaRPr>
          </a:p>
          <a:p>
            <a:pPr marL="0" indent="0">
              <a:buNone/>
            </a:pPr>
            <a:r>
              <a:rPr lang="es-ES" sz="1200" dirty="0"/>
              <a:t>CONSIGLIO 1</a:t>
            </a:r>
          </a:p>
          <a:p>
            <a:pPr marL="0" indent="0">
              <a:buNone/>
            </a:pPr>
            <a:r>
              <a:rPr lang="es-ES" sz="1200" dirty="0" err="1"/>
              <a:t>Quando</a:t>
            </a:r>
            <a:r>
              <a:rPr lang="es-ES" sz="1200" dirty="0"/>
              <a:t> </a:t>
            </a:r>
            <a:r>
              <a:rPr lang="es-ES" sz="1200" dirty="0" err="1"/>
              <a:t>usiamo</a:t>
            </a:r>
            <a:r>
              <a:rPr lang="es-ES" sz="1200" dirty="0"/>
              <a:t> </a:t>
            </a:r>
            <a:r>
              <a:rPr lang="es-ES" sz="1200" dirty="0" err="1"/>
              <a:t>il</a:t>
            </a:r>
            <a:r>
              <a:rPr lang="es-ES" sz="1200" dirty="0"/>
              <a:t> </a:t>
            </a:r>
            <a:r>
              <a:rPr lang="es-ES" sz="1200" dirty="0" err="1"/>
              <a:t>pensiero</a:t>
            </a:r>
            <a:r>
              <a:rPr lang="es-ES" sz="1200" dirty="0"/>
              <a:t> critico </a:t>
            </a:r>
            <a:r>
              <a:rPr lang="es-ES" sz="1200" dirty="0" err="1"/>
              <a:t>riflettiamo</a:t>
            </a:r>
            <a:r>
              <a:rPr lang="es-ES" sz="1200" dirty="0"/>
              <a:t> e </a:t>
            </a:r>
            <a:r>
              <a:rPr lang="es-ES" sz="1200" dirty="0" err="1"/>
              <a:t>mettiamo</a:t>
            </a:r>
            <a:r>
              <a:rPr lang="es-ES" sz="1200" dirty="0"/>
              <a:t> in </a:t>
            </a:r>
            <a:r>
              <a:rPr lang="es-ES" sz="1200" dirty="0" err="1"/>
              <a:t>discussione</a:t>
            </a:r>
            <a:r>
              <a:rPr lang="es-ES" sz="1200" dirty="0"/>
              <a:t> i </a:t>
            </a:r>
            <a:r>
              <a:rPr lang="es-ES" sz="1200" dirty="0" err="1"/>
              <a:t>nostri</a:t>
            </a:r>
            <a:r>
              <a:rPr lang="es-ES" sz="1200" dirty="0"/>
              <a:t> </a:t>
            </a:r>
            <a:r>
              <a:rPr lang="es-ES" sz="1200" dirty="0" err="1"/>
              <a:t>processi</a:t>
            </a:r>
            <a:r>
              <a:rPr lang="es-ES" sz="1200" dirty="0"/>
              <a:t> di </a:t>
            </a:r>
            <a:r>
              <a:rPr lang="es-ES" sz="1200" dirty="0" err="1"/>
              <a:t>pensiero</a:t>
            </a:r>
            <a:endParaRPr lang="es-ES" sz="1200" dirty="0"/>
          </a:p>
        </p:txBody>
      </p:sp>
      <p:sp>
        <p:nvSpPr>
          <p:cNvPr id="257" name="Google Shape;257;p28"/>
          <p:cNvSpPr txBox="1">
            <a:spLocks noGrp="1"/>
          </p:cNvSpPr>
          <p:nvPr>
            <p:ph type="body" idx="4294967295"/>
          </p:nvPr>
        </p:nvSpPr>
        <p:spPr>
          <a:xfrm>
            <a:off x="3448785" y="2265170"/>
            <a:ext cx="2343150" cy="2167398"/>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b="1" dirty="0">
                <a:solidFill>
                  <a:srgbClr val="2ABBAD"/>
                </a:solidFill>
              </a:rPr>
              <a:t>5</a:t>
            </a:r>
            <a:endParaRPr b="1" dirty="0">
              <a:solidFill>
                <a:srgbClr val="2ABBAD"/>
              </a:solidFill>
            </a:endParaRPr>
          </a:p>
          <a:p>
            <a:pPr marL="0" indent="0">
              <a:buNone/>
            </a:pPr>
            <a:r>
              <a:rPr lang="en-GB" sz="1200" dirty="0"/>
              <a:t>CONSIGLIO 5</a:t>
            </a:r>
          </a:p>
          <a:p>
            <a:pPr marL="0" indent="0">
              <a:buNone/>
            </a:pPr>
            <a:r>
              <a:rPr lang="en-GB" sz="1200" dirty="0"/>
              <a:t>Come </a:t>
            </a:r>
            <a:r>
              <a:rPr lang="en-GB" sz="1200" dirty="0" err="1"/>
              <a:t>individuare</a:t>
            </a:r>
            <a:r>
              <a:rPr lang="en-GB" sz="1200" dirty="0"/>
              <a:t> le </a:t>
            </a:r>
            <a:r>
              <a:rPr lang="en-GB" sz="1200" dirty="0" err="1"/>
              <a:t>informazioni</a:t>
            </a:r>
            <a:r>
              <a:rPr lang="en-GB" sz="1200" dirty="0"/>
              <a:t> false: Dai </a:t>
            </a:r>
            <a:r>
              <a:rPr lang="en-GB" sz="1200" dirty="0" err="1"/>
              <a:t>un'occhiata</a:t>
            </a:r>
            <a:r>
              <a:rPr lang="en-GB" sz="1200" dirty="0"/>
              <a:t> </a:t>
            </a:r>
            <a:r>
              <a:rPr lang="en-GB" sz="1200" dirty="0" err="1"/>
              <a:t>più</a:t>
            </a:r>
            <a:r>
              <a:rPr lang="en-GB" sz="1200" dirty="0"/>
              <a:t> da </a:t>
            </a:r>
            <a:r>
              <a:rPr lang="en-GB" sz="1200" dirty="0" err="1"/>
              <a:t>vicino</a:t>
            </a:r>
            <a:r>
              <a:rPr lang="en-GB" sz="1200" dirty="0"/>
              <a:t>; </a:t>
            </a:r>
            <a:r>
              <a:rPr lang="en-GB" sz="1200" dirty="0" err="1"/>
              <a:t>Guarda</a:t>
            </a:r>
            <a:r>
              <a:rPr lang="en-GB" sz="1200" dirty="0"/>
              <a:t> </a:t>
            </a:r>
            <a:r>
              <a:rPr lang="en-GB" sz="1200" dirty="0" err="1"/>
              <a:t>oltre</a:t>
            </a:r>
            <a:r>
              <a:rPr lang="en-GB" sz="1200" dirty="0"/>
              <a:t> il </a:t>
            </a:r>
            <a:r>
              <a:rPr lang="en-GB" sz="1200" dirty="0" err="1"/>
              <a:t>titolo</a:t>
            </a:r>
            <a:r>
              <a:rPr lang="en-GB" sz="1200" dirty="0"/>
              <a:t>; </a:t>
            </a:r>
            <a:r>
              <a:rPr lang="en-GB" sz="1200" dirty="0" err="1"/>
              <a:t>Controlla</a:t>
            </a:r>
            <a:r>
              <a:rPr lang="en-GB" sz="1200" dirty="0"/>
              <a:t> </a:t>
            </a:r>
            <a:r>
              <a:rPr lang="en-GB" sz="1200" dirty="0" err="1"/>
              <a:t>altre</a:t>
            </a:r>
            <a:r>
              <a:rPr lang="en-GB" sz="1200" dirty="0"/>
              <a:t> </a:t>
            </a:r>
            <a:r>
              <a:rPr lang="en-GB" sz="1200" dirty="0" err="1"/>
              <a:t>fonti</a:t>
            </a:r>
            <a:r>
              <a:rPr lang="en-GB" sz="1200" dirty="0"/>
              <a:t>; </a:t>
            </a:r>
            <a:r>
              <a:rPr lang="en-GB" sz="1200" dirty="0" err="1"/>
              <a:t>Controlla</a:t>
            </a:r>
            <a:r>
              <a:rPr lang="en-GB" sz="1200" dirty="0"/>
              <a:t> </a:t>
            </a:r>
            <a:r>
              <a:rPr lang="en-GB" sz="1200" dirty="0" err="1"/>
              <a:t>i</a:t>
            </a:r>
            <a:r>
              <a:rPr lang="en-GB" sz="1200" dirty="0"/>
              <a:t> </a:t>
            </a:r>
            <a:r>
              <a:rPr lang="en-GB" sz="1200" dirty="0" err="1"/>
              <a:t>fatti</a:t>
            </a:r>
            <a:r>
              <a:rPr lang="en-GB" sz="1200" dirty="0"/>
              <a:t>; </a:t>
            </a:r>
            <a:r>
              <a:rPr lang="en-GB" sz="1200" dirty="0" err="1"/>
              <a:t>Controlla</a:t>
            </a:r>
            <a:r>
              <a:rPr lang="en-GB" sz="1200" dirty="0"/>
              <a:t> </a:t>
            </a:r>
            <a:r>
              <a:rPr lang="en-GB" sz="1200" dirty="0" err="1"/>
              <a:t>i</a:t>
            </a:r>
            <a:r>
              <a:rPr lang="en-GB" sz="1200" dirty="0"/>
              <a:t> </a:t>
            </a:r>
            <a:r>
              <a:rPr lang="en-GB" sz="1200" dirty="0" err="1"/>
              <a:t>tuoi</a:t>
            </a:r>
            <a:r>
              <a:rPr lang="en-GB" sz="1200" dirty="0"/>
              <a:t> </a:t>
            </a:r>
            <a:r>
              <a:rPr lang="en-GB" sz="1200" dirty="0" err="1"/>
              <a:t>pregiudizi</a:t>
            </a:r>
            <a:r>
              <a:rPr lang="en-GB" sz="1200" dirty="0"/>
              <a:t>; </a:t>
            </a:r>
            <a:r>
              <a:rPr lang="en-GB" sz="1200" dirty="0" err="1"/>
              <a:t>È</a:t>
            </a:r>
            <a:r>
              <a:rPr lang="en-GB" sz="1200" dirty="0"/>
              <a:t> uno scherzo?</a:t>
            </a:r>
          </a:p>
          <a:p>
            <a:pPr marL="0" indent="0">
              <a:buNone/>
            </a:pPr>
            <a:endParaRPr lang="en-GB" sz="1200" dirty="0"/>
          </a:p>
        </p:txBody>
      </p:sp>
      <p:sp>
        <p:nvSpPr>
          <p:cNvPr id="254" name="Google Shape;254;p28"/>
          <p:cNvSpPr txBox="1">
            <a:spLocks noGrp="1"/>
          </p:cNvSpPr>
          <p:nvPr>
            <p:ph type="body" idx="4294967295"/>
          </p:nvPr>
        </p:nvSpPr>
        <p:spPr>
          <a:xfrm>
            <a:off x="3448785" y="723092"/>
            <a:ext cx="2343150" cy="1676222"/>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s-ES" b="1" dirty="0">
                <a:solidFill>
                  <a:srgbClr val="2ABBAD"/>
                </a:solidFill>
              </a:rPr>
              <a:t>2</a:t>
            </a:r>
            <a:endParaRPr b="1" dirty="0">
              <a:solidFill>
                <a:srgbClr val="2ABBAD"/>
              </a:solidFill>
            </a:endParaRPr>
          </a:p>
          <a:p>
            <a:pPr marL="0" indent="0">
              <a:buNone/>
            </a:pPr>
            <a:r>
              <a:rPr lang="en-GB" sz="1200" dirty="0"/>
              <a:t>CONSIGLIO 2</a:t>
            </a:r>
          </a:p>
          <a:p>
            <a:pPr marL="0" indent="0">
              <a:buNone/>
            </a:pPr>
            <a:r>
              <a:rPr lang="en-GB" sz="1200" dirty="0" err="1"/>
              <a:t>Quando</a:t>
            </a:r>
            <a:r>
              <a:rPr lang="en-GB" sz="1200" dirty="0"/>
              <a:t> </a:t>
            </a:r>
            <a:r>
              <a:rPr lang="en-GB" sz="1200" dirty="0" err="1"/>
              <a:t>usiamo</a:t>
            </a:r>
            <a:r>
              <a:rPr lang="en-GB" sz="1200" dirty="0"/>
              <a:t> il </a:t>
            </a:r>
            <a:r>
              <a:rPr lang="en-GB" sz="1200" dirty="0" err="1"/>
              <a:t>pensiero</a:t>
            </a:r>
            <a:r>
              <a:rPr lang="en-GB" sz="1200" dirty="0"/>
              <a:t> </a:t>
            </a:r>
            <a:r>
              <a:rPr lang="en-GB" sz="1200" dirty="0" err="1"/>
              <a:t>critico</a:t>
            </a:r>
            <a:r>
              <a:rPr lang="en-GB" sz="1200" dirty="0"/>
              <a:t> </a:t>
            </a:r>
            <a:r>
              <a:rPr lang="en-GB" sz="1200" dirty="0" err="1"/>
              <a:t>siamo</a:t>
            </a:r>
            <a:r>
              <a:rPr lang="en-GB" sz="1200" dirty="0"/>
              <a:t> di </a:t>
            </a:r>
            <a:r>
              <a:rPr lang="en-GB" sz="1200" dirty="0" err="1"/>
              <a:t>mentalità</a:t>
            </a:r>
            <a:r>
              <a:rPr lang="en-GB" sz="1200" dirty="0"/>
              <a:t> </a:t>
            </a:r>
            <a:r>
              <a:rPr lang="en-GB" sz="1200" dirty="0" err="1"/>
              <a:t>aperta</a:t>
            </a:r>
            <a:r>
              <a:rPr lang="en-GB" sz="1200" dirty="0"/>
              <a:t> e </a:t>
            </a:r>
            <a:r>
              <a:rPr lang="en-GB" sz="1200" dirty="0" err="1"/>
              <a:t>consideriamo</a:t>
            </a:r>
            <a:r>
              <a:rPr lang="en-GB" sz="1200" dirty="0"/>
              <a:t> le alternative e </a:t>
            </a:r>
            <a:r>
              <a:rPr lang="en-GB" sz="1200" dirty="0" err="1"/>
              <a:t>altri</a:t>
            </a:r>
            <a:r>
              <a:rPr lang="en-GB" sz="1200" dirty="0"/>
              <a:t> </a:t>
            </a:r>
            <a:r>
              <a:rPr lang="en-GB" sz="1200" dirty="0" err="1"/>
              <a:t>punti</a:t>
            </a:r>
            <a:r>
              <a:rPr lang="en-GB" sz="1200" dirty="0"/>
              <a:t> di vista</a:t>
            </a:r>
          </a:p>
        </p:txBody>
      </p:sp>
      <p:sp>
        <p:nvSpPr>
          <p:cNvPr id="10"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err="1"/>
              <a:t>Consigli</a:t>
            </a:r>
            <a:r>
              <a:rPr lang="en-GB" dirty="0"/>
              <a:t> </a:t>
            </a:r>
            <a:r>
              <a:rPr lang="en-GB" dirty="0" err="1"/>
              <a:t>pratici</a:t>
            </a:r>
            <a:endParaRPr lang="en-GB"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4"/>
          <p:cNvSpPr txBox="1">
            <a:spLocks noGrp="1"/>
          </p:cNvSpPr>
          <p:nvPr>
            <p:ph type="ctrTitle" idx="4294967295"/>
          </p:nvPr>
        </p:nvSpPr>
        <p:spPr>
          <a:xfrm>
            <a:off x="3064700" y="1512936"/>
            <a:ext cx="5533800" cy="115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6000" dirty="0" err="1">
                <a:solidFill>
                  <a:srgbClr val="ABE33F"/>
                </a:solidFill>
              </a:rPr>
              <a:t>Grazie</a:t>
            </a:r>
            <a:r>
              <a:rPr lang="en" sz="6000" dirty="0">
                <a:solidFill>
                  <a:srgbClr val="ABE33F"/>
                </a:solidFill>
              </a:rPr>
              <a:t>!</a:t>
            </a:r>
            <a:endParaRPr sz="6000" dirty="0">
              <a:solidFill>
                <a:srgbClr val="ABE33F"/>
              </a:solidFill>
            </a:endParaRPr>
          </a:p>
        </p:txBody>
      </p:sp>
      <p:sp>
        <p:nvSpPr>
          <p:cNvPr id="305" name="Google Shape;305;p34"/>
          <p:cNvSpPr txBox="1">
            <a:spLocks noGrp="1"/>
          </p:cNvSpPr>
          <p:nvPr>
            <p:ph type="subTitle" idx="4294967295"/>
          </p:nvPr>
        </p:nvSpPr>
        <p:spPr>
          <a:xfrm>
            <a:off x="3064700" y="2636358"/>
            <a:ext cx="5533800" cy="1206544"/>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3600" b="1" dirty="0" err="1"/>
              <a:t>Domande</a:t>
            </a:r>
            <a:r>
              <a:rPr lang="en" sz="3600" b="1" dirty="0"/>
              <a:t> e/o </a:t>
            </a:r>
            <a:r>
              <a:rPr lang="en" sz="3600" b="1" dirty="0" err="1"/>
              <a:t>chiarimenti</a:t>
            </a:r>
            <a:r>
              <a:rPr lang="en" sz="3600" b="1" dirty="0"/>
              <a:t>?</a:t>
            </a:r>
            <a:endParaRPr sz="3600" b="1" dirty="0"/>
          </a:p>
        </p:txBody>
      </p:sp>
      <p:grpSp>
        <p:nvGrpSpPr>
          <p:cNvPr id="306" name="Google Shape;306;p34"/>
          <p:cNvGrpSpPr/>
          <p:nvPr/>
        </p:nvGrpSpPr>
        <p:grpSpPr>
          <a:xfrm>
            <a:off x="685795" y="1814227"/>
            <a:ext cx="1681779" cy="1179949"/>
            <a:chOff x="559275" y="1683950"/>
            <a:chExt cx="466500" cy="327300"/>
          </a:xfrm>
        </p:grpSpPr>
        <p:sp>
          <p:nvSpPr>
            <p:cNvPr id="307" name="Google Shape;307;p34"/>
            <p:cNvSpPr/>
            <p:nvPr/>
          </p:nvSpPr>
          <p:spPr>
            <a:xfrm>
              <a:off x="559275" y="1683950"/>
              <a:ext cx="466500" cy="197850"/>
            </a:xfrm>
            <a:custGeom>
              <a:avLst/>
              <a:gdLst/>
              <a:ahLst/>
              <a:cxnLst/>
              <a:rect l="l" t="t" r="r" b="b"/>
              <a:pathLst>
                <a:path w="18660" h="7914" extrusionOk="0">
                  <a:moveTo>
                    <a:pt x="391" y="1"/>
                  </a:moveTo>
                  <a:lnTo>
                    <a:pt x="293" y="50"/>
                  </a:lnTo>
                  <a:lnTo>
                    <a:pt x="220" y="74"/>
                  </a:lnTo>
                  <a:lnTo>
                    <a:pt x="147" y="147"/>
                  </a:lnTo>
                  <a:lnTo>
                    <a:pt x="74" y="221"/>
                  </a:lnTo>
                  <a:lnTo>
                    <a:pt x="49" y="294"/>
                  </a:lnTo>
                  <a:lnTo>
                    <a:pt x="0" y="392"/>
                  </a:lnTo>
                  <a:lnTo>
                    <a:pt x="0" y="489"/>
                  </a:lnTo>
                  <a:lnTo>
                    <a:pt x="0" y="1173"/>
                  </a:lnTo>
                  <a:lnTo>
                    <a:pt x="9330" y="7914"/>
                  </a:lnTo>
                  <a:lnTo>
                    <a:pt x="18659" y="1173"/>
                  </a:lnTo>
                  <a:lnTo>
                    <a:pt x="18659" y="489"/>
                  </a:lnTo>
                  <a:lnTo>
                    <a:pt x="18659" y="392"/>
                  </a:lnTo>
                  <a:lnTo>
                    <a:pt x="18611" y="294"/>
                  </a:lnTo>
                  <a:lnTo>
                    <a:pt x="18586" y="221"/>
                  </a:lnTo>
                  <a:lnTo>
                    <a:pt x="18513" y="147"/>
                  </a:lnTo>
                  <a:lnTo>
                    <a:pt x="18440" y="74"/>
                  </a:lnTo>
                  <a:lnTo>
                    <a:pt x="18366" y="50"/>
                  </a:lnTo>
                  <a:lnTo>
                    <a:pt x="18269" y="1"/>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4"/>
            <p:cNvSpPr/>
            <p:nvPr/>
          </p:nvSpPr>
          <p:spPr>
            <a:xfrm>
              <a:off x="559275" y="1727925"/>
              <a:ext cx="466500" cy="283325"/>
            </a:xfrm>
            <a:custGeom>
              <a:avLst/>
              <a:gdLst/>
              <a:ahLst/>
              <a:cxnLst/>
              <a:rect l="l" t="t" r="r" b="b"/>
              <a:pathLst>
                <a:path w="18660" h="11333" extrusionOk="0">
                  <a:moveTo>
                    <a:pt x="0" y="0"/>
                  </a:moveTo>
                  <a:lnTo>
                    <a:pt x="0" y="10844"/>
                  </a:lnTo>
                  <a:lnTo>
                    <a:pt x="0" y="10917"/>
                  </a:lnTo>
                  <a:lnTo>
                    <a:pt x="5129" y="7230"/>
                  </a:lnTo>
                  <a:lnTo>
                    <a:pt x="5227" y="7181"/>
                  </a:lnTo>
                  <a:lnTo>
                    <a:pt x="5325" y="7181"/>
                  </a:lnTo>
                  <a:lnTo>
                    <a:pt x="5398" y="7205"/>
                  </a:lnTo>
                  <a:lnTo>
                    <a:pt x="5471" y="7278"/>
                  </a:lnTo>
                  <a:lnTo>
                    <a:pt x="5520" y="7376"/>
                  </a:lnTo>
                  <a:lnTo>
                    <a:pt x="5520" y="7474"/>
                  </a:lnTo>
                  <a:lnTo>
                    <a:pt x="5471" y="7547"/>
                  </a:lnTo>
                  <a:lnTo>
                    <a:pt x="5422" y="7620"/>
                  </a:lnTo>
                  <a:lnTo>
                    <a:pt x="318" y="11308"/>
                  </a:lnTo>
                  <a:lnTo>
                    <a:pt x="415" y="11333"/>
                  </a:lnTo>
                  <a:lnTo>
                    <a:pt x="18244" y="11333"/>
                  </a:lnTo>
                  <a:lnTo>
                    <a:pt x="18342" y="11308"/>
                  </a:lnTo>
                  <a:lnTo>
                    <a:pt x="13238" y="7620"/>
                  </a:lnTo>
                  <a:lnTo>
                    <a:pt x="13189" y="7547"/>
                  </a:lnTo>
                  <a:lnTo>
                    <a:pt x="13140" y="7474"/>
                  </a:lnTo>
                  <a:lnTo>
                    <a:pt x="13140" y="7376"/>
                  </a:lnTo>
                  <a:lnTo>
                    <a:pt x="13189" y="7278"/>
                  </a:lnTo>
                  <a:lnTo>
                    <a:pt x="13262" y="7205"/>
                  </a:lnTo>
                  <a:lnTo>
                    <a:pt x="13335" y="7181"/>
                  </a:lnTo>
                  <a:lnTo>
                    <a:pt x="13433" y="7181"/>
                  </a:lnTo>
                  <a:lnTo>
                    <a:pt x="13531" y="7230"/>
                  </a:lnTo>
                  <a:lnTo>
                    <a:pt x="18659" y="10917"/>
                  </a:lnTo>
                  <a:lnTo>
                    <a:pt x="18659" y="10844"/>
                  </a:lnTo>
                  <a:lnTo>
                    <a:pt x="18659" y="0"/>
                  </a:lnTo>
                  <a:lnTo>
                    <a:pt x="9476" y="6643"/>
                  </a:lnTo>
                  <a:lnTo>
                    <a:pt x="9403" y="6692"/>
                  </a:lnTo>
                  <a:lnTo>
                    <a:pt x="9257" y="6692"/>
                  </a:lnTo>
                  <a:lnTo>
                    <a:pt x="9183" y="6643"/>
                  </a:lnTo>
                  <a:lnTo>
                    <a:pt x="0" y="0"/>
                  </a:lnTo>
                  <a:close/>
                </a:path>
              </a:pathLst>
            </a:custGeom>
            <a:solidFill>
              <a:srgbClr val="00AE9D">
                <a:alpha val="834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09" name="Google Shape;309;p34"/>
          <p:cNvSpPr/>
          <p:nvPr/>
        </p:nvSpPr>
        <p:spPr>
          <a:xfrm>
            <a:off x="1681875" y="2683100"/>
            <a:ext cx="1274938" cy="1159802"/>
          </a:xfrm>
          <a:custGeom>
            <a:avLst/>
            <a:gdLst/>
            <a:ahLst/>
            <a:cxnLst/>
            <a:rect l="l" t="t" r="r" b="b"/>
            <a:pathLst>
              <a:path w="16218" h="14752" extrusionOk="0">
                <a:moveTo>
                  <a:pt x="7694" y="0"/>
                </a:moveTo>
                <a:lnTo>
                  <a:pt x="7279" y="25"/>
                </a:lnTo>
                <a:lnTo>
                  <a:pt x="6863" y="74"/>
                </a:lnTo>
                <a:lnTo>
                  <a:pt x="6473" y="123"/>
                </a:lnTo>
                <a:lnTo>
                  <a:pt x="6082" y="196"/>
                </a:lnTo>
                <a:lnTo>
                  <a:pt x="5691" y="293"/>
                </a:lnTo>
                <a:lnTo>
                  <a:pt x="5325" y="416"/>
                </a:lnTo>
                <a:lnTo>
                  <a:pt x="4958" y="538"/>
                </a:lnTo>
                <a:lnTo>
                  <a:pt x="4592" y="660"/>
                </a:lnTo>
                <a:lnTo>
                  <a:pt x="4250" y="831"/>
                </a:lnTo>
                <a:lnTo>
                  <a:pt x="3908" y="977"/>
                </a:lnTo>
                <a:lnTo>
                  <a:pt x="3566" y="1173"/>
                </a:lnTo>
                <a:lnTo>
                  <a:pt x="3249" y="1368"/>
                </a:lnTo>
                <a:lnTo>
                  <a:pt x="2956" y="1563"/>
                </a:lnTo>
                <a:lnTo>
                  <a:pt x="2663" y="1783"/>
                </a:lnTo>
                <a:lnTo>
                  <a:pt x="2370" y="2003"/>
                </a:lnTo>
                <a:lnTo>
                  <a:pt x="2101" y="2247"/>
                </a:lnTo>
                <a:lnTo>
                  <a:pt x="1857" y="2492"/>
                </a:lnTo>
                <a:lnTo>
                  <a:pt x="1612" y="2760"/>
                </a:lnTo>
                <a:lnTo>
                  <a:pt x="1393" y="3029"/>
                </a:lnTo>
                <a:lnTo>
                  <a:pt x="1173" y="3298"/>
                </a:lnTo>
                <a:lnTo>
                  <a:pt x="977" y="3591"/>
                </a:lnTo>
                <a:lnTo>
                  <a:pt x="807" y="3884"/>
                </a:lnTo>
                <a:lnTo>
                  <a:pt x="636" y="4201"/>
                </a:lnTo>
                <a:lnTo>
                  <a:pt x="489" y="4519"/>
                </a:lnTo>
                <a:lnTo>
                  <a:pt x="367" y="4836"/>
                </a:lnTo>
                <a:lnTo>
                  <a:pt x="245" y="5154"/>
                </a:lnTo>
                <a:lnTo>
                  <a:pt x="172" y="5496"/>
                </a:lnTo>
                <a:lnTo>
                  <a:pt x="98" y="5838"/>
                </a:lnTo>
                <a:lnTo>
                  <a:pt x="49" y="6179"/>
                </a:lnTo>
                <a:lnTo>
                  <a:pt x="1" y="6521"/>
                </a:lnTo>
                <a:lnTo>
                  <a:pt x="1" y="6888"/>
                </a:lnTo>
                <a:lnTo>
                  <a:pt x="1" y="7254"/>
                </a:lnTo>
                <a:lnTo>
                  <a:pt x="49" y="7645"/>
                </a:lnTo>
                <a:lnTo>
                  <a:pt x="98" y="8011"/>
                </a:lnTo>
                <a:lnTo>
                  <a:pt x="196" y="8353"/>
                </a:lnTo>
                <a:lnTo>
                  <a:pt x="294" y="8719"/>
                </a:lnTo>
                <a:lnTo>
                  <a:pt x="416" y="9061"/>
                </a:lnTo>
                <a:lnTo>
                  <a:pt x="562" y="9403"/>
                </a:lnTo>
                <a:lnTo>
                  <a:pt x="733" y="9745"/>
                </a:lnTo>
                <a:lnTo>
                  <a:pt x="904" y="10063"/>
                </a:lnTo>
                <a:lnTo>
                  <a:pt x="1100" y="10356"/>
                </a:lnTo>
                <a:lnTo>
                  <a:pt x="1344" y="10673"/>
                </a:lnTo>
                <a:lnTo>
                  <a:pt x="1564" y="10966"/>
                </a:lnTo>
                <a:lnTo>
                  <a:pt x="1832" y="11235"/>
                </a:lnTo>
                <a:lnTo>
                  <a:pt x="2101" y="11504"/>
                </a:lnTo>
                <a:lnTo>
                  <a:pt x="2394" y="11772"/>
                </a:lnTo>
                <a:lnTo>
                  <a:pt x="2687" y="12017"/>
                </a:lnTo>
                <a:lnTo>
                  <a:pt x="2492" y="12383"/>
                </a:lnTo>
                <a:lnTo>
                  <a:pt x="2272" y="12749"/>
                </a:lnTo>
                <a:lnTo>
                  <a:pt x="2028" y="13140"/>
                </a:lnTo>
                <a:lnTo>
                  <a:pt x="1710" y="13506"/>
                </a:lnTo>
                <a:lnTo>
                  <a:pt x="1368" y="13873"/>
                </a:lnTo>
                <a:lnTo>
                  <a:pt x="1173" y="14044"/>
                </a:lnTo>
                <a:lnTo>
                  <a:pt x="953" y="14190"/>
                </a:lnTo>
                <a:lnTo>
                  <a:pt x="733" y="14337"/>
                </a:lnTo>
                <a:lnTo>
                  <a:pt x="513" y="14483"/>
                </a:lnTo>
                <a:lnTo>
                  <a:pt x="269" y="14581"/>
                </a:lnTo>
                <a:lnTo>
                  <a:pt x="1" y="14703"/>
                </a:lnTo>
                <a:lnTo>
                  <a:pt x="123" y="14703"/>
                </a:lnTo>
                <a:lnTo>
                  <a:pt x="489" y="14752"/>
                </a:lnTo>
                <a:lnTo>
                  <a:pt x="1368" y="14752"/>
                </a:lnTo>
                <a:lnTo>
                  <a:pt x="1710" y="14728"/>
                </a:lnTo>
                <a:lnTo>
                  <a:pt x="2101" y="14654"/>
                </a:lnTo>
                <a:lnTo>
                  <a:pt x="2492" y="14581"/>
                </a:lnTo>
                <a:lnTo>
                  <a:pt x="2907" y="14459"/>
                </a:lnTo>
                <a:lnTo>
                  <a:pt x="3322" y="14312"/>
                </a:lnTo>
                <a:lnTo>
                  <a:pt x="3762" y="14117"/>
                </a:lnTo>
                <a:lnTo>
                  <a:pt x="4177" y="13873"/>
                </a:lnTo>
                <a:lnTo>
                  <a:pt x="4592" y="13604"/>
                </a:lnTo>
                <a:lnTo>
                  <a:pt x="4983" y="13238"/>
                </a:lnTo>
                <a:lnTo>
                  <a:pt x="5349" y="13360"/>
                </a:lnTo>
                <a:lnTo>
                  <a:pt x="5716" y="13482"/>
                </a:lnTo>
                <a:lnTo>
                  <a:pt x="6106" y="13555"/>
                </a:lnTo>
                <a:lnTo>
                  <a:pt x="6497" y="13628"/>
                </a:lnTo>
                <a:lnTo>
                  <a:pt x="6888" y="13702"/>
                </a:lnTo>
                <a:lnTo>
                  <a:pt x="7279" y="13751"/>
                </a:lnTo>
                <a:lnTo>
                  <a:pt x="7694" y="13775"/>
                </a:lnTo>
                <a:lnTo>
                  <a:pt x="8524" y="13775"/>
                </a:lnTo>
                <a:lnTo>
                  <a:pt x="8939" y="13751"/>
                </a:lnTo>
                <a:lnTo>
                  <a:pt x="9355" y="13702"/>
                </a:lnTo>
                <a:lnTo>
                  <a:pt x="9745" y="13628"/>
                </a:lnTo>
                <a:lnTo>
                  <a:pt x="10136" y="13555"/>
                </a:lnTo>
                <a:lnTo>
                  <a:pt x="10527" y="13458"/>
                </a:lnTo>
                <a:lnTo>
                  <a:pt x="10893" y="13360"/>
                </a:lnTo>
                <a:lnTo>
                  <a:pt x="11260" y="13238"/>
                </a:lnTo>
                <a:lnTo>
                  <a:pt x="11626" y="13091"/>
                </a:lnTo>
                <a:lnTo>
                  <a:pt x="11968" y="12945"/>
                </a:lnTo>
                <a:lnTo>
                  <a:pt x="12310" y="12774"/>
                </a:lnTo>
                <a:lnTo>
                  <a:pt x="12652" y="12603"/>
                </a:lnTo>
                <a:lnTo>
                  <a:pt x="12969" y="12407"/>
                </a:lnTo>
                <a:lnTo>
                  <a:pt x="13262" y="12212"/>
                </a:lnTo>
                <a:lnTo>
                  <a:pt x="13555" y="11992"/>
                </a:lnTo>
                <a:lnTo>
                  <a:pt x="13848" y="11748"/>
                </a:lnTo>
                <a:lnTo>
                  <a:pt x="14117" y="11528"/>
                </a:lnTo>
                <a:lnTo>
                  <a:pt x="14361" y="11259"/>
                </a:lnTo>
                <a:lnTo>
                  <a:pt x="14606" y="11015"/>
                </a:lnTo>
                <a:lnTo>
                  <a:pt x="14825" y="10747"/>
                </a:lnTo>
                <a:lnTo>
                  <a:pt x="15045" y="10453"/>
                </a:lnTo>
                <a:lnTo>
                  <a:pt x="15241" y="10160"/>
                </a:lnTo>
                <a:lnTo>
                  <a:pt x="15412" y="9867"/>
                </a:lnTo>
                <a:lnTo>
                  <a:pt x="15582" y="9574"/>
                </a:lnTo>
                <a:lnTo>
                  <a:pt x="15729" y="9257"/>
                </a:lnTo>
                <a:lnTo>
                  <a:pt x="15851" y="8939"/>
                </a:lnTo>
                <a:lnTo>
                  <a:pt x="15973" y="8597"/>
                </a:lnTo>
                <a:lnTo>
                  <a:pt x="16047" y="8280"/>
                </a:lnTo>
                <a:lnTo>
                  <a:pt x="16120" y="7938"/>
                </a:lnTo>
                <a:lnTo>
                  <a:pt x="16169" y="7596"/>
                </a:lnTo>
                <a:lnTo>
                  <a:pt x="16217" y="7230"/>
                </a:lnTo>
                <a:lnTo>
                  <a:pt x="16217" y="6888"/>
                </a:lnTo>
                <a:lnTo>
                  <a:pt x="16217" y="6521"/>
                </a:lnTo>
                <a:lnTo>
                  <a:pt x="16169" y="6179"/>
                </a:lnTo>
                <a:lnTo>
                  <a:pt x="16120" y="5838"/>
                </a:lnTo>
                <a:lnTo>
                  <a:pt x="16047" y="5496"/>
                </a:lnTo>
                <a:lnTo>
                  <a:pt x="15973" y="5154"/>
                </a:lnTo>
                <a:lnTo>
                  <a:pt x="15851" y="4836"/>
                </a:lnTo>
                <a:lnTo>
                  <a:pt x="15729" y="4519"/>
                </a:lnTo>
                <a:lnTo>
                  <a:pt x="15582" y="4201"/>
                </a:lnTo>
                <a:lnTo>
                  <a:pt x="15412" y="3884"/>
                </a:lnTo>
                <a:lnTo>
                  <a:pt x="15241" y="3591"/>
                </a:lnTo>
                <a:lnTo>
                  <a:pt x="15045" y="3298"/>
                </a:lnTo>
                <a:lnTo>
                  <a:pt x="14825" y="3029"/>
                </a:lnTo>
                <a:lnTo>
                  <a:pt x="14606" y="2760"/>
                </a:lnTo>
                <a:lnTo>
                  <a:pt x="14361" y="2492"/>
                </a:lnTo>
                <a:lnTo>
                  <a:pt x="14117" y="2247"/>
                </a:lnTo>
                <a:lnTo>
                  <a:pt x="13848" y="2003"/>
                </a:lnTo>
                <a:lnTo>
                  <a:pt x="13555" y="1783"/>
                </a:lnTo>
                <a:lnTo>
                  <a:pt x="13262" y="1563"/>
                </a:lnTo>
                <a:lnTo>
                  <a:pt x="12969" y="1368"/>
                </a:lnTo>
                <a:lnTo>
                  <a:pt x="12652" y="1173"/>
                </a:lnTo>
                <a:lnTo>
                  <a:pt x="12310" y="977"/>
                </a:lnTo>
                <a:lnTo>
                  <a:pt x="11968" y="831"/>
                </a:lnTo>
                <a:lnTo>
                  <a:pt x="11626" y="660"/>
                </a:lnTo>
                <a:lnTo>
                  <a:pt x="11260" y="538"/>
                </a:lnTo>
                <a:lnTo>
                  <a:pt x="10893" y="416"/>
                </a:lnTo>
                <a:lnTo>
                  <a:pt x="10527" y="293"/>
                </a:lnTo>
                <a:lnTo>
                  <a:pt x="10136" y="196"/>
                </a:lnTo>
                <a:lnTo>
                  <a:pt x="9745" y="123"/>
                </a:lnTo>
                <a:lnTo>
                  <a:pt x="9355" y="74"/>
                </a:lnTo>
                <a:lnTo>
                  <a:pt x="8939" y="25"/>
                </a:lnTo>
                <a:lnTo>
                  <a:pt x="8524" y="0"/>
                </a:lnTo>
                <a:close/>
              </a:path>
            </a:pathLst>
          </a:custGeom>
          <a:solidFill>
            <a:srgbClr val="ABE33F">
              <a:alpha val="8115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err="1"/>
              <a:t>Indice</a:t>
            </a:r>
            <a:endParaRPr lang="es-ES" dirty="0"/>
          </a:p>
        </p:txBody>
      </p:sp>
      <p:graphicFrame>
        <p:nvGraphicFramePr>
          <p:cNvPr id="4" name="Diagrama 3"/>
          <p:cNvGraphicFramePr/>
          <p:nvPr>
            <p:extLst>
              <p:ext uri="{D42A27DB-BD31-4B8C-83A1-F6EECF244321}">
                <p14:modId xmlns:p14="http://schemas.microsoft.com/office/powerpoint/2010/main" val="2255914830"/>
              </p:ext>
            </p:extLst>
          </p:nvPr>
        </p:nvGraphicFramePr>
        <p:xfrm>
          <a:off x="1524000" y="982132"/>
          <a:ext cx="6096000" cy="362161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43459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848089" y="1500242"/>
            <a:ext cx="6468253" cy="1384995"/>
          </a:xfrm>
          <a:prstGeom prst="rect">
            <a:avLst/>
          </a:prstGeom>
        </p:spPr>
        <p:txBody>
          <a:bodyPr wrap="square">
            <a:spAutoFit/>
          </a:bodyPr>
          <a:lstStyle/>
          <a:p>
            <a:pPr fontAlgn="base"/>
            <a:r>
              <a:rPr lang="en-GB" i="1" dirty="0">
                <a:solidFill>
                  <a:srgbClr val="004C52"/>
                </a:solidFill>
                <a:latin typeface="Karla" pitchFamily="2" charset="77"/>
              </a:rPr>
              <a:t>"</a:t>
            </a:r>
            <a:r>
              <a:rPr lang="en-GB" i="1" dirty="0" err="1">
                <a:solidFill>
                  <a:srgbClr val="004C52"/>
                </a:solidFill>
                <a:latin typeface="Karla" pitchFamily="2" charset="77"/>
              </a:rPr>
              <a:t>L'importante</a:t>
            </a:r>
            <a:r>
              <a:rPr lang="en-GB" i="1" dirty="0">
                <a:solidFill>
                  <a:srgbClr val="004C52"/>
                </a:solidFill>
                <a:latin typeface="Karla" pitchFamily="2" charset="77"/>
              </a:rPr>
              <a:t> </a:t>
            </a:r>
            <a:r>
              <a:rPr lang="en-GB" i="1" dirty="0" err="1">
                <a:solidFill>
                  <a:srgbClr val="004C52"/>
                </a:solidFill>
                <a:latin typeface="Karla" pitchFamily="2" charset="77"/>
              </a:rPr>
              <a:t>è</a:t>
            </a:r>
            <a:r>
              <a:rPr lang="en-GB" i="1" dirty="0">
                <a:solidFill>
                  <a:srgbClr val="004C52"/>
                </a:solidFill>
                <a:latin typeface="Karla" pitchFamily="2" charset="77"/>
              </a:rPr>
              <a:t> non </a:t>
            </a:r>
            <a:r>
              <a:rPr lang="en-GB" i="1" dirty="0" err="1">
                <a:solidFill>
                  <a:srgbClr val="004C52"/>
                </a:solidFill>
                <a:latin typeface="Karla" pitchFamily="2" charset="77"/>
              </a:rPr>
              <a:t>smettere</a:t>
            </a:r>
            <a:r>
              <a:rPr lang="en-GB" i="1" dirty="0">
                <a:solidFill>
                  <a:srgbClr val="004C52"/>
                </a:solidFill>
                <a:latin typeface="Karla" pitchFamily="2" charset="77"/>
              </a:rPr>
              <a:t> di fare </a:t>
            </a:r>
            <a:r>
              <a:rPr lang="en-GB" i="1" dirty="0" err="1">
                <a:solidFill>
                  <a:srgbClr val="004C52"/>
                </a:solidFill>
                <a:latin typeface="Karla" pitchFamily="2" charset="77"/>
              </a:rPr>
              <a:t>domande</a:t>
            </a:r>
            <a:r>
              <a:rPr lang="en-GB" i="1" dirty="0">
                <a:solidFill>
                  <a:srgbClr val="004C52"/>
                </a:solidFill>
                <a:latin typeface="Karla" pitchFamily="2" charset="77"/>
              </a:rPr>
              <a:t>. La </a:t>
            </a:r>
            <a:r>
              <a:rPr lang="en-GB" i="1" dirty="0" err="1">
                <a:solidFill>
                  <a:srgbClr val="004C52"/>
                </a:solidFill>
                <a:latin typeface="Karla" pitchFamily="2" charset="77"/>
              </a:rPr>
              <a:t>curiosità</a:t>
            </a:r>
            <a:r>
              <a:rPr lang="en-GB" i="1" dirty="0">
                <a:solidFill>
                  <a:srgbClr val="004C52"/>
                </a:solidFill>
                <a:latin typeface="Karla" pitchFamily="2" charset="77"/>
              </a:rPr>
              <a:t> ha la </a:t>
            </a:r>
            <a:r>
              <a:rPr lang="en-GB" i="1" dirty="0" err="1">
                <a:solidFill>
                  <a:srgbClr val="004C52"/>
                </a:solidFill>
                <a:latin typeface="Karla" pitchFamily="2" charset="77"/>
              </a:rPr>
              <a:t>sua</a:t>
            </a:r>
            <a:r>
              <a:rPr lang="en-GB" i="1" dirty="0">
                <a:solidFill>
                  <a:srgbClr val="004C52"/>
                </a:solidFill>
                <a:latin typeface="Karla" pitchFamily="2" charset="77"/>
              </a:rPr>
              <a:t> propria </a:t>
            </a:r>
            <a:r>
              <a:rPr lang="en-GB" i="1" dirty="0" err="1">
                <a:solidFill>
                  <a:srgbClr val="004C52"/>
                </a:solidFill>
                <a:latin typeface="Karla" pitchFamily="2" charset="77"/>
              </a:rPr>
              <a:t>ragione</a:t>
            </a:r>
            <a:r>
              <a:rPr lang="en-GB" i="1" dirty="0">
                <a:solidFill>
                  <a:srgbClr val="004C52"/>
                </a:solidFill>
                <a:latin typeface="Karla" pitchFamily="2" charset="77"/>
              </a:rPr>
              <a:t> di </a:t>
            </a:r>
            <a:r>
              <a:rPr lang="en-GB" i="1" dirty="0" err="1">
                <a:solidFill>
                  <a:srgbClr val="004C52"/>
                </a:solidFill>
                <a:latin typeface="Karla" pitchFamily="2" charset="77"/>
              </a:rPr>
              <a:t>esistere</a:t>
            </a:r>
            <a:r>
              <a:rPr lang="en-GB" i="1" dirty="0">
                <a:solidFill>
                  <a:srgbClr val="004C52"/>
                </a:solidFill>
                <a:latin typeface="Karla" pitchFamily="2" charset="77"/>
              </a:rPr>
              <a:t>". - </a:t>
            </a:r>
            <a:r>
              <a:rPr lang="en-GB" dirty="0">
                <a:solidFill>
                  <a:srgbClr val="004C52"/>
                </a:solidFill>
                <a:latin typeface="Karla" pitchFamily="2" charset="77"/>
              </a:rPr>
              <a:t>Albert Einstein</a:t>
            </a:r>
          </a:p>
          <a:p>
            <a:pPr fontAlgn="base"/>
            <a:r>
              <a:rPr lang="es-ES" dirty="0">
                <a:latin typeface="Karla" pitchFamily="2" charset="77"/>
              </a:rPr>
              <a:t>​</a:t>
            </a:r>
            <a:endParaRPr lang="es-ES" dirty="0">
              <a:latin typeface="Segoe UI" panose="020B0502040204020203" pitchFamily="34" charset="0"/>
            </a:endParaRPr>
          </a:p>
          <a:p>
            <a:pPr fontAlgn="base">
              <a:buFont typeface="Arial" panose="020B0604020202020204" pitchFamily="34" charset="0"/>
              <a:buChar char="•"/>
            </a:pPr>
            <a:endParaRPr lang="en-GB" dirty="0">
              <a:latin typeface="Arial" panose="020B0604020202020204" pitchFamily="34" charset="0"/>
            </a:endParaRPr>
          </a:p>
          <a:p>
            <a:pPr fontAlgn="base"/>
            <a:r>
              <a:rPr lang="en-US" dirty="0">
                <a:latin typeface="Karla" pitchFamily="2" charset="77"/>
              </a:rPr>
              <a:t>​</a:t>
            </a:r>
            <a:endParaRPr lang="en-US" dirty="0">
              <a:latin typeface="Segoe UI" panose="020B0502040204020203" pitchFamily="34" charset="0"/>
            </a:endParaRPr>
          </a:p>
          <a:p>
            <a:pPr fontAlgn="base"/>
            <a:r>
              <a:rPr lang="en-US" dirty="0">
                <a:latin typeface="Karla" pitchFamily="2" charset="77"/>
              </a:rPr>
              <a:t>​</a:t>
            </a:r>
            <a:endParaRPr lang="en-US" dirty="0">
              <a:latin typeface="Segoe UI" panose="020B0502040204020203" pitchFamily="34" charset="0"/>
            </a:endParaRPr>
          </a:p>
        </p:txBody>
      </p:sp>
      <p:sp>
        <p:nvSpPr>
          <p:cNvPr id="3" name="Rectangle 2">
            <a:extLst>
              <a:ext uri="{FF2B5EF4-FFF2-40B4-BE49-F238E27FC236}">
                <a16:creationId xmlns:a16="http://schemas.microsoft.com/office/drawing/2014/main" id="{5F2A92B8-2965-3F4C-8B14-4AD54A0B1804}"/>
              </a:ext>
            </a:extLst>
          </p:cNvPr>
          <p:cNvSpPr/>
          <p:nvPr/>
        </p:nvSpPr>
        <p:spPr>
          <a:xfrm>
            <a:off x="4959703" y="2830532"/>
            <a:ext cx="4572000" cy="738664"/>
          </a:xfrm>
          <a:prstGeom prst="rect">
            <a:avLst/>
          </a:prstGeom>
        </p:spPr>
        <p:txBody>
          <a:bodyPr>
            <a:spAutoFit/>
          </a:bodyPr>
          <a:lstStyle/>
          <a:p>
            <a:pPr fontAlgn="base"/>
            <a:r>
              <a:rPr lang="es-ES" b="1" dirty="0">
                <a:solidFill>
                  <a:srgbClr val="00AE9D"/>
                </a:solidFill>
                <a:latin typeface="Karla" pitchFamily="2" charset="77"/>
              </a:rPr>
              <a:t>1. Come si </a:t>
            </a:r>
            <a:r>
              <a:rPr lang="es-ES" b="1" dirty="0" err="1">
                <a:solidFill>
                  <a:srgbClr val="00AE9D"/>
                </a:solidFill>
                <a:latin typeface="Karla" pitchFamily="2" charset="77"/>
              </a:rPr>
              <a:t>pensa</a:t>
            </a:r>
            <a:r>
              <a:rPr lang="es-ES" b="1" dirty="0">
                <a:solidFill>
                  <a:srgbClr val="00AE9D"/>
                </a:solidFill>
                <a:latin typeface="Karla" pitchFamily="2" charset="77"/>
              </a:rPr>
              <a:t> in modo critico?</a:t>
            </a:r>
            <a:r>
              <a:rPr lang="es-ES" dirty="0">
                <a:latin typeface="Karla" pitchFamily="2" charset="77"/>
              </a:rPr>
              <a:t>​</a:t>
            </a:r>
            <a:endParaRPr lang="es-ES" dirty="0">
              <a:latin typeface="Segoe UI" panose="020B0502040204020203" pitchFamily="34" charset="0"/>
            </a:endParaRPr>
          </a:p>
          <a:p>
            <a:pPr fontAlgn="base"/>
            <a:r>
              <a:rPr lang="es-ES" dirty="0">
                <a:solidFill>
                  <a:srgbClr val="004C52"/>
                </a:solidFill>
                <a:latin typeface="Karla" pitchFamily="2" charset="77"/>
              </a:rPr>
              <a:t>1.1. </a:t>
            </a:r>
            <a:r>
              <a:rPr lang="es-ES" dirty="0" err="1">
                <a:solidFill>
                  <a:srgbClr val="004C52"/>
                </a:solidFill>
                <a:latin typeface="Karla" pitchFamily="2" charset="77"/>
              </a:rPr>
              <a:t>Competenze</a:t>
            </a:r>
            <a:r>
              <a:rPr lang="es-ES" dirty="0">
                <a:solidFill>
                  <a:srgbClr val="004C52"/>
                </a:solidFill>
                <a:latin typeface="Karla" pitchFamily="2" charset="77"/>
              </a:rPr>
              <a:t> del </a:t>
            </a:r>
            <a:r>
              <a:rPr lang="es-ES" dirty="0" err="1">
                <a:solidFill>
                  <a:srgbClr val="004C52"/>
                </a:solidFill>
                <a:latin typeface="Karla" pitchFamily="2" charset="77"/>
              </a:rPr>
              <a:t>pensiero</a:t>
            </a:r>
            <a:r>
              <a:rPr lang="es-ES" dirty="0">
                <a:solidFill>
                  <a:srgbClr val="004C52"/>
                </a:solidFill>
                <a:latin typeface="Karla" pitchFamily="2" charset="77"/>
              </a:rPr>
              <a:t> critico</a:t>
            </a:r>
          </a:p>
          <a:p>
            <a:pPr fontAlgn="base"/>
            <a:r>
              <a:rPr lang="es-ES" dirty="0">
                <a:solidFill>
                  <a:srgbClr val="004C52"/>
                </a:solidFill>
                <a:latin typeface="Karla" pitchFamily="2" charset="77"/>
              </a:rPr>
              <a:t>1.2. </a:t>
            </a:r>
            <a:r>
              <a:rPr lang="it-IT" dirty="0">
                <a:solidFill>
                  <a:srgbClr val="004C52"/>
                </a:solidFill>
                <a:latin typeface="Karla" pitchFamily="2" charset="77"/>
              </a:rPr>
              <a:t>Domande utili</a:t>
            </a:r>
            <a:endParaRPr lang="es-ES" dirty="0">
              <a:latin typeface="Segoe UI" panose="020B0502040204020203" pitchFamily="34" charset="0"/>
            </a:endParaRPr>
          </a:p>
        </p:txBody>
      </p:sp>
      <p:sp>
        <p:nvSpPr>
          <p:cNvPr id="4" name="Rectangle 3">
            <a:extLst>
              <a:ext uri="{FF2B5EF4-FFF2-40B4-BE49-F238E27FC236}">
                <a16:creationId xmlns:a16="http://schemas.microsoft.com/office/drawing/2014/main" id="{6AEA45E6-EE01-DD47-A26E-BD34D1DDF5D8}"/>
              </a:ext>
            </a:extLst>
          </p:cNvPr>
          <p:cNvSpPr/>
          <p:nvPr/>
        </p:nvSpPr>
        <p:spPr>
          <a:xfrm>
            <a:off x="3877474" y="3261419"/>
            <a:ext cx="4572000" cy="738664"/>
          </a:xfrm>
          <a:prstGeom prst="rect">
            <a:avLst/>
          </a:prstGeom>
        </p:spPr>
        <p:txBody>
          <a:bodyPr>
            <a:spAutoFit/>
          </a:bodyPr>
          <a:lstStyle/>
          <a:p>
            <a:pPr fontAlgn="base"/>
            <a:endParaRPr lang="es-E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a:p>
            <a:pPr fontAlgn="base"/>
            <a:r>
              <a:rPr lang="es-ES">
                <a:latin typeface="Karla" pitchFamily="2" charset="77"/>
              </a:rPr>
              <a:t>​</a:t>
            </a:r>
            <a:endParaRPr lang="es-ES">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139361" y="84469"/>
            <a:ext cx="5993949" cy="461665"/>
          </a:xfrm>
          <a:prstGeom prst="rect">
            <a:avLst/>
          </a:prstGeom>
        </p:spPr>
        <p:txBody>
          <a:bodyPr wrap="none">
            <a:spAutoFit/>
          </a:bodyPr>
          <a:lstStyle/>
          <a:p>
            <a:r>
              <a:rPr lang="en-GB" sz="2400" b="1" dirty="0">
                <a:solidFill>
                  <a:schemeClr val="bg1"/>
                </a:solidFill>
                <a:latin typeface="Raleway" pitchFamily="2" charset="77"/>
              </a:rPr>
              <a:t>UNITÀ 1 Come </a:t>
            </a:r>
            <a:r>
              <a:rPr lang="en-GB" sz="2400" b="1" dirty="0" err="1">
                <a:solidFill>
                  <a:schemeClr val="bg1"/>
                </a:solidFill>
                <a:latin typeface="Raleway" pitchFamily="2" charset="77"/>
              </a:rPr>
              <a:t>pensare</a:t>
            </a:r>
            <a:r>
              <a:rPr lang="en-GB" sz="2400" b="1" dirty="0">
                <a:solidFill>
                  <a:schemeClr val="bg1"/>
                </a:solidFill>
                <a:latin typeface="Raleway" pitchFamily="2" charset="77"/>
              </a:rPr>
              <a:t> in modo </a:t>
            </a:r>
            <a:r>
              <a:rPr lang="en-GB" sz="2400" b="1" dirty="0" err="1">
                <a:solidFill>
                  <a:schemeClr val="bg1"/>
                </a:solidFill>
                <a:latin typeface="Raleway" pitchFamily="2" charset="77"/>
              </a:rPr>
              <a:t>crit</a:t>
            </a:r>
            <a:r>
              <a:rPr lang="en-GB" sz="2400" b="1" dirty="0" err="1">
                <a:solidFill>
                  <a:srgbClr val="004C52"/>
                </a:solidFill>
                <a:latin typeface="Raleway" pitchFamily="2" charset="77"/>
              </a:rPr>
              <a:t>ico</a:t>
            </a:r>
            <a:r>
              <a:rPr lang="en-GB" sz="2400" b="1" dirty="0">
                <a:solidFill>
                  <a:srgbClr val="004C52"/>
                </a:solidFill>
                <a:latin typeface="Raleway" pitchFamily="2" charset="77"/>
              </a:rPr>
              <a:t>?​</a:t>
            </a:r>
          </a:p>
        </p:txBody>
      </p:sp>
      <p:pic>
        <p:nvPicPr>
          <p:cNvPr id="8" name="Picture 7" descr="A picture containing ceramic ware, porcelain&#10;&#10;Description automatically generated">
            <a:extLst>
              <a:ext uri="{FF2B5EF4-FFF2-40B4-BE49-F238E27FC236}">
                <a16:creationId xmlns:a16="http://schemas.microsoft.com/office/drawing/2014/main" id="{7C5D6FF4-708F-4F45-BEEA-F7B3111C6B9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827658" y="2132986"/>
            <a:ext cx="2414530" cy="2256865"/>
          </a:xfrm>
          <a:prstGeom prst="rect">
            <a:avLst/>
          </a:prstGeom>
        </p:spPr>
      </p:pic>
    </p:spTree>
    <p:extLst>
      <p:ext uri="{BB962C8B-B14F-4D97-AF65-F5344CB8AC3E}">
        <p14:creationId xmlns:p14="http://schemas.microsoft.com/office/powerpoint/2010/main" val="3343561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318972" y="1189306"/>
            <a:ext cx="4124202" cy="2537610"/>
          </a:xfrm>
          <a:prstGeom prst="rect">
            <a:avLst/>
          </a:prstGeom>
        </p:spPr>
        <p:txBody>
          <a:bodyPr spcFirstLastPara="1" wrap="square" lIns="91425" tIns="91425" rIns="91425" bIns="91425" anchor="t" anchorCtr="0">
            <a:noAutofit/>
          </a:bodyPr>
          <a:lstStyle/>
          <a:p>
            <a:pPr marL="0" indent="0">
              <a:buNone/>
            </a:pPr>
            <a:r>
              <a:rPr lang="es-ES" b="1" dirty="0">
                <a:solidFill>
                  <a:srgbClr val="00AE9D"/>
                </a:solidFill>
              </a:rPr>
              <a:t>1.1. </a:t>
            </a:r>
            <a:r>
              <a:rPr lang="es-ES" b="1" dirty="0" err="1">
                <a:solidFill>
                  <a:srgbClr val="00AE9D"/>
                </a:solidFill>
              </a:rPr>
              <a:t>Capacità</a:t>
            </a:r>
            <a:r>
              <a:rPr lang="es-ES" b="1" dirty="0">
                <a:solidFill>
                  <a:srgbClr val="00AE9D"/>
                </a:solidFill>
              </a:rPr>
              <a:t> del </a:t>
            </a:r>
            <a:r>
              <a:rPr lang="es-ES" b="1" dirty="0" err="1">
                <a:solidFill>
                  <a:srgbClr val="00AE9D"/>
                </a:solidFill>
              </a:rPr>
              <a:t>pensiero</a:t>
            </a:r>
            <a:r>
              <a:rPr lang="es-ES" b="1" dirty="0">
                <a:solidFill>
                  <a:srgbClr val="00AE9D"/>
                </a:solidFill>
              </a:rPr>
              <a:t> critico</a:t>
            </a:r>
            <a:endParaRPr lang="es-ES" dirty="0">
              <a:solidFill>
                <a:srgbClr val="00AE9D"/>
              </a:solidFill>
            </a:endParaRPr>
          </a:p>
          <a:p>
            <a:pPr marL="76200" indent="0">
              <a:buNone/>
            </a:pPr>
            <a:r>
              <a:rPr lang="en-GB" sz="1400" i="1" dirty="0"/>
              <a:t>“Con il nuovo </a:t>
            </a:r>
            <a:r>
              <a:rPr lang="en-GB" sz="1400" i="1" dirty="0" err="1"/>
              <a:t>giorno</a:t>
            </a:r>
            <a:r>
              <a:rPr lang="en-GB" sz="1400" i="1" dirty="0"/>
              <a:t> </a:t>
            </a:r>
            <a:r>
              <a:rPr lang="en-GB" sz="1400" i="1" dirty="0" err="1"/>
              <a:t>arrivano</a:t>
            </a:r>
            <a:r>
              <a:rPr lang="en-GB" sz="1400" i="1" dirty="0"/>
              <a:t> </a:t>
            </a:r>
            <a:r>
              <a:rPr lang="en-GB" sz="1400" i="1" dirty="0" err="1"/>
              <a:t>nuove</a:t>
            </a:r>
            <a:r>
              <a:rPr lang="en-GB" sz="1400" i="1" dirty="0"/>
              <a:t> </a:t>
            </a:r>
            <a:r>
              <a:rPr lang="en-GB" sz="1400" i="1" dirty="0" err="1"/>
              <a:t>forze</a:t>
            </a:r>
            <a:r>
              <a:rPr lang="en-GB" sz="1400" i="1" dirty="0"/>
              <a:t> e </a:t>
            </a:r>
            <a:r>
              <a:rPr lang="en-GB" sz="1400" i="1" dirty="0" err="1"/>
              <a:t>nuovi</a:t>
            </a:r>
            <a:r>
              <a:rPr lang="en-GB" sz="1400" i="1" dirty="0"/>
              <a:t> </a:t>
            </a:r>
            <a:r>
              <a:rPr lang="en-GB" sz="1400" i="1" dirty="0" err="1"/>
              <a:t>pensieri</a:t>
            </a:r>
            <a:r>
              <a:rPr lang="en-GB" sz="1400" i="1" dirty="0"/>
              <a:t>.”</a:t>
            </a:r>
          </a:p>
          <a:p>
            <a:pPr marL="76200" indent="0">
              <a:buNone/>
            </a:pPr>
            <a:r>
              <a:rPr lang="en-GB" sz="1400" dirty="0"/>
              <a:t>Eleanor Roosevelt</a:t>
            </a:r>
          </a:p>
          <a:p>
            <a:pPr marL="0" lvl="0" indent="0" algn="l" rtl="0">
              <a:spcBef>
                <a:spcPts val="600"/>
              </a:spcBef>
              <a:spcAft>
                <a:spcPts val="0"/>
              </a:spcAft>
              <a:buNone/>
            </a:pPr>
            <a:endParaRPr lang="en"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UNITÀ 1 Come </a:t>
            </a:r>
            <a:r>
              <a:rPr lang="en-GB" dirty="0" err="1">
                <a:solidFill>
                  <a:schemeClr val="bg1"/>
                </a:solidFill>
                <a:latin typeface="Raleway" pitchFamily="2" charset="77"/>
              </a:rPr>
              <a:t>pensare</a:t>
            </a:r>
            <a:r>
              <a:rPr lang="en-GB" dirty="0">
                <a:solidFill>
                  <a:schemeClr val="bg1"/>
                </a:solidFill>
                <a:latin typeface="Raleway" pitchFamily="2" charset="77"/>
              </a:rPr>
              <a:t> in modo </a:t>
            </a:r>
            <a:r>
              <a:rPr lang="en-GB" dirty="0" err="1">
                <a:solidFill>
                  <a:schemeClr val="bg1"/>
                </a:solidFill>
                <a:latin typeface="Raleway" pitchFamily="2" charset="77"/>
              </a:rPr>
              <a:t>crit</a:t>
            </a:r>
            <a:r>
              <a:rPr lang="en-GB" dirty="0" err="1">
                <a:solidFill>
                  <a:srgbClr val="004C52"/>
                </a:solidFill>
                <a:latin typeface="Raleway" pitchFamily="2" charset="77"/>
              </a:rPr>
              <a:t>ico</a:t>
            </a:r>
            <a:r>
              <a:rPr lang="en-GB" dirty="0">
                <a:solidFill>
                  <a:srgbClr val="004C52"/>
                </a:solidFill>
                <a:latin typeface="Raleway" pitchFamily="2" charset="77"/>
              </a:rPr>
              <a:t>?​</a:t>
            </a:r>
          </a:p>
          <a:p>
            <a:endParaRPr lang="en-GB" dirty="0">
              <a:solidFill>
                <a:schemeClr val="bg1"/>
              </a:solidFill>
              <a:latin typeface="Raleway" pitchFamily="2" charset="77"/>
            </a:endParaRPr>
          </a:p>
          <a:p>
            <a:endParaRPr lang="en-GB" dirty="0"/>
          </a:p>
        </p:txBody>
      </p:sp>
      <p:pic>
        <p:nvPicPr>
          <p:cNvPr id="3" name="Picture 2" descr="A picture containing text, indoor, beverage&#10;&#10;Description automatically generated">
            <a:extLst>
              <a:ext uri="{FF2B5EF4-FFF2-40B4-BE49-F238E27FC236}">
                <a16:creationId xmlns:a16="http://schemas.microsoft.com/office/drawing/2014/main" id="{97CEF568-1CE1-0040-929C-EA2D732D10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98028" y="1252690"/>
            <a:ext cx="3341023" cy="2213162"/>
          </a:xfrm>
          <a:prstGeom prst="rect">
            <a:avLst/>
          </a:prstGeom>
        </p:spPr>
      </p:pic>
      <p:sp>
        <p:nvSpPr>
          <p:cNvPr id="4" name="TextBox 3">
            <a:extLst>
              <a:ext uri="{FF2B5EF4-FFF2-40B4-BE49-F238E27FC236}">
                <a16:creationId xmlns:a16="http://schemas.microsoft.com/office/drawing/2014/main" id="{016F6F11-1912-E24A-A4B4-280F22C066E8}"/>
              </a:ext>
            </a:extLst>
          </p:cNvPr>
          <p:cNvSpPr txBox="1"/>
          <p:nvPr/>
        </p:nvSpPr>
        <p:spPr>
          <a:xfrm>
            <a:off x="1735393" y="3985789"/>
            <a:ext cx="965329" cy="307777"/>
          </a:xfrm>
          <a:prstGeom prst="rect">
            <a:avLst/>
          </a:prstGeom>
          <a:noFill/>
        </p:spPr>
        <p:txBody>
          <a:bodyPr wrap="none" rtlCol="0">
            <a:spAutoFit/>
          </a:bodyPr>
          <a:lstStyle/>
          <a:p>
            <a:r>
              <a:rPr lang="en-GB" dirty="0" err="1">
                <a:latin typeface="Karla" pitchFamily="2" charset="77"/>
              </a:rPr>
              <a:t>chiarezza</a:t>
            </a:r>
            <a:endParaRPr lang="en-GB" dirty="0">
              <a:latin typeface="Karla" pitchFamily="2" charset="77"/>
            </a:endParaRPr>
          </a:p>
        </p:txBody>
      </p:sp>
      <p:sp>
        <p:nvSpPr>
          <p:cNvPr id="10" name="TextBox 9">
            <a:extLst>
              <a:ext uri="{FF2B5EF4-FFF2-40B4-BE49-F238E27FC236}">
                <a16:creationId xmlns:a16="http://schemas.microsoft.com/office/drawing/2014/main" id="{1E73A6BE-EED0-6043-90C3-7F5EFB10AAFC}"/>
              </a:ext>
            </a:extLst>
          </p:cNvPr>
          <p:cNvSpPr txBox="1"/>
          <p:nvPr/>
        </p:nvSpPr>
        <p:spPr>
          <a:xfrm rot="20772158">
            <a:off x="1190763" y="3809912"/>
            <a:ext cx="1223603" cy="307777"/>
          </a:xfrm>
          <a:prstGeom prst="rect">
            <a:avLst/>
          </a:prstGeom>
          <a:noFill/>
        </p:spPr>
        <p:txBody>
          <a:bodyPr wrap="square" rtlCol="0">
            <a:spAutoFit/>
          </a:bodyPr>
          <a:lstStyle/>
          <a:p>
            <a:r>
              <a:rPr lang="en-US" dirty="0" err="1">
                <a:latin typeface="Karla" pitchFamily="2" charset="77"/>
                <a:ea typeface="+mn-lt"/>
                <a:cs typeface="+mn-lt"/>
              </a:rPr>
              <a:t>accuratezza</a:t>
            </a:r>
            <a:endParaRPr lang="en-US" dirty="0">
              <a:cs typeface="Calibri" panose="020F0502020204030204"/>
            </a:endParaRPr>
          </a:p>
        </p:txBody>
      </p:sp>
      <p:sp>
        <p:nvSpPr>
          <p:cNvPr id="11" name="TextBox 10">
            <a:extLst>
              <a:ext uri="{FF2B5EF4-FFF2-40B4-BE49-F238E27FC236}">
                <a16:creationId xmlns:a16="http://schemas.microsoft.com/office/drawing/2014/main" id="{6B739797-D7DA-4846-A055-DD19B4DFC5EA}"/>
              </a:ext>
            </a:extLst>
          </p:cNvPr>
          <p:cNvSpPr txBox="1"/>
          <p:nvPr/>
        </p:nvSpPr>
        <p:spPr>
          <a:xfrm>
            <a:off x="2277707" y="3814026"/>
            <a:ext cx="1127234" cy="307777"/>
          </a:xfrm>
          <a:prstGeom prst="rect">
            <a:avLst/>
          </a:prstGeom>
          <a:noFill/>
        </p:spPr>
        <p:txBody>
          <a:bodyPr wrap="square" rtlCol="0">
            <a:spAutoFit/>
          </a:bodyPr>
          <a:lstStyle/>
          <a:p>
            <a:r>
              <a:rPr lang="en-US" dirty="0" err="1">
                <a:latin typeface="Karla" pitchFamily="2" charset="77"/>
                <a:ea typeface="+mn-lt"/>
                <a:cs typeface="+mn-lt"/>
              </a:rPr>
              <a:t>precisione</a:t>
            </a:r>
            <a:endParaRPr lang="en-US" dirty="0">
              <a:latin typeface="Karla" pitchFamily="2" charset="77"/>
              <a:cs typeface="Calibri" panose="020F0502020204030204"/>
            </a:endParaRPr>
          </a:p>
        </p:txBody>
      </p:sp>
      <p:sp>
        <p:nvSpPr>
          <p:cNvPr id="12" name="TextBox 11">
            <a:extLst>
              <a:ext uri="{FF2B5EF4-FFF2-40B4-BE49-F238E27FC236}">
                <a16:creationId xmlns:a16="http://schemas.microsoft.com/office/drawing/2014/main" id="{27DEE592-F062-A84B-BA4A-2BBA04760A37}"/>
              </a:ext>
            </a:extLst>
          </p:cNvPr>
          <p:cNvSpPr txBox="1"/>
          <p:nvPr/>
        </p:nvSpPr>
        <p:spPr>
          <a:xfrm rot="282720">
            <a:off x="2117835" y="4211779"/>
            <a:ext cx="1458310" cy="307777"/>
          </a:xfrm>
          <a:prstGeom prst="rect">
            <a:avLst/>
          </a:prstGeom>
          <a:noFill/>
        </p:spPr>
        <p:txBody>
          <a:bodyPr wrap="square" rtlCol="0">
            <a:spAutoFit/>
          </a:bodyPr>
          <a:lstStyle/>
          <a:p>
            <a:r>
              <a:rPr lang="en-US" dirty="0" err="1">
                <a:latin typeface="Karla" pitchFamily="2" charset="77"/>
                <a:ea typeface="+mn-lt"/>
                <a:cs typeface="+mn-lt"/>
              </a:rPr>
              <a:t>consistenza</a:t>
            </a:r>
            <a:endParaRPr lang="en-US" dirty="0">
              <a:cs typeface="Calibri" panose="020F0502020204030204"/>
            </a:endParaRPr>
          </a:p>
        </p:txBody>
      </p:sp>
      <p:sp>
        <p:nvSpPr>
          <p:cNvPr id="13" name="TextBox 12">
            <a:extLst>
              <a:ext uri="{FF2B5EF4-FFF2-40B4-BE49-F238E27FC236}">
                <a16:creationId xmlns:a16="http://schemas.microsoft.com/office/drawing/2014/main" id="{D7ABEF4A-B6C0-6443-8660-2FBBC4682089}"/>
              </a:ext>
            </a:extLst>
          </p:cNvPr>
          <p:cNvSpPr txBox="1"/>
          <p:nvPr/>
        </p:nvSpPr>
        <p:spPr>
          <a:xfrm rot="20739303">
            <a:off x="2845922" y="3935584"/>
            <a:ext cx="1297453" cy="307777"/>
          </a:xfrm>
          <a:prstGeom prst="rect">
            <a:avLst/>
          </a:prstGeom>
          <a:noFill/>
        </p:spPr>
        <p:txBody>
          <a:bodyPr wrap="square" rtlCol="0">
            <a:spAutoFit/>
          </a:bodyPr>
          <a:lstStyle/>
          <a:p>
            <a:r>
              <a:rPr lang="en-US" dirty="0" err="1">
                <a:latin typeface="Karla" pitchFamily="2" charset="77"/>
                <a:ea typeface="+mn-lt"/>
                <a:cs typeface="+mn-lt"/>
              </a:rPr>
              <a:t>rilevanza</a:t>
            </a:r>
            <a:endParaRPr lang="en-US" dirty="0">
              <a:cs typeface="Calibri" panose="020F0502020204030204"/>
            </a:endParaRPr>
          </a:p>
        </p:txBody>
      </p:sp>
      <p:sp>
        <p:nvSpPr>
          <p:cNvPr id="14" name="TextBox 13">
            <a:extLst>
              <a:ext uri="{FF2B5EF4-FFF2-40B4-BE49-F238E27FC236}">
                <a16:creationId xmlns:a16="http://schemas.microsoft.com/office/drawing/2014/main" id="{FA83D356-459C-8F4C-94D3-5D5FD9EEA867}"/>
              </a:ext>
            </a:extLst>
          </p:cNvPr>
          <p:cNvSpPr txBox="1"/>
          <p:nvPr/>
        </p:nvSpPr>
        <p:spPr>
          <a:xfrm rot="21019289">
            <a:off x="2760517" y="3566485"/>
            <a:ext cx="1170513" cy="307777"/>
          </a:xfrm>
          <a:prstGeom prst="rect">
            <a:avLst/>
          </a:prstGeom>
          <a:noFill/>
        </p:spPr>
        <p:txBody>
          <a:bodyPr wrap="none" rtlCol="0">
            <a:spAutoFit/>
          </a:bodyPr>
          <a:lstStyle/>
          <a:p>
            <a:r>
              <a:rPr lang="en-US" dirty="0">
                <a:latin typeface="Karla" pitchFamily="2" charset="77"/>
                <a:ea typeface="+mn-lt"/>
                <a:cs typeface="+mn-lt"/>
              </a:rPr>
              <a:t>prove </a:t>
            </a:r>
            <a:r>
              <a:rPr lang="en-US" dirty="0" err="1">
                <a:latin typeface="Karla" pitchFamily="2" charset="77"/>
                <a:ea typeface="+mn-lt"/>
                <a:cs typeface="+mn-lt"/>
              </a:rPr>
              <a:t>solide</a:t>
            </a:r>
            <a:endParaRPr lang="en-US" dirty="0">
              <a:latin typeface="Karla" pitchFamily="2" charset="77"/>
              <a:ea typeface="+mn-lt"/>
              <a:cs typeface="+mn-lt"/>
            </a:endParaRPr>
          </a:p>
        </p:txBody>
      </p:sp>
      <p:sp>
        <p:nvSpPr>
          <p:cNvPr id="15" name="Rectangle 14">
            <a:extLst>
              <a:ext uri="{FF2B5EF4-FFF2-40B4-BE49-F238E27FC236}">
                <a16:creationId xmlns:a16="http://schemas.microsoft.com/office/drawing/2014/main" id="{5AA8B4EB-A2C5-ED41-BBEA-B4AD9AF92A80}"/>
              </a:ext>
            </a:extLst>
          </p:cNvPr>
          <p:cNvSpPr/>
          <p:nvPr/>
        </p:nvSpPr>
        <p:spPr>
          <a:xfrm rot="457637">
            <a:off x="1429099" y="3512626"/>
            <a:ext cx="1458310" cy="307777"/>
          </a:xfrm>
          <a:prstGeom prst="rect">
            <a:avLst/>
          </a:prstGeom>
        </p:spPr>
        <p:txBody>
          <a:bodyPr wrap="square">
            <a:spAutoFit/>
          </a:bodyPr>
          <a:lstStyle/>
          <a:p>
            <a:r>
              <a:rPr lang="en-US" dirty="0" err="1">
                <a:latin typeface="Karla" pitchFamily="2" charset="77"/>
                <a:ea typeface="+mn-lt"/>
                <a:cs typeface="+mn-lt"/>
              </a:rPr>
              <a:t>buone</a:t>
            </a:r>
            <a:r>
              <a:rPr lang="en-US" dirty="0">
                <a:latin typeface="Karla" pitchFamily="2" charset="77"/>
                <a:ea typeface="+mn-lt"/>
                <a:cs typeface="+mn-lt"/>
              </a:rPr>
              <a:t> </a:t>
            </a:r>
            <a:r>
              <a:rPr lang="en-US" dirty="0" err="1">
                <a:latin typeface="Karla" pitchFamily="2" charset="77"/>
                <a:ea typeface="+mn-lt"/>
                <a:cs typeface="+mn-lt"/>
              </a:rPr>
              <a:t>ragioni</a:t>
            </a:r>
            <a:endParaRPr lang="en-US" dirty="0">
              <a:latin typeface="Karla" pitchFamily="2" charset="77"/>
              <a:ea typeface="+mn-lt"/>
              <a:cs typeface="+mn-lt"/>
            </a:endParaRPr>
          </a:p>
        </p:txBody>
      </p:sp>
      <p:sp>
        <p:nvSpPr>
          <p:cNvPr id="16" name="Rectangle 15">
            <a:extLst>
              <a:ext uri="{FF2B5EF4-FFF2-40B4-BE49-F238E27FC236}">
                <a16:creationId xmlns:a16="http://schemas.microsoft.com/office/drawing/2014/main" id="{C9661C2C-21F6-0446-93DE-C0F7AA1426C0}"/>
              </a:ext>
            </a:extLst>
          </p:cNvPr>
          <p:cNvSpPr/>
          <p:nvPr/>
        </p:nvSpPr>
        <p:spPr>
          <a:xfrm rot="20668275">
            <a:off x="639574" y="3710546"/>
            <a:ext cx="1127234" cy="307777"/>
          </a:xfrm>
          <a:prstGeom prst="rect">
            <a:avLst/>
          </a:prstGeom>
        </p:spPr>
        <p:txBody>
          <a:bodyPr wrap="square">
            <a:spAutoFit/>
          </a:bodyPr>
          <a:lstStyle/>
          <a:p>
            <a:r>
              <a:rPr lang="en-US" dirty="0" err="1">
                <a:latin typeface="Karla" pitchFamily="2" charset="77"/>
                <a:ea typeface="+mn-lt"/>
                <a:cs typeface="+mn-lt"/>
              </a:rPr>
              <a:t>profondità</a:t>
            </a:r>
            <a:endParaRPr lang="en-US" dirty="0">
              <a:latin typeface="Karla" pitchFamily="2" charset="77"/>
              <a:ea typeface="+mn-lt"/>
              <a:cs typeface="+mn-lt"/>
            </a:endParaRPr>
          </a:p>
        </p:txBody>
      </p:sp>
      <p:sp>
        <p:nvSpPr>
          <p:cNvPr id="17" name="Rectangle 16">
            <a:extLst>
              <a:ext uri="{FF2B5EF4-FFF2-40B4-BE49-F238E27FC236}">
                <a16:creationId xmlns:a16="http://schemas.microsoft.com/office/drawing/2014/main" id="{4CBC58C2-DC1E-0447-AA3C-045B12D5B1B1}"/>
              </a:ext>
            </a:extLst>
          </p:cNvPr>
          <p:cNvSpPr/>
          <p:nvPr/>
        </p:nvSpPr>
        <p:spPr>
          <a:xfrm rot="618219">
            <a:off x="958324" y="4110417"/>
            <a:ext cx="1038686" cy="307777"/>
          </a:xfrm>
          <a:prstGeom prst="rect">
            <a:avLst/>
          </a:prstGeom>
        </p:spPr>
        <p:txBody>
          <a:bodyPr wrap="square">
            <a:spAutoFit/>
          </a:bodyPr>
          <a:lstStyle/>
          <a:p>
            <a:r>
              <a:rPr lang="en-US" dirty="0" err="1">
                <a:latin typeface="Karla" pitchFamily="2" charset="77"/>
                <a:ea typeface="+mn-lt"/>
                <a:cs typeface="+mn-lt"/>
              </a:rPr>
              <a:t>ampiezza</a:t>
            </a:r>
            <a:endParaRPr lang="en-US" dirty="0">
              <a:latin typeface="Karla" pitchFamily="2" charset="77"/>
            </a:endParaRPr>
          </a:p>
        </p:txBody>
      </p:sp>
      <p:sp>
        <p:nvSpPr>
          <p:cNvPr id="18" name="Rectangle 17">
            <a:extLst>
              <a:ext uri="{FF2B5EF4-FFF2-40B4-BE49-F238E27FC236}">
                <a16:creationId xmlns:a16="http://schemas.microsoft.com/office/drawing/2014/main" id="{9E18F7F9-D87F-A44E-B20D-D75BBEFA3117}"/>
              </a:ext>
            </a:extLst>
          </p:cNvPr>
          <p:cNvSpPr/>
          <p:nvPr/>
        </p:nvSpPr>
        <p:spPr>
          <a:xfrm rot="789305">
            <a:off x="3235753" y="3866117"/>
            <a:ext cx="1759158" cy="307777"/>
          </a:xfrm>
          <a:prstGeom prst="rect">
            <a:avLst/>
          </a:prstGeom>
        </p:spPr>
        <p:txBody>
          <a:bodyPr wrap="square">
            <a:spAutoFit/>
          </a:bodyPr>
          <a:lstStyle/>
          <a:p>
            <a:r>
              <a:rPr lang="en-US" dirty="0" err="1">
                <a:latin typeface="Karla" pitchFamily="2" charset="77"/>
                <a:ea typeface="+mn-lt"/>
                <a:cs typeface="+mn-lt"/>
              </a:rPr>
              <a:t>onestà</a:t>
            </a:r>
            <a:endParaRPr lang="en-US" dirty="0">
              <a:latin typeface="Karla" pitchFamily="2" charset="77"/>
              <a:cs typeface="Calibri"/>
            </a:endParaRPr>
          </a:p>
        </p:txBody>
      </p:sp>
    </p:spTree>
    <p:extLst>
      <p:ext uri="{BB962C8B-B14F-4D97-AF65-F5344CB8AC3E}">
        <p14:creationId xmlns:p14="http://schemas.microsoft.com/office/powerpoint/2010/main" val="7553405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562138" y="1365267"/>
            <a:ext cx="6788198" cy="3046988"/>
          </a:xfrm>
          <a:prstGeom prst="rect">
            <a:avLst/>
          </a:prstGeom>
        </p:spPr>
        <p:txBody>
          <a:bodyPr wrap="square">
            <a:spAutoFit/>
          </a:bodyPr>
          <a:lstStyle/>
          <a:p>
            <a:pPr fontAlgn="base"/>
            <a:r>
              <a:rPr lang="es-ES" b="1" dirty="0" err="1">
                <a:solidFill>
                  <a:srgbClr val="00AE9D"/>
                </a:solidFill>
                <a:latin typeface="Karla" pitchFamily="2" charset="77"/>
              </a:rPr>
              <a:t>Qualcuno</a:t>
            </a:r>
            <a:r>
              <a:rPr lang="es-ES" b="1" dirty="0">
                <a:solidFill>
                  <a:srgbClr val="00AE9D"/>
                </a:solidFill>
                <a:latin typeface="Karla" pitchFamily="2" charset="77"/>
              </a:rPr>
              <a:t> con </a:t>
            </a:r>
            <a:r>
              <a:rPr lang="es-ES" b="1" dirty="0" err="1">
                <a:solidFill>
                  <a:srgbClr val="00AE9D"/>
                </a:solidFill>
                <a:latin typeface="Karla" pitchFamily="2" charset="77"/>
              </a:rPr>
              <a:t>capacità</a:t>
            </a:r>
            <a:r>
              <a:rPr lang="es-ES" b="1" dirty="0">
                <a:solidFill>
                  <a:srgbClr val="00AE9D"/>
                </a:solidFill>
                <a:latin typeface="Karla" pitchFamily="2" charset="77"/>
              </a:rPr>
              <a:t> di </a:t>
            </a:r>
            <a:r>
              <a:rPr lang="es-ES" b="1" dirty="0" err="1">
                <a:solidFill>
                  <a:srgbClr val="00AE9D"/>
                </a:solidFill>
                <a:latin typeface="Karla" pitchFamily="2" charset="77"/>
              </a:rPr>
              <a:t>pensiero</a:t>
            </a:r>
            <a:r>
              <a:rPr lang="es-ES" b="1" dirty="0">
                <a:solidFill>
                  <a:srgbClr val="00AE9D"/>
                </a:solidFill>
                <a:latin typeface="Karla" pitchFamily="2" charset="77"/>
              </a:rPr>
              <a:t> critico </a:t>
            </a:r>
            <a:r>
              <a:rPr lang="es-ES" b="1" dirty="0" err="1">
                <a:solidFill>
                  <a:srgbClr val="00AE9D"/>
                </a:solidFill>
                <a:latin typeface="Karla" pitchFamily="2" charset="77"/>
              </a:rPr>
              <a:t>può</a:t>
            </a:r>
            <a:r>
              <a:rPr lang="es-ES" b="1" dirty="0">
                <a:solidFill>
                  <a:srgbClr val="00AE9D"/>
                </a:solidFill>
                <a:latin typeface="Karla" pitchFamily="2" charset="77"/>
              </a:rPr>
              <a:t>:</a:t>
            </a:r>
          </a:p>
          <a:p>
            <a:pPr fontAlgn="base"/>
            <a:endParaRPr lang="es-ES" b="1" dirty="0">
              <a:solidFill>
                <a:srgbClr val="00AE9D"/>
              </a:solidFill>
              <a:latin typeface="Karla" pitchFamily="2" charset="77"/>
            </a:endParaRPr>
          </a:p>
          <a:p>
            <a:pPr fontAlgn="base"/>
            <a:endParaRPr lang="es-ES" b="1" dirty="0">
              <a:solidFill>
                <a:srgbClr val="00AE9D"/>
              </a:solidFill>
              <a:latin typeface="Karla" pitchFamily="2" charset="77"/>
            </a:endParaRPr>
          </a:p>
          <a:p>
            <a:pPr fontAlgn="base"/>
            <a:endParaRPr lang="es-ES" b="1" dirty="0">
              <a:solidFill>
                <a:srgbClr val="00AE9D"/>
              </a:solidFill>
              <a:latin typeface="Karla" pitchFamily="2" charset="77"/>
            </a:endParaRPr>
          </a:p>
          <a:p>
            <a:pPr fontAlgn="base"/>
            <a:endParaRPr lang="es-ES" b="1" dirty="0">
              <a:solidFill>
                <a:srgbClr val="00AE9D"/>
              </a:solidFill>
              <a:latin typeface="Karla" pitchFamily="2" charset="77"/>
            </a:endParaRPr>
          </a:p>
          <a:p>
            <a:pPr marL="285750" indent="-285750" fontAlgn="base">
              <a:buFont typeface="Arial" panose="020B0604020202020204" pitchFamily="34" charset="0"/>
              <a:buChar char="•"/>
            </a:pPr>
            <a:r>
              <a:rPr lang="es-ES" dirty="0" err="1">
                <a:solidFill>
                  <a:srgbClr val="004C52"/>
                </a:solidFill>
                <a:latin typeface="Karla" pitchFamily="2" charset="77"/>
              </a:rPr>
              <a:t>capire</a:t>
            </a:r>
            <a:r>
              <a:rPr lang="es-ES" dirty="0">
                <a:solidFill>
                  <a:srgbClr val="004C52"/>
                </a:solidFill>
                <a:latin typeface="Karla" pitchFamily="2" charset="77"/>
              </a:rPr>
              <a:t> i </a:t>
            </a:r>
            <a:r>
              <a:rPr lang="es-ES" dirty="0" err="1">
                <a:solidFill>
                  <a:srgbClr val="004C52"/>
                </a:solidFill>
                <a:latin typeface="Karla" pitchFamily="2" charset="77"/>
              </a:rPr>
              <a:t>collegamenti</a:t>
            </a:r>
            <a:r>
              <a:rPr lang="es-ES" dirty="0">
                <a:solidFill>
                  <a:srgbClr val="004C52"/>
                </a:solidFill>
                <a:latin typeface="Karla" pitchFamily="2" charset="77"/>
              </a:rPr>
              <a:t> </a:t>
            </a:r>
            <a:r>
              <a:rPr lang="es-ES" dirty="0" err="1">
                <a:solidFill>
                  <a:srgbClr val="004C52"/>
                </a:solidFill>
                <a:latin typeface="Karla" pitchFamily="2" charset="77"/>
              </a:rPr>
              <a:t>tra</a:t>
            </a:r>
            <a:r>
              <a:rPr lang="es-ES" dirty="0">
                <a:solidFill>
                  <a:srgbClr val="004C52"/>
                </a:solidFill>
                <a:latin typeface="Karla" pitchFamily="2" charset="77"/>
              </a:rPr>
              <a:t> idee </a:t>
            </a:r>
            <a:r>
              <a:rPr lang="es-ES" dirty="0" err="1">
                <a:solidFill>
                  <a:srgbClr val="004C52"/>
                </a:solidFill>
                <a:latin typeface="Karla" pitchFamily="2" charset="77"/>
              </a:rPr>
              <a:t>diverse</a:t>
            </a:r>
            <a:endParaRPr lang="es-ES" dirty="0">
              <a:solidFill>
                <a:srgbClr val="004C52"/>
              </a:solidFill>
              <a:latin typeface="Karla" pitchFamily="2" charset="77"/>
            </a:endParaRPr>
          </a:p>
          <a:p>
            <a:pPr marL="285750" indent="-285750" fontAlgn="base">
              <a:buFont typeface="Arial" panose="020B0604020202020204" pitchFamily="34" charset="0"/>
              <a:buChar char="•"/>
            </a:pPr>
            <a:r>
              <a:rPr lang="es-ES" dirty="0">
                <a:solidFill>
                  <a:srgbClr val="004C52"/>
                </a:solidFill>
                <a:latin typeface="Karla" pitchFamily="2" charset="77"/>
              </a:rPr>
              <a:t>identificare, </a:t>
            </a:r>
            <a:r>
              <a:rPr lang="es-ES" dirty="0" err="1">
                <a:solidFill>
                  <a:srgbClr val="004C52"/>
                </a:solidFill>
                <a:latin typeface="Karla" pitchFamily="2" charset="77"/>
              </a:rPr>
              <a:t>giudicare</a:t>
            </a:r>
            <a:r>
              <a:rPr lang="es-ES" dirty="0">
                <a:solidFill>
                  <a:srgbClr val="004C52"/>
                </a:solidFill>
                <a:latin typeface="Karla" pitchFamily="2" charset="77"/>
              </a:rPr>
              <a:t> e </a:t>
            </a:r>
            <a:r>
              <a:rPr lang="es-ES" dirty="0" err="1">
                <a:solidFill>
                  <a:srgbClr val="004C52"/>
                </a:solidFill>
                <a:latin typeface="Karla" pitchFamily="2" charset="77"/>
              </a:rPr>
              <a:t>costruire</a:t>
            </a:r>
            <a:r>
              <a:rPr lang="es-ES" dirty="0">
                <a:solidFill>
                  <a:srgbClr val="004C52"/>
                </a:solidFill>
                <a:latin typeface="Karla" pitchFamily="2" charset="77"/>
              </a:rPr>
              <a:t> </a:t>
            </a:r>
            <a:r>
              <a:rPr lang="es-ES" dirty="0" err="1">
                <a:solidFill>
                  <a:srgbClr val="004C52"/>
                </a:solidFill>
                <a:latin typeface="Karla" pitchFamily="2" charset="77"/>
              </a:rPr>
              <a:t>argomenti</a:t>
            </a:r>
            <a:endParaRPr lang="es-ES" dirty="0">
              <a:solidFill>
                <a:srgbClr val="004C52"/>
              </a:solidFill>
              <a:latin typeface="Karla" pitchFamily="2" charset="77"/>
            </a:endParaRPr>
          </a:p>
          <a:p>
            <a:pPr marL="285750" indent="-285750" fontAlgn="base">
              <a:buFont typeface="Arial" panose="020B0604020202020204" pitchFamily="34" charset="0"/>
              <a:buChar char="•"/>
            </a:pPr>
            <a:r>
              <a:rPr lang="es-ES" dirty="0">
                <a:solidFill>
                  <a:srgbClr val="004C52"/>
                </a:solidFill>
                <a:latin typeface="Karla" pitchFamily="2" charset="77"/>
              </a:rPr>
              <a:t>determinare </a:t>
            </a:r>
            <a:r>
              <a:rPr lang="es-ES" dirty="0" err="1">
                <a:solidFill>
                  <a:srgbClr val="004C52"/>
                </a:solidFill>
                <a:latin typeface="Karla" pitchFamily="2" charset="77"/>
              </a:rPr>
              <a:t>l'importanza</a:t>
            </a:r>
            <a:r>
              <a:rPr lang="es-ES" dirty="0">
                <a:solidFill>
                  <a:srgbClr val="004C52"/>
                </a:solidFill>
                <a:latin typeface="Karla" pitchFamily="2" charset="77"/>
              </a:rPr>
              <a:t> e la </a:t>
            </a:r>
            <a:r>
              <a:rPr lang="es-ES" dirty="0" err="1">
                <a:solidFill>
                  <a:srgbClr val="004C52"/>
                </a:solidFill>
                <a:latin typeface="Karla" pitchFamily="2" charset="77"/>
              </a:rPr>
              <a:t>rilevanza</a:t>
            </a:r>
            <a:r>
              <a:rPr lang="es-ES" dirty="0">
                <a:solidFill>
                  <a:srgbClr val="004C52"/>
                </a:solidFill>
                <a:latin typeface="Karla" pitchFamily="2" charset="77"/>
              </a:rPr>
              <a:t> di idee e </a:t>
            </a:r>
            <a:r>
              <a:rPr lang="es-ES" dirty="0" err="1">
                <a:solidFill>
                  <a:srgbClr val="004C52"/>
                </a:solidFill>
                <a:latin typeface="Karla" pitchFamily="2" charset="77"/>
              </a:rPr>
              <a:t>argomenti</a:t>
            </a:r>
            <a:endParaRPr lang="es-ES" dirty="0">
              <a:solidFill>
                <a:srgbClr val="004C52"/>
              </a:solidFill>
              <a:latin typeface="Karla" pitchFamily="2" charset="77"/>
            </a:endParaRPr>
          </a:p>
          <a:p>
            <a:pPr marL="285750" indent="-285750" fontAlgn="base">
              <a:buFont typeface="Arial" panose="020B0604020202020204" pitchFamily="34" charset="0"/>
              <a:buChar char="•"/>
            </a:pPr>
            <a:r>
              <a:rPr lang="es-ES" dirty="0">
                <a:solidFill>
                  <a:srgbClr val="004C52"/>
                </a:solidFill>
                <a:latin typeface="Karla" pitchFamily="2" charset="77"/>
              </a:rPr>
              <a:t>identificare </a:t>
            </a:r>
            <a:r>
              <a:rPr lang="es-ES" dirty="0" err="1">
                <a:solidFill>
                  <a:srgbClr val="004C52"/>
                </a:solidFill>
                <a:latin typeface="Karla" pitchFamily="2" charset="77"/>
              </a:rPr>
              <a:t>errori</a:t>
            </a:r>
            <a:r>
              <a:rPr lang="es-ES" dirty="0">
                <a:solidFill>
                  <a:srgbClr val="004C52"/>
                </a:solidFill>
                <a:latin typeface="Karla" pitchFamily="2" charset="77"/>
              </a:rPr>
              <a:t> e </a:t>
            </a:r>
            <a:r>
              <a:rPr lang="es-ES" dirty="0" err="1">
                <a:solidFill>
                  <a:srgbClr val="004C52"/>
                </a:solidFill>
                <a:latin typeface="Karla" pitchFamily="2" charset="77"/>
              </a:rPr>
              <a:t>incongruenze</a:t>
            </a:r>
            <a:r>
              <a:rPr lang="es-ES" dirty="0">
                <a:solidFill>
                  <a:srgbClr val="004C52"/>
                </a:solidFill>
                <a:latin typeface="Karla" pitchFamily="2" charset="77"/>
              </a:rPr>
              <a:t> </a:t>
            </a:r>
            <a:r>
              <a:rPr lang="es-ES" dirty="0" err="1">
                <a:solidFill>
                  <a:srgbClr val="004C52"/>
                </a:solidFill>
                <a:latin typeface="Karla" pitchFamily="2" charset="77"/>
              </a:rPr>
              <a:t>nel</a:t>
            </a:r>
            <a:r>
              <a:rPr lang="es-ES" dirty="0">
                <a:solidFill>
                  <a:srgbClr val="004C52"/>
                </a:solidFill>
                <a:latin typeface="Karla" pitchFamily="2" charset="77"/>
              </a:rPr>
              <a:t> </a:t>
            </a:r>
            <a:r>
              <a:rPr lang="es-ES" dirty="0" err="1">
                <a:solidFill>
                  <a:srgbClr val="004C52"/>
                </a:solidFill>
                <a:latin typeface="Karla" pitchFamily="2" charset="77"/>
              </a:rPr>
              <a:t>ragionamento</a:t>
            </a:r>
            <a:endParaRPr lang="es-ES" dirty="0">
              <a:solidFill>
                <a:srgbClr val="004C52"/>
              </a:solidFill>
              <a:latin typeface="Karla" pitchFamily="2" charset="77"/>
            </a:endParaRPr>
          </a:p>
          <a:p>
            <a:pPr marL="285750" indent="-285750" fontAlgn="base">
              <a:buFont typeface="Arial" panose="020B0604020202020204" pitchFamily="34" charset="0"/>
              <a:buChar char="•"/>
            </a:pPr>
            <a:r>
              <a:rPr lang="es-ES" dirty="0" err="1">
                <a:solidFill>
                  <a:srgbClr val="004C52"/>
                </a:solidFill>
                <a:latin typeface="Karla" pitchFamily="2" charset="77"/>
              </a:rPr>
              <a:t>affrontare</a:t>
            </a:r>
            <a:r>
              <a:rPr lang="es-ES" dirty="0">
                <a:solidFill>
                  <a:srgbClr val="004C52"/>
                </a:solidFill>
                <a:latin typeface="Karla" pitchFamily="2" charset="77"/>
              </a:rPr>
              <a:t> i </a:t>
            </a:r>
            <a:r>
              <a:rPr lang="es-ES" dirty="0" err="1">
                <a:solidFill>
                  <a:srgbClr val="004C52"/>
                </a:solidFill>
                <a:latin typeface="Karla" pitchFamily="2" charset="77"/>
              </a:rPr>
              <a:t>problemi</a:t>
            </a:r>
            <a:r>
              <a:rPr lang="es-ES" dirty="0">
                <a:solidFill>
                  <a:srgbClr val="004C52"/>
                </a:solidFill>
                <a:latin typeface="Karla" pitchFamily="2" charset="77"/>
              </a:rPr>
              <a:t> in modo </a:t>
            </a:r>
            <a:r>
              <a:rPr lang="es-ES" dirty="0" err="1">
                <a:solidFill>
                  <a:srgbClr val="004C52"/>
                </a:solidFill>
                <a:latin typeface="Karla" pitchFamily="2" charset="77"/>
              </a:rPr>
              <a:t>coerente</a:t>
            </a:r>
            <a:r>
              <a:rPr lang="es-ES" dirty="0">
                <a:solidFill>
                  <a:srgbClr val="004C52"/>
                </a:solidFill>
                <a:latin typeface="Karla" pitchFamily="2" charset="77"/>
              </a:rPr>
              <a:t> e </a:t>
            </a:r>
            <a:r>
              <a:rPr lang="es-ES" dirty="0" err="1">
                <a:solidFill>
                  <a:srgbClr val="004C52"/>
                </a:solidFill>
                <a:latin typeface="Karla" pitchFamily="2" charset="77"/>
              </a:rPr>
              <a:t>ordinato</a:t>
            </a:r>
            <a:endParaRPr lang="es-ES" dirty="0">
              <a:solidFill>
                <a:srgbClr val="004C52"/>
              </a:solidFill>
              <a:latin typeface="Karla" pitchFamily="2" charset="77"/>
            </a:endParaRPr>
          </a:p>
          <a:p>
            <a:pPr marL="285750" indent="-285750" fontAlgn="base">
              <a:buFont typeface="Arial" panose="020B0604020202020204" pitchFamily="34" charset="0"/>
              <a:buChar char="•"/>
            </a:pPr>
            <a:r>
              <a:rPr lang="es-ES" dirty="0" err="1">
                <a:solidFill>
                  <a:srgbClr val="004C52"/>
                </a:solidFill>
                <a:latin typeface="Karla" pitchFamily="2" charset="77"/>
              </a:rPr>
              <a:t>riflettere</a:t>
            </a:r>
            <a:r>
              <a:rPr lang="es-ES" dirty="0">
                <a:solidFill>
                  <a:srgbClr val="004C52"/>
                </a:solidFill>
                <a:latin typeface="Karla" pitchFamily="2" charset="77"/>
              </a:rPr>
              <a:t> sui </a:t>
            </a:r>
            <a:r>
              <a:rPr lang="es-ES" dirty="0" err="1">
                <a:solidFill>
                  <a:srgbClr val="004C52"/>
                </a:solidFill>
                <a:latin typeface="Karla" pitchFamily="2" charset="77"/>
              </a:rPr>
              <a:t>propri</a:t>
            </a:r>
            <a:r>
              <a:rPr lang="es-ES" dirty="0">
                <a:solidFill>
                  <a:srgbClr val="004C52"/>
                </a:solidFill>
                <a:latin typeface="Karla" pitchFamily="2" charset="77"/>
              </a:rPr>
              <a:t> </a:t>
            </a:r>
            <a:r>
              <a:rPr lang="es-ES" dirty="0" err="1">
                <a:solidFill>
                  <a:srgbClr val="004C52"/>
                </a:solidFill>
                <a:latin typeface="Karla" pitchFamily="2" charset="77"/>
              </a:rPr>
              <a:t>presupposti</a:t>
            </a:r>
            <a:r>
              <a:rPr lang="es-ES" dirty="0">
                <a:solidFill>
                  <a:srgbClr val="004C52"/>
                </a:solidFill>
                <a:latin typeface="Karla" pitchFamily="2" charset="77"/>
              </a:rPr>
              <a:t>, </a:t>
            </a:r>
            <a:r>
              <a:rPr lang="es-ES" dirty="0" err="1">
                <a:solidFill>
                  <a:srgbClr val="004C52"/>
                </a:solidFill>
                <a:latin typeface="Karla" pitchFamily="2" charset="77"/>
              </a:rPr>
              <a:t>credenze</a:t>
            </a:r>
            <a:r>
              <a:rPr lang="es-ES" dirty="0">
                <a:solidFill>
                  <a:srgbClr val="004C52"/>
                </a:solidFill>
                <a:latin typeface="Karla" pitchFamily="2" charset="77"/>
              </a:rPr>
              <a:t> e </a:t>
            </a:r>
            <a:r>
              <a:rPr lang="es-ES" dirty="0" err="1">
                <a:solidFill>
                  <a:srgbClr val="004C52"/>
                </a:solidFill>
                <a:latin typeface="Karla" pitchFamily="2" charset="77"/>
              </a:rPr>
              <a:t>valori</a:t>
            </a:r>
            <a:endParaRPr lang="es-ES" dirty="0">
              <a:solidFill>
                <a:srgbClr val="004C52"/>
              </a:solidFill>
              <a:latin typeface="Karla" pitchFamily="2" charset="77"/>
            </a:endParaRPr>
          </a:p>
          <a:p>
            <a:pPr algn="r" fontAlgn="base"/>
            <a:r>
              <a:rPr lang="en-GB" dirty="0">
                <a:latin typeface="Calibri" panose="020F0502020204030204" pitchFamily="34" charset="0"/>
              </a:rPr>
              <a:t>​</a:t>
            </a:r>
            <a:endParaRPr lang="en-GB" sz="1000" dirty="0">
              <a:latin typeface="Calibri" panose="020F0502020204030204" pitchFamily="34" charset="0"/>
            </a:endParaRPr>
          </a:p>
          <a:p>
            <a:pPr algn="r" fontAlgn="base"/>
            <a:r>
              <a:rPr lang="en-US" sz="1000" u="sng" dirty="0">
                <a:hlinkClick r:id="rId3"/>
              </a:rPr>
              <a:t>https://www.skillsyouneed.com</a:t>
            </a:r>
            <a:endParaRPr lang="en-US" dirty="0">
              <a:latin typeface="Segoe UI" panose="020B0502040204020203" pitchFamily="34" charset="0"/>
            </a:endParaRPr>
          </a:p>
          <a:p>
            <a:pPr fontAlgn="base"/>
            <a:r>
              <a:rPr lang="en-US" dirty="0">
                <a:latin typeface="Karla" pitchFamily="2" charset="77"/>
              </a:rPr>
              <a:t>​</a:t>
            </a:r>
            <a:endParaRPr lang="en-US" dirty="0">
              <a:latin typeface="Segoe UI" panose="020B0502040204020203" pitchFamily="34" charset="0"/>
            </a:endParaRPr>
          </a:p>
        </p:txBody>
      </p:sp>
      <p:sp>
        <p:nvSpPr>
          <p:cNvPr id="6" name="Rectangle 5">
            <a:extLst>
              <a:ext uri="{FF2B5EF4-FFF2-40B4-BE49-F238E27FC236}">
                <a16:creationId xmlns:a16="http://schemas.microsoft.com/office/drawing/2014/main" id="{26A84345-A682-994C-A39C-94CAC9DAF20D}"/>
              </a:ext>
            </a:extLst>
          </p:cNvPr>
          <p:cNvSpPr/>
          <p:nvPr/>
        </p:nvSpPr>
        <p:spPr>
          <a:xfrm>
            <a:off x="0" y="129723"/>
            <a:ext cx="5993949" cy="461665"/>
          </a:xfrm>
          <a:prstGeom prst="rect">
            <a:avLst/>
          </a:prstGeom>
        </p:spPr>
        <p:txBody>
          <a:bodyPr wrap="none">
            <a:spAutoFit/>
          </a:bodyPr>
          <a:lstStyle/>
          <a:p>
            <a:r>
              <a:rPr lang="en-GB" sz="2400" b="1" dirty="0">
                <a:solidFill>
                  <a:schemeClr val="bg1"/>
                </a:solidFill>
                <a:latin typeface="Raleway" pitchFamily="2" charset="77"/>
              </a:rPr>
              <a:t>UNITÀ 1 Come </a:t>
            </a:r>
            <a:r>
              <a:rPr lang="en-GB" sz="2400" b="1" dirty="0" err="1">
                <a:solidFill>
                  <a:schemeClr val="bg1"/>
                </a:solidFill>
                <a:latin typeface="Raleway" pitchFamily="2" charset="77"/>
              </a:rPr>
              <a:t>pensare</a:t>
            </a:r>
            <a:r>
              <a:rPr lang="en-GB" sz="2400" b="1" dirty="0">
                <a:solidFill>
                  <a:schemeClr val="bg1"/>
                </a:solidFill>
                <a:latin typeface="Raleway" pitchFamily="2" charset="77"/>
              </a:rPr>
              <a:t> in modo </a:t>
            </a:r>
            <a:r>
              <a:rPr lang="en-GB" sz="2400" b="1" dirty="0" err="1">
                <a:solidFill>
                  <a:schemeClr val="bg1"/>
                </a:solidFill>
                <a:latin typeface="Raleway" pitchFamily="2" charset="77"/>
              </a:rPr>
              <a:t>crit</a:t>
            </a:r>
            <a:r>
              <a:rPr lang="en-GB" sz="2400" b="1" dirty="0" err="1">
                <a:solidFill>
                  <a:srgbClr val="004C52"/>
                </a:solidFill>
                <a:latin typeface="Raleway" pitchFamily="2" charset="77"/>
              </a:rPr>
              <a:t>ico</a:t>
            </a:r>
            <a:r>
              <a:rPr lang="en-GB" sz="2400" b="1" dirty="0">
                <a:solidFill>
                  <a:srgbClr val="004C52"/>
                </a:solidFill>
                <a:latin typeface="Raleway" pitchFamily="2" charset="77"/>
              </a:rPr>
              <a:t>?​</a:t>
            </a:r>
          </a:p>
        </p:txBody>
      </p:sp>
      <p:pic>
        <p:nvPicPr>
          <p:cNvPr id="8" name="Picture 7" descr="A picture containing text, athletic game&#10;&#10;Description automatically generated">
            <a:extLst>
              <a:ext uri="{FF2B5EF4-FFF2-40B4-BE49-F238E27FC236}">
                <a16:creationId xmlns:a16="http://schemas.microsoft.com/office/drawing/2014/main" id="{82447A19-DC20-DE42-B6DF-640EF3058C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051095" y="1040802"/>
            <a:ext cx="2299241" cy="1757951"/>
          </a:xfrm>
          <a:prstGeom prst="rect">
            <a:avLst/>
          </a:prstGeom>
        </p:spPr>
      </p:pic>
    </p:spTree>
    <p:extLst>
      <p:ext uri="{BB962C8B-B14F-4D97-AF65-F5344CB8AC3E}">
        <p14:creationId xmlns:p14="http://schemas.microsoft.com/office/powerpoint/2010/main" val="7932091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BE988C-842E-0A46-9B4E-88B1DD5C1AE1}"/>
              </a:ext>
            </a:extLst>
          </p:cNvPr>
          <p:cNvSpPr/>
          <p:nvPr/>
        </p:nvSpPr>
        <p:spPr>
          <a:xfrm>
            <a:off x="446914" y="1362528"/>
            <a:ext cx="7261236" cy="2677656"/>
          </a:xfrm>
          <a:prstGeom prst="rect">
            <a:avLst/>
          </a:prstGeom>
        </p:spPr>
        <p:txBody>
          <a:bodyPr wrap="square">
            <a:spAutoFit/>
          </a:bodyPr>
          <a:lstStyle/>
          <a:p>
            <a:pPr fontAlgn="base"/>
            <a:r>
              <a:rPr lang="es-ES" b="1" dirty="0" err="1">
                <a:solidFill>
                  <a:srgbClr val="00AE9D"/>
                </a:solidFill>
                <a:latin typeface="Karla" pitchFamily="2" charset="77"/>
              </a:rPr>
              <a:t>Quando</a:t>
            </a:r>
            <a:r>
              <a:rPr lang="es-ES" b="1" dirty="0">
                <a:solidFill>
                  <a:srgbClr val="00AE9D"/>
                </a:solidFill>
                <a:latin typeface="Karla" pitchFamily="2" charset="77"/>
              </a:rPr>
              <a:t> </a:t>
            </a:r>
            <a:r>
              <a:rPr lang="es-ES" b="1" dirty="0" err="1">
                <a:solidFill>
                  <a:srgbClr val="00AE9D"/>
                </a:solidFill>
                <a:latin typeface="Karla" pitchFamily="2" charset="77"/>
              </a:rPr>
              <a:t>usiamo</a:t>
            </a:r>
            <a:r>
              <a:rPr lang="es-ES" b="1" dirty="0">
                <a:solidFill>
                  <a:srgbClr val="00AE9D"/>
                </a:solidFill>
                <a:latin typeface="Karla" pitchFamily="2" charset="77"/>
              </a:rPr>
              <a:t> </a:t>
            </a:r>
            <a:r>
              <a:rPr lang="es-ES" b="1" dirty="0" err="1">
                <a:solidFill>
                  <a:srgbClr val="00AE9D"/>
                </a:solidFill>
                <a:latin typeface="Karla" pitchFamily="2" charset="77"/>
              </a:rPr>
              <a:t>il</a:t>
            </a:r>
            <a:r>
              <a:rPr lang="es-ES" b="1" dirty="0">
                <a:solidFill>
                  <a:srgbClr val="00AE9D"/>
                </a:solidFill>
                <a:latin typeface="Karla" pitchFamily="2" charset="77"/>
              </a:rPr>
              <a:t> </a:t>
            </a:r>
            <a:r>
              <a:rPr lang="es-ES" b="1" dirty="0" err="1">
                <a:solidFill>
                  <a:srgbClr val="00AE9D"/>
                </a:solidFill>
                <a:latin typeface="Karla" pitchFamily="2" charset="77"/>
              </a:rPr>
              <a:t>pensiero</a:t>
            </a:r>
            <a:r>
              <a:rPr lang="es-ES" b="1" dirty="0">
                <a:solidFill>
                  <a:srgbClr val="00AE9D"/>
                </a:solidFill>
                <a:latin typeface="Karla" pitchFamily="2" charset="77"/>
              </a:rPr>
              <a:t> critico: </a:t>
            </a:r>
          </a:p>
          <a:p>
            <a:pPr fontAlgn="base"/>
            <a:endParaRPr lang="es-ES" b="1" dirty="0">
              <a:solidFill>
                <a:srgbClr val="00AE9D"/>
              </a:solidFill>
              <a:latin typeface="Karla" pitchFamily="2" charset="77"/>
            </a:endParaRPr>
          </a:p>
          <a:p>
            <a:pPr fontAlgn="base"/>
            <a:endParaRPr lang="es-ES" b="1" dirty="0">
              <a:solidFill>
                <a:srgbClr val="00AE9D"/>
              </a:solidFill>
              <a:latin typeface="Karla" pitchFamily="2" charset="77"/>
            </a:endParaRPr>
          </a:p>
          <a:p>
            <a:pPr fontAlgn="base"/>
            <a:endParaRPr lang="es-ES" b="1" dirty="0">
              <a:solidFill>
                <a:srgbClr val="00AE9D"/>
              </a:solidFill>
              <a:latin typeface="Karla" pitchFamily="2" charset="77"/>
            </a:endParaRPr>
          </a:p>
          <a:p>
            <a:pPr fontAlgn="base"/>
            <a:endParaRPr lang="es-ES" b="1" dirty="0">
              <a:solidFill>
                <a:srgbClr val="00AE9D"/>
              </a:solidFill>
              <a:latin typeface="Karla" pitchFamily="2" charset="77"/>
            </a:endParaRPr>
          </a:p>
          <a:p>
            <a:pPr marL="285750" indent="-285750" fontAlgn="base">
              <a:buFont typeface="Arial" panose="020B0604020202020204" pitchFamily="34" charset="0"/>
              <a:buChar char="•"/>
            </a:pPr>
            <a:r>
              <a:rPr lang="es-ES" dirty="0" err="1">
                <a:solidFill>
                  <a:srgbClr val="004C52"/>
                </a:solidFill>
                <a:latin typeface="Karla" pitchFamily="2" charset="77"/>
              </a:rPr>
              <a:t>usiamo</a:t>
            </a:r>
            <a:r>
              <a:rPr lang="es-ES" dirty="0">
                <a:solidFill>
                  <a:srgbClr val="004C52"/>
                </a:solidFill>
                <a:latin typeface="Karla" pitchFamily="2" charset="77"/>
              </a:rPr>
              <a:t> una serie di </a:t>
            </a:r>
            <a:r>
              <a:rPr lang="es-ES" dirty="0" err="1">
                <a:solidFill>
                  <a:srgbClr val="004C52"/>
                </a:solidFill>
                <a:latin typeface="Karla" pitchFamily="2" charset="77"/>
              </a:rPr>
              <a:t>diverse</a:t>
            </a:r>
            <a:r>
              <a:rPr lang="es-ES" dirty="0">
                <a:solidFill>
                  <a:srgbClr val="004C52"/>
                </a:solidFill>
                <a:latin typeface="Karla" pitchFamily="2" charset="77"/>
              </a:rPr>
              <a:t> </a:t>
            </a:r>
            <a:r>
              <a:rPr lang="es-ES" dirty="0" err="1">
                <a:solidFill>
                  <a:srgbClr val="004C52"/>
                </a:solidFill>
                <a:latin typeface="Karla" pitchFamily="2" charset="77"/>
              </a:rPr>
              <a:t>abilità</a:t>
            </a:r>
            <a:r>
              <a:rPr lang="es-ES" dirty="0">
                <a:solidFill>
                  <a:srgbClr val="004C52"/>
                </a:solidFill>
                <a:latin typeface="Karla" pitchFamily="2" charset="77"/>
              </a:rPr>
              <a:t> di </a:t>
            </a:r>
            <a:r>
              <a:rPr lang="es-ES" dirty="0" err="1">
                <a:solidFill>
                  <a:srgbClr val="004C52"/>
                </a:solidFill>
                <a:latin typeface="Karla" pitchFamily="2" charset="77"/>
              </a:rPr>
              <a:t>pensiero</a:t>
            </a:r>
            <a:r>
              <a:rPr lang="es-ES" dirty="0">
                <a:solidFill>
                  <a:srgbClr val="004C52"/>
                </a:solidFill>
                <a:latin typeface="Karla" pitchFamily="2" charset="77"/>
              </a:rPr>
              <a:t> </a:t>
            </a:r>
            <a:r>
              <a:rPr lang="es-ES" dirty="0" err="1">
                <a:solidFill>
                  <a:srgbClr val="004C52"/>
                </a:solidFill>
                <a:latin typeface="Karla" pitchFamily="2" charset="77"/>
              </a:rPr>
              <a:t>avanzate</a:t>
            </a:r>
            <a:endParaRPr lang="es-ES" dirty="0">
              <a:solidFill>
                <a:srgbClr val="004C52"/>
              </a:solidFill>
              <a:latin typeface="Karla" pitchFamily="2" charset="77"/>
            </a:endParaRPr>
          </a:p>
          <a:p>
            <a:pPr marL="285750" indent="-285750" fontAlgn="base">
              <a:buFont typeface="Arial" panose="020B0604020202020204" pitchFamily="34" charset="0"/>
              <a:buChar char="•"/>
            </a:pPr>
            <a:r>
              <a:rPr lang="es-ES" dirty="0">
                <a:solidFill>
                  <a:srgbClr val="004C52"/>
                </a:solidFill>
                <a:latin typeface="Karla" pitchFamily="2" charset="77"/>
              </a:rPr>
              <a:t>ci </a:t>
            </a:r>
            <a:r>
              <a:rPr lang="es-ES" dirty="0" err="1">
                <a:solidFill>
                  <a:srgbClr val="004C52"/>
                </a:solidFill>
                <a:latin typeface="Karla" pitchFamily="2" charset="77"/>
              </a:rPr>
              <a:t>concentriamo</a:t>
            </a:r>
            <a:r>
              <a:rPr lang="es-ES" dirty="0">
                <a:solidFill>
                  <a:srgbClr val="004C52"/>
                </a:solidFill>
                <a:latin typeface="Karla" pitchFamily="2" charset="77"/>
              </a:rPr>
              <a:t> </a:t>
            </a:r>
            <a:r>
              <a:rPr lang="es-ES" dirty="0" err="1">
                <a:solidFill>
                  <a:srgbClr val="004C52"/>
                </a:solidFill>
                <a:latin typeface="Karla" pitchFamily="2" charset="77"/>
              </a:rPr>
              <a:t>sul</a:t>
            </a:r>
            <a:r>
              <a:rPr lang="es-ES" dirty="0">
                <a:solidFill>
                  <a:srgbClr val="004C52"/>
                </a:solidFill>
                <a:latin typeface="Karla" pitchFamily="2" charset="77"/>
              </a:rPr>
              <a:t> </a:t>
            </a:r>
            <a:r>
              <a:rPr lang="es-ES" dirty="0" err="1">
                <a:solidFill>
                  <a:srgbClr val="004C52"/>
                </a:solidFill>
                <a:latin typeface="Karla" pitchFamily="2" charset="77"/>
              </a:rPr>
              <a:t>pensiero</a:t>
            </a:r>
            <a:r>
              <a:rPr lang="es-ES" dirty="0">
                <a:solidFill>
                  <a:srgbClr val="004C52"/>
                </a:solidFill>
                <a:latin typeface="Karla" pitchFamily="2" charset="77"/>
              </a:rPr>
              <a:t> </a:t>
            </a:r>
            <a:r>
              <a:rPr lang="es-ES" dirty="0" err="1">
                <a:solidFill>
                  <a:srgbClr val="004C52"/>
                </a:solidFill>
                <a:latin typeface="Karla" pitchFamily="2" charset="77"/>
              </a:rPr>
              <a:t>stesso</a:t>
            </a:r>
            <a:r>
              <a:rPr lang="es-ES" dirty="0">
                <a:solidFill>
                  <a:srgbClr val="004C52"/>
                </a:solidFill>
                <a:latin typeface="Karla" pitchFamily="2" charset="77"/>
              </a:rPr>
              <a:t>, </a:t>
            </a:r>
            <a:r>
              <a:rPr lang="es-ES" dirty="0" err="1">
                <a:solidFill>
                  <a:srgbClr val="004C52"/>
                </a:solidFill>
                <a:latin typeface="Karla" pitchFamily="2" charset="77"/>
              </a:rPr>
              <a:t>guardiamo</a:t>
            </a:r>
            <a:r>
              <a:rPr lang="es-ES" dirty="0">
                <a:solidFill>
                  <a:srgbClr val="004C52"/>
                </a:solidFill>
                <a:latin typeface="Karla" pitchFamily="2" charset="77"/>
              </a:rPr>
              <a:t> come si </a:t>
            </a:r>
            <a:r>
              <a:rPr lang="es-ES" dirty="0" err="1">
                <a:solidFill>
                  <a:srgbClr val="004C52"/>
                </a:solidFill>
                <a:latin typeface="Karla" pitchFamily="2" charset="77"/>
              </a:rPr>
              <a:t>formano</a:t>
            </a:r>
            <a:r>
              <a:rPr lang="es-ES" dirty="0">
                <a:solidFill>
                  <a:srgbClr val="004C52"/>
                </a:solidFill>
                <a:latin typeface="Karla" pitchFamily="2" charset="77"/>
              </a:rPr>
              <a:t> </a:t>
            </a:r>
            <a:r>
              <a:rPr lang="es-ES" dirty="0" err="1">
                <a:solidFill>
                  <a:srgbClr val="004C52"/>
                </a:solidFill>
                <a:latin typeface="Karla" pitchFamily="2" charset="77"/>
              </a:rPr>
              <a:t>gli</a:t>
            </a:r>
            <a:r>
              <a:rPr lang="es-ES" dirty="0">
                <a:solidFill>
                  <a:srgbClr val="004C52"/>
                </a:solidFill>
                <a:latin typeface="Karla" pitchFamily="2" charset="77"/>
              </a:rPr>
              <a:t> </a:t>
            </a:r>
            <a:r>
              <a:rPr lang="es-ES" dirty="0" err="1">
                <a:solidFill>
                  <a:srgbClr val="004C52"/>
                </a:solidFill>
                <a:latin typeface="Karla" pitchFamily="2" charset="77"/>
              </a:rPr>
              <a:t>argomenti</a:t>
            </a:r>
            <a:r>
              <a:rPr lang="es-ES" dirty="0">
                <a:solidFill>
                  <a:srgbClr val="004C52"/>
                </a:solidFill>
                <a:latin typeface="Karla" pitchFamily="2" charset="77"/>
              </a:rPr>
              <a:t> e i </a:t>
            </a:r>
            <a:r>
              <a:rPr lang="es-ES" dirty="0" err="1">
                <a:solidFill>
                  <a:srgbClr val="004C52"/>
                </a:solidFill>
                <a:latin typeface="Karla" pitchFamily="2" charset="77"/>
              </a:rPr>
              <a:t>fatti</a:t>
            </a:r>
            <a:endParaRPr lang="es-ES" dirty="0">
              <a:solidFill>
                <a:srgbClr val="004C52"/>
              </a:solidFill>
              <a:latin typeface="Karla" pitchFamily="2" charset="77"/>
            </a:endParaRPr>
          </a:p>
          <a:p>
            <a:pPr marL="285750" indent="-285750" fontAlgn="base">
              <a:buFont typeface="Arial" panose="020B0604020202020204" pitchFamily="34" charset="0"/>
              <a:buChar char="•"/>
            </a:pPr>
            <a:r>
              <a:rPr lang="es-ES" dirty="0" err="1">
                <a:solidFill>
                  <a:srgbClr val="004C52"/>
                </a:solidFill>
                <a:latin typeface="Karla" pitchFamily="2" charset="77"/>
              </a:rPr>
              <a:t>riflettiamo</a:t>
            </a:r>
            <a:r>
              <a:rPr lang="es-ES" dirty="0">
                <a:solidFill>
                  <a:srgbClr val="004C52"/>
                </a:solidFill>
                <a:latin typeface="Karla" pitchFamily="2" charset="77"/>
              </a:rPr>
              <a:t> e </a:t>
            </a:r>
            <a:r>
              <a:rPr lang="es-ES" dirty="0" err="1">
                <a:solidFill>
                  <a:srgbClr val="004C52"/>
                </a:solidFill>
                <a:latin typeface="Karla" pitchFamily="2" charset="77"/>
              </a:rPr>
              <a:t>mettiamo</a:t>
            </a:r>
            <a:r>
              <a:rPr lang="es-ES" dirty="0">
                <a:solidFill>
                  <a:srgbClr val="004C52"/>
                </a:solidFill>
                <a:latin typeface="Karla" pitchFamily="2" charset="77"/>
              </a:rPr>
              <a:t> in </a:t>
            </a:r>
            <a:r>
              <a:rPr lang="es-ES" dirty="0" err="1">
                <a:solidFill>
                  <a:srgbClr val="004C52"/>
                </a:solidFill>
                <a:latin typeface="Karla" pitchFamily="2" charset="77"/>
              </a:rPr>
              <a:t>discussione</a:t>
            </a:r>
            <a:r>
              <a:rPr lang="es-ES" dirty="0">
                <a:solidFill>
                  <a:srgbClr val="004C52"/>
                </a:solidFill>
                <a:latin typeface="Karla" pitchFamily="2" charset="77"/>
              </a:rPr>
              <a:t> i </a:t>
            </a:r>
            <a:r>
              <a:rPr lang="es-ES" dirty="0" err="1">
                <a:solidFill>
                  <a:srgbClr val="004C52"/>
                </a:solidFill>
                <a:latin typeface="Karla" pitchFamily="2" charset="77"/>
              </a:rPr>
              <a:t>nostri</a:t>
            </a:r>
            <a:r>
              <a:rPr lang="es-ES" dirty="0">
                <a:solidFill>
                  <a:srgbClr val="004C52"/>
                </a:solidFill>
                <a:latin typeface="Karla" pitchFamily="2" charset="77"/>
              </a:rPr>
              <a:t> </a:t>
            </a:r>
            <a:r>
              <a:rPr lang="es-ES" dirty="0" err="1">
                <a:solidFill>
                  <a:srgbClr val="004C52"/>
                </a:solidFill>
                <a:latin typeface="Karla" pitchFamily="2" charset="77"/>
              </a:rPr>
              <a:t>processi</a:t>
            </a:r>
            <a:r>
              <a:rPr lang="es-ES" dirty="0">
                <a:solidFill>
                  <a:srgbClr val="004C52"/>
                </a:solidFill>
                <a:latin typeface="Karla" pitchFamily="2" charset="77"/>
              </a:rPr>
              <a:t> di </a:t>
            </a:r>
            <a:r>
              <a:rPr lang="es-ES" dirty="0" err="1">
                <a:solidFill>
                  <a:srgbClr val="004C52"/>
                </a:solidFill>
                <a:latin typeface="Karla" pitchFamily="2" charset="77"/>
              </a:rPr>
              <a:t>pensiero</a:t>
            </a:r>
            <a:endParaRPr lang="es-ES" dirty="0">
              <a:solidFill>
                <a:srgbClr val="004C52"/>
              </a:solidFill>
              <a:latin typeface="Karla" pitchFamily="2" charset="77"/>
            </a:endParaRPr>
          </a:p>
          <a:p>
            <a:pPr marL="285750" indent="-285750" fontAlgn="base">
              <a:buFont typeface="Arial" panose="020B0604020202020204" pitchFamily="34" charset="0"/>
              <a:buChar char="•"/>
            </a:pPr>
            <a:r>
              <a:rPr lang="es-ES" dirty="0" err="1">
                <a:solidFill>
                  <a:srgbClr val="004C52"/>
                </a:solidFill>
                <a:latin typeface="Karla" pitchFamily="2" charset="77"/>
              </a:rPr>
              <a:t>siamo</a:t>
            </a:r>
            <a:r>
              <a:rPr lang="es-ES" dirty="0">
                <a:solidFill>
                  <a:srgbClr val="004C52"/>
                </a:solidFill>
                <a:latin typeface="Karla" pitchFamily="2" charset="77"/>
              </a:rPr>
              <a:t> </a:t>
            </a:r>
            <a:r>
              <a:rPr lang="es-ES" dirty="0" err="1">
                <a:solidFill>
                  <a:srgbClr val="004C52"/>
                </a:solidFill>
                <a:latin typeface="Karla" pitchFamily="2" charset="77"/>
              </a:rPr>
              <a:t>aperti</a:t>
            </a:r>
            <a:r>
              <a:rPr lang="es-ES" dirty="0">
                <a:solidFill>
                  <a:srgbClr val="004C52"/>
                </a:solidFill>
                <a:latin typeface="Karla" pitchFamily="2" charset="77"/>
              </a:rPr>
              <a:t> mentalmente e </a:t>
            </a:r>
            <a:r>
              <a:rPr lang="es-ES" dirty="0" err="1">
                <a:solidFill>
                  <a:srgbClr val="004C52"/>
                </a:solidFill>
                <a:latin typeface="Karla" pitchFamily="2" charset="77"/>
              </a:rPr>
              <a:t>consideriamo</a:t>
            </a:r>
            <a:r>
              <a:rPr lang="es-ES" dirty="0">
                <a:solidFill>
                  <a:srgbClr val="004C52"/>
                </a:solidFill>
                <a:latin typeface="Karla" pitchFamily="2" charset="77"/>
              </a:rPr>
              <a:t> </a:t>
            </a:r>
            <a:r>
              <a:rPr lang="es-ES" dirty="0" err="1">
                <a:solidFill>
                  <a:srgbClr val="004C52"/>
                </a:solidFill>
                <a:latin typeface="Karla" pitchFamily="2" charset="77"/>
              </a:rPr>
              <a:t>alternative</a:t>
            </a:r>
            <a:r>
              <a:rPr lang="es-ES" dirty="0">
                <a:solidFill>
                  <a:srgbClr val="004C52"/>
                </a:solidFill>
                <a:latin typeface="Karla" pitchFamily="2" charset="77"/>
              </a:rPr>
              <a:t> e </a:t>
            </a:r>
            <a:r>
              <a:rPr lang="es-ES" dirty="0" err="1">
                <a:solidFill>
                  <a:srgbClr val="004C52"/>
                </a:solidFill>
                <a:latin typeface="Karla" pitchFamily="2" charset="77"/>
              </a:rPr>
              <a:t>altri</a:t>
            </a:r>
            <a:r>
              <a:rPr lang="es-ES" dirty="0">
                <a:solidFill>
                  <a:srgbClr val="004C52"/>
                </a:solidFill>
                <a:latin typeface="Karla" pitchFamily="2" charset="77"/>
              </a:rPr>
              <a:t> </a:t>
            </a:r>
            <a:r>
              <a:rPr lang="es-ES" dirty="0" err="1">
                <a:solidFill>
                  <a:srgbClr val="004C52"/>
                </a:solidFill>
                <a:latin typeface="Karla" pitchFamily="2" charset="77"/>
              </a:rPr>
              <a:t>punti</a:t>
            </a:r>
            <a:r>
              <a:rPr lang="es-ES" dirty="0">
                <a:solidFill>
                  <a:srgbClr val="004C52"/>
                </a:solidFill>
                <a:latin typeface="Karla" pitchFamily="2" charset="77"/>
              </a:rPr>
              <a:t> di vista</a:t>
            </a:r>
          </a:p>
          <a:p>
            <a:pPr marL="285750" indent="-285750" fontAlgn="base">
              <a:buFont typeface="Arial" panose="020B0604020202020204" pitchFamily="34" charset="0"/>
              <a:buChar char="•"/>
            </a:pPr>
            <a:r>
              <a:rPr lang="es-ES" dirty="0" err="1">
                <a:solidFill>
                  <a:srgbClr val="004C52"/>
                </a:solidFill>
                <a:latin typeface="Karla" pitchFamily="2" charset="77"/>
              </a:rPr>
              <a:t>guardiamo</a:t>
            </a:r>
            <a:r>
              <a:rPr lang="es-ES" dirty="0">
                <a:solidFill>
                  <a:srgbClr val="004C52"/>
                </a:solidFill>
                <a:latin typeface="Karla" pitchFamily="2" charset="77"/>
              </a:rPr>
              <a:t> </a:t>
            </a:r>
            <a:r>
              <a:rPr lang="es-ES" dirty="0" err="1">
                <a:solidFill>
                  <a:srgbClr val="004C52"/>
                </a:solidFill>
                <a:latin typeface="Karla" pitchFamily="2" charset="77"/>
              </a:rPr>
              <a:t>più</a:t>
            </a:r>
            <a:r>
              <a:rPr lang="es-ES" dirty="0">
                <a:solidFill>
                  <a:srgbClr val="004C52"/>
                </a:solidFill>
                <a:latin typeface="Karla" pitchFamily="2" charset="77"/>
              </a:rPr>
              <a:t> a fondo e </a:t>
            </a:r>
            <a:r>
              <a:rPr lang="es-ES" dirty="0" err="1">
                <a:solidFill>
                  <a:srgbClr val="004C52"/>
                </a:solidFill>
                <a:latin typeface="Karla" pitchFamily="2" charset="77"/>
              </a:rPr>
              <a:t>più</a:t>
            </a:r>
            <a:r>
              <a:rPr lang="es-ES" dirty="0">
                <a:solidFill>
                  <a:srgbClr val="004C52"/>
                </a:solidFill>
                <a:latin typeface="Karla" pitchFamily="2" charset="77"/>
              </a:rPr>
              <a:t> </a:t>
            </a:r>
            <a:r>
              <a:rPr lang="es-ES" dirty="0" err="1">
                <a:solidFill>
                  <a:srgbClr val="004C52"/>
                </a:solidFill>
                <a:latin typeface="Karla" pitchFamily="2" charset="77"/>
              </a:rPr>
              <a:t>lontano</a:t>
            </a:r>
            <a:endParaRPr lang="es-ES" dirty="0">
              <a:solidFill>
                <a:srgbClr val="004C52"/>
              </a:solidFill>
              <a:latin typeface="Karla" pitchFamily="2" charset="77"/>
            </a:endParaRPr>
          </a:p>
          <a:p>
            <a:pPr marL="285750" indent="-285750" fontAlgn="base">
              <a:buFont typeface="Arial" panose="020B0604020202020204" pitchFamily="34" charset="0"/>
              <a:buChar char="•"/>
            </a:pPr>
            <a:r>
              <a:rPr lang="es-ES" dirty="0" err="1">
                <a:solidFill>
                  <a:srgbClr val="004C52"/>
                </a:solidFill>
                <a:latin typeface="Karla" pitchFamily="2" charset="77"/>
              </a:rPr>
              <a:t>facciamo</a:t>
            </a:r>
            <a:r>
              <a:rPr lang="es-ES" dirty="0">
                <a:solidFill>
                  <a:srgbClr val="004C52"/>
                </a:solidFill>
                <a:latin typeface="Karla" pitchFamily="2" charset="77"/>
              </a:rPr>
              <a:t> </a:t>
            </a:r>
            <a:r>
              <a:rPr lang="es-ES" dirty="0" err="1">
                <a:solidFill>
                  <a:srgbClr val="004C52"/>
                </a:solidFill>
                <a:latin typeface="Karla" pitchFamily="2" charset="77"/>
              </a:rPr>
              <a:t>domande</a:t>
            </a:r>
            <a:r>
              <a:rPr lang="es-ES" dirty="0">
                <a:solidFill>
                  <a:srgbClr val="004C52"/>
                </a:solidFill>
                <a:latin typeface="Karla" pitchFamily="2" charset="77"/>
              </a:rPr>
              <a:t> su: </a:t>
            </a:r>
            <a:r>
              <a:rPr lang="es-ES" dirty="0" err="1">
                <a:solidFill>
                  <a:srgbClr val="004C52"/>
                </a:solidFill>
                <a:latin typeface="Karla" pitchFamily="2" charset="77"/>
              </a:rPr>
              <a:t>prove</a:t>
            </a:r>
            <a:r>
              <a:rPr lang="es-ES" dirty="0">
                <a:solidFill>
                  <a:srgbClr val="004C52"/>
                </a:solidFill>
                <a:latin typeface="Karla" pitchFamily="2" charset="77"/>
              </a:rPr>
              <a:t> solide, </a:t>
            </a:r>
            <a:r>
              <a:rPr lang="es-ES" dirty="0" err="1">
                <a:solidFill>
                  <a:srgbClr val="004C52"/>
                </a:solidFill>
                <a:latin typeface="Karla" pitchFamily="2" charset="77"/>
              </a:rPr>
              <a:t>buone</a:t>
            </a:r>
            <a:r>
              <a:rPr lang="es-ES" dirty="0">
                <a:solidFill>
                  <a:srgbClr val="004C52"/>
                </a:solidFill>
                <a:latin typeface="Karla" pitchFamily="2" charset="77"/>
              </a:rPr>
              <a:t> </a:t>
            </a:r>
            <a:r>
              <a:rPr lang="es-ES" dirty="0" err="1">
                <a:solidFill>
                  <a:srgbClr val="004C52"/>
                </a:solidFill>
                <a:latin typeface="Karla" pitchFamily="2" charset="77"/>
              </a:rPr>
              <a:t>ragioni</a:t>
            </a:r>
            <a:r>
              <a:rPr lang="es-ES" dirty="0">
                <a:solidFill>
                  <a:srgbClr val="004C52"/>
                </a:solidFill>
                <a:latin typeface="Karla" pitchFamily="2" charset="77"/>
              </a:rPr>
              <a:t>, </a:t>
            </a:r>
            <a:r>
              <a:rPr lang="es-ES" dirty="0" err="1">
                <a:solidFill>
                  <a:srgbClr val="004C52"/>
                </a:solidFill>
                <a:latin typeface="Karla" pitchFamily="2" charset="77"/>
              </a:rPr>
              <a:t>profondità</a:t>
            </a:r>
            <a:r>
              <a:rPr lang="es-ES" dirty="0">
                <a:solidFill>
                  <a:srgbClr val="004C52"/>
                </a:solidFill>
                <a:latin typeface="Karla" pitchFamily="2" charset="77"/>
              </a:rPr>
              <a:t>, </a:t>
            </a:r>
            <a:r>
              <a:rPr lang="es-ES" dirty="0" err="1">
                <a:solidFill>
                  <a:srgbClr val="004C52"/>
                </a:solidFill>
                <a:latin typeface="Karla" pitchFamily="2" charset="77"/>
              </a:rPr>
              <a:t>ampiezza</a:t>
            </a:r>
            <a:r>
              <a:rPr lang="es-ES" dirty="0">
                <a:solidFill>
                  <a:srgbClr val="004C52"/>
                </a:solidFill>
                <a:latin typeface="Karla" pitchFamily="2" charset="77"/>
              </a:rPr>
              <a:t>, </a:t>
            </a:r>
            <a:r>
              <a:rPr lang="es-ES" dirty="0" err="1">
                <a:solidFill>
                  <a:srgbClr val="004C52"/>
                </a:solidFill>
                <a:latin typeface="Karla" pitchFamily="2" charset="77"/>
              </a:rPr>
              <a:t>equità</a:t>
            </a:r>
            <a:endParaRPr lang="es-ES" dirty="0">
              <a:solidFill>
                <a:srgbClr val="004C52"/>
              </a:solidFill>
              <a:latin typeface="Karla" pitchFamily="2" charset="77"/>
            </a:endParaRPr>
          </a:p>
        </p:txBody>
      </p:sp>
      <p:sp>
        <p:nvSpPr>
          <p:cNvPr id="6" name="Rectangle 5">
            <a:extLst>
              <a:ext uri="{FF2B5EF4-FFF2-40B4-BE49-F238E27FC236}">
                <a16:creationId xmlns:a16="http://schemas.microsoft.com/office/drawing/2014/main" id="{26A84345-A682-994C-A39C-94CAC9DAF20D}"/>
              </a:ext>
            </a:extLst>
          </p:cNvPr>
          <p:cNvSpPr/>
          <p:nvPr/>
        </p:nvSpPr>
        <p:spPr>
          <a:xfrm>
            <a:off x="57398" y="77492"/>
            <a:ext cx="5993949" cy="830997"/>
          </a:xfrm>
          <a:prstGeom prst="rect">
            <a:avLst/>
          </a:prstGeom>
        </p:spPr>
        <p:txBody>
          <a:bodyPr wrap="none">
            <a:spAutoFit/>
          </a:bodyPr>
          <a:lstStyle/>
          <a:p>
            <a:r>
              <a:rPr lang="en-GB" sz="2400" b="1" dirty="0">
                <a:solidFill>
                  <a:schemeClr val="bg1"/>
                </a:solidFill>
                <a:latin typeface="Raleway" pitchFamily="2" charset="77"/>
              </a:rPr>
              <a:t>UNITÀ 1 Come </a:t>
            </a:r>
            <a:r>
              <a:rPr lang="en-GB" sz="2400" b="1" dirty="0" err="1">
                <a:solidFill>
                  <a:schemeClr val="bg1"/>
                </a:solidFill>
                <a:latin typeface="Raleway" pitchFamily="2" charset="77"/>
              </a:rPr>
              <a:t>pensare</a:t>
            </a:r>
            <a:r>
              <a:rPr lang="en-GB" sz="2400" b="1" dirty="0">
                <a:solidFill>
                  <a:schemeClr val="bg1"/>
                </a:solidFill>
                <a:latin typeface="Raleway" pitchFamily="2" charset="77"/>
              </a:rPr>
              <a:t> in modo </a:t>
            </a:r>
            <a:r>
              <a:rPr lang="en-GB" sz="2400" b="1" dirty="0" err="1">
                <a:solidFill>
                  <a:schemeClr val="bg1"/>
                </a:solidFill>
                <a:latin typeface="Raleway" pitchFamily="2" charset="77"/>
              </a:rPr>
              <a:t>crit</a:t>
            </a:r>
            <a:r>
              <a:rPr lang="en-GB" sz="2400" b="1" dirty="0" err="1">
                <a:solidFill>
                  <a:srgbClr val="004C52"/>
                </a:solidFill>
                <a:latin typeface="Raleway" pitchFamily="2" charset="77"/>
              </a:rPr>
              <a:t>ico</a:t>
            </a:r>
            <a:r>
              <a:rPr lang="en-GB" sz="2400" b="1" dirty="0">
                <a:solidFill>
                  <a:srgbClr val="004C52"/>
                </a:solidFill>
                <a:latin typeface="Raleway" pitchFamily="2" charset="77"/>
              </a:rPr>
              <a:t>?​</a:t>
            </a:r>
          </a:p>
          <a:p>
            <a:endParaRPr lang="en-GB" sz="2400" b="1" dirty="0">
              <a:solidFill>
                <a:schemeClr val="bg1"/>
              </a:solidFill>
              <a:latin typeface="Raleway" pitchFamily="2" charset="77"/>
            </a:endParaRPr>
          </a:p>
        </p:txBody>
      </p:sp>
      <p:pic>
        <p:nvPicPr>
          <p:cNvPr id="7" name="Picture 6" descr="A picture containing text, dog&#10;&#10;Description automatically generated">
            <a:extLst>
              <a:ext uri="{FF2B5EF4-FFF2-40B4-BE49-F238E27FC236}">
                <a16:creationId xmlns:a16="http://schemas.microsoft.com/office/drawing/2014/main" id="{5DF764CD-7BDE-694C-A970-2BA0B988891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538617" y="732427"/>
            <a:ext cx="1859537" cy="1839323"/>
          </a:xfrm>
          <a:prstGeom prst="rect">
            <a:avLst/>
          </a:prstGeom>
        </p:spPr>
      </p:pic>
    </p:spTree>
    <p:extLst>
      <p:ext uri="{BB962C8B-B14F-4D97-AF65-F5344CB8AC3E}">
        <p14:creationId xmlns:p14="http://schemas.microsoft.com/office/powerpoint/2010/main" val="2119021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Google Shape;183;p20"/>
          <p:cNvSpPr txBox="1">
            <a:spLocks noGrp="1"/>
          </p:cNvSpPr>
          <p:nvPr>
            <p:ph type="body" idx="4294967295"/>
          </p:nvPr>
        </p:nvSpPr>
        <p:spPr>
          <a:xfrm>
            <a:off x="472190" y="1313123"/>
            <a:ext cx="4435475" cy="2759075"/>
          </a:xfrm>
          <a:prstGeom prst="rect">
            <a:avLst/>
          </a:prstGeom>
        </p:spPr>
        <p:txBody>
          <a:bodyPr spcFirstLastPara="1" wrap="square" lIns="91425" tIns="91425" rIns="91425" bIns="91425" anchor="t" anchorCtr="0">
            <a:noAutofit/>
          </a:bodyPr>
          <a:lstStyle/>
          <a:p>
            <a:pPr marL="0" indent="0">
              <a:buNone/>
            </a:pPr>
            <a:r>
              <a:rPr lang="es-ES" b="1" dirty="0">
                <a:solidFill>
                  <a:srgbClr val="00AE9D"/>
                </a:solidFill>
              </a:rPr>
              <a:t>1.2. </a:t>
            </a:r>
            <a:r>
              <a:rPr lang="es-ES" b="1" dirty="0" err="1">
                <a:solidFill>
                  <a:srgbClr val="00AE9D"/>
                </a:solidFill>
              </a:rPr>
              <a:t>Domande</a:t>
            </a:r>
            <a:r>
              <a:rPr lang="es-ES" b="1" dirty="0">
                <a:solidFill>
                  <a:srgbClr val="00AE9D"/>
                </a:solidFill>
              </a:rPr>
              <a:t> </a:t>
            </a:r>
            <a:r>
              <a:rPr lang="es-ES" b="1" dirty="0" err="1">
                <a:solidFill>
                  <a:srgbClr val="00AE9D"/>
                </a:solidFill>
              </a:rPr>
              <a:t>utili</a:t>
            </a:r>
            <a:endParaRPr lang="es-ES" b="1" dirty="0">
              <a:solidFill>
                <a:srgbClr val="00AE9D"/>
              </a:solidFill>
            </a:endParaRPr>
          </a:p>
          <a:p>
            <a:pPr marL="0" indent="0">
              <a:buNone/>
            </a:pPr>
            <a:endParaRPr lang="es-ES" dirty="0">
              <a:solidFill>
                <a:srgbClr val="00AE9D"/>
              </a:solidFill>
            </a:endParaRPr>
          </a:p>
          <a:p>
            <a:pPr marL="0" lvl="0" indent="0" algn="l" rtl="0">
              <a:spcBef>
                <a:spcPts val="600"/>
              </a:spcBef>
              <a:spcAft>
                <a:spcPts val="0"/>
              </a:spcAft>
              <a:buNone/>
            </a:pPr>
            <a:endParaRPr lang="en" dirty="0"/>
          </a:p>
          <a:p>
            <a:pPr marL="0" lvl="0" indent="0" algn="l" rtl="0">
              <a:spcBef>
                <a:spcPts val="600"/>
              </a:spcBef>
              <a:spcAft>
                <a:spcPts val="0"/>
              </a:spcAft>
              <a:buNone/>
            </a:pPr>
            <a:endParaRPr dirty="0"/>
          </a:p>
        </p:txBody>
      </p:sp>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UNITÀ 1 Come </a:t>
            </a:r>
            <a:r>
              <a:rPr lang="en-GB" dirty="0" err="1">
                <a:solidFill>
                  <a:schemeClr val="bg1"/>
                </a:solidFill>
                <a:latin typeface="Raleway" pitchFamily="2" charset="77"/>
              </a:rPr>
              <a:t>pensare</a:t>
            </a:r>
            <a:r>
              <a:rPr lang="en-GB" dirty="0">
                <a:solidFill>
                  <a:schemeClr val="bg1"/>
                </a:solidFill>
                <a:latin typeface="Raleway" pitchFamily="2" charset="77"/>
              </a:rPr>
              <a:t> in modo </a:t>
            </a:r>
            <a:r>
              <a:rPr lang="en-GB" dirty="0" err="1">
                <a:solidFill>
                  <a:schemeClr val="bg1"/>
                </a:solidFill>
                <a:latin typeface="Raleway" pitchFamily="2" charset="77"/>
              </a:rPr>
              <a:t>crit</a:t>
            </a:r>
            <a:r>
              <a:rPr lang="en-GB" dirty="0" err="1">
                <a:solidFill>
                  <a:srgbClr val="004C52"/>
                </a:solidFill>
                <a:latin typeface="Raleway" pitchFamily="2" charset="77"/>
              </a:rPr>
              <a:t>ico</a:t>
            </a:r>
            <a:r>
              <a:rPr lang="en-GB" dirty="0">
                <a:solidFill>
                  <a:srgbClr val="004C52"/>
                </a:solidFill>
                <a:latin typeface="Raleway" pitchFamily="2" charset="77"/>
              </a:rPr>
              <a:t>?​</a:t>
            </a:r>
          </a:p>
          <a:p>
            <a:endParaRPr lang="en-GB" dirty="0"/>
          </a:p>
        </p:txBody>
      </p:sp>
      <p:pic>
        <p:nvPicPr>
          <p:cNvPr id="3" name="Picture 2" descr="Question mark symbol">
            <a:extLst>
              <a:ext uri="{FF2B5EF4-FFF2-40B4-BE49-F238E27FC236}">
                <a16:creationId xmlns:a16="http://schemas.microsoft.com/office/drawing/2014/main" id="{DE06FDD5-E437-BB43-A97C-7044AA4772D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151676" y="1978573"/>
            <a:ext cx="3494599" cy="1962352"/>
          </a:xfrm>
          <a:prstGeom prst="rect">
            <a:avLst/>
          </a:prstGeom>
        </p:spPr>
      </p:pic>
      <p:sp>
        <p:nvSpPr>
          <p:cNvPr id="2" name="TextBox 1">
            <a:extLst>
              <a:ext uri="{FF2B5EF4-FFF2-40B4-BE49-F238E27FC236}">
                <a16:creationId xmlns:a16="http://schemas.microsoft.com/office/drawing/2014/main" id="{C6E86598-44D4-EE4C-AD46-51B1560A4DFE}"/>
              </a:ext>
            </a:extLst>
          </p:cNvPr>
          <p:cNvSpPr txBox="1"/>
          <p:nvPr/>
        </p:nvSpPr>
        <p:spPr>
          <a:xfrm>
            <a:off x="729983" y="2297526"/>
            <a:ext cx="2612572" cy="1384995"/>
          </a:xfrm>
          <a:prstGeom prst="rect">
            <a:avLst/>
          </a:prstGeom>
          <a:noFill/>
        </p:spPr>
        <p:txBody>
          <a:bodyPr wrap="square" rtlCol="0">
            <a:spAutoFit/>
          </a:bodyPr>
          <a:lstStyle/>
          <a:p>
            <a:r>
              <a:rPr lang="en-GB" dirty="0" err="1">
                <a:latin typeface="Karla" pitchFamily="2" charset="77"/>
              </a:rPr>
              <a:t>Possiamo</a:t>
            </a:r>
            <a:r>
              <a:rPr lang="en-GB" dirty="0">
                <a:latin typeface="Karla" pitchFamily="2" charset="77"/>
              </a:rPr>
              <a:t> </a:t>
            </a:r>
            <a:r>
              <a:rPr lang="en-GB" dirty="0" err="1">
                <a:latin typeface="Karla" pitchFamily="2" charset="77"/>
              </a:rPr>
              <a:t>allenare</a:t>
            </a:r>
            <a:r>
              <a:rPr lang="en-GB" dirty="0">
                <a:latin typeface="Karla" pitchFamily="2" charset="77"/>
              </a:rPr>
              <a:t> il nostro </a:t>
            </a:r>
            <a:r>
              <a:rPr lang="en-GB" dirty="0" err="1">
                <a:latin typeface="Karla" pitchFamily="2" charset="77"/>
              </a:rPr>
              <a:t>pensiero</a:t>
            </a:r>
            <a:r>
              <a:rPr lang="en-GB" dirty="0">
                <a:latin typeface="Karla" pitchFamily="2" charset="77"/>
              </a:rPr>
              <a:t> </a:t>
            </a:r>
            <a:r>
              <a:rPr lang="en-GB" dirty="0" err="1">
                <a:latin typeface="Karla" pitchFamily="2" charset="77"/>
              </a:rPr>
              <a:t>critico</a:t>
            </a:r>
            <a:r>
              <a:rPr lang="en-GB" dirty="0">
                <a:latin typeface="Karla" pitchFamily="2" charset="77"/>
              </a:rPr>
              <a:t> come </a:t>
            </a:r>
            <a:r>
              <a:rPr lang="en-GB" dirty="0" err="1">
                <a:latin typeface="Karla" pitchFamily="2" charset="77"/>
              </a:rPr>
              <a:t>qualsiasi</a:t>
            </a:r>
            <a:r>
              <a:rPr lang="en-GB" dirty="0">
                <a:latin typeface="Karla" pitchFamily="2" charset="77"/>
              </a:rPr>
              <a:t> </a:t>
            </a:r>
            <a:r>
              <a:rPr lang="en-GB" dirty="0" err="1">
                <a:latin typeface="Karla" pitchFamily="2" charset="77"/>
              </a:rPr>
              <a:t>altro</a:t>
            </a:r>
            <a:r>
              <a:rPr lang="en-GB" dirty="0">
                <a:latin typeface="Karla" pitchFamily="2" charset="77"/>
              </a:rPr>
              <a:t> </a:t>
            </a:r>
            <a:r>
              <a:rPr lang="en-GB" dirty="0" err="1">
                <a:latin typeface="Karla" pitchFamily="2" charset="77"/>
              </a:rPr>
              <a:t>muscolo</a:t>
            </a:r>
            <a:r>
              <a:rPr lang="en-GB" dirty="0">
                <a:latin typeface="Karla" pitchFamily="2" charset="77"/>
              </a:rPr>
              <a:t> e </a:t>
            </a:r>
            <a:r>
              <a:rPr lang="en-GB" dirty="0" err="1">
                <a:latin typeface="Karla" pitchFamily="2" charset="77"/>
              </a:rPr>
              <a:t>così</a:t>
            </a:r>
            <a:r>
              <a:rPr lang="en-GB" dirty="0">
                <a:latin typeface="Karla" pitchFamily="2" charset="77"/>
              </a:rPr>
              <a:t> </a:t>
            </a:r>
            <a:r>
              <a:rPr lang="en-GB" dirty="0" err="1">
                <a:latin typeface="Karla" pitchFamily="2" charset="77"/>
              </a:rPr>
              <a:t>facendo</a:t>
            </a:r>
            <a:r>
              <a:rPr lang="en-GB" dirty="0">
                <a:latin typeface="Karla" pitchFamily="2" charset="77"/>
              </a:rPr>
              <a:t> la </a:t>
            </a:r>
            <a:r>
              <a:rPr lang="en-GB" dirty="0" err="1">
                <a:latin typeface="Karla" pitchFamily="2" charset="77"/>
              </a:rPr>
              <a:t>resilienza</a:t>
            </a:r>
            <a:r>
              <a:rPr lang="en-GB" dirty="0">
                <a:latin typeface="Karla" pitchFamily="2" charset="77"/>
              </a:rPr>
              <a:t> e la </a:t>
            </a:r>
            <a:r>
              <a:rPr lang="en-GB" dirty="0" err="1">
                <a:latin typeface="Karla" pitchFamily="2" charset="77"/>
              </a:rPr>
              <a:t>curiosità</a:t>
            </a:r>
            <a:r>
              <a:rPr lang="en-GB" dirty="0">
                <a:latin typeface="Karla" pitchFamily="2" charset="77"/>
              </a:rPr>
              <a:t> </a:t>
            </a:r>
            <a:r>
              <a:rPr lang="en-GB" dirty="0" err="1">
                <a:latin typeface="Karla" pitchFamily="2" charset="77"/>
              </a:rPr>
              <a:t>sono</a:t>
            </a:r>
            <a:r>
              <a:rPr lang="en-GB" dirty="0">
                <a:latin typeface="Karla" pitchFamily="2" charset="77"/>
              </a:rPr>
              <a:t> </a:t>
            </a:r>
            <a:r>
              <a:rPr lang="en-GB" dirty="0" err="1">
                <a:latin typeface="Karla" pitchFamily="2" charset="77"/>
              </a:rPr>
              <a:t>fondamentali</a:t>
            </a:r>
            <a:r>
              <a:rPr lang="en-GB" dirty="0">
                <a:latin typeface="Karla" pitchFamily="2" charset="77"/>
              </a:rPr>
              <a:t>. </a:t>
            </a:r>
          </a:p>
          <a:p>
            <a:r>
              <a:rPr lang="en-GB" dirty="0">
                <a:latin typeface="Karla" pitchFamily="2" charset="77"/>
              </a:rPr>
              <a:t>Ecco </a:t>
            </a:r>
            <a:r>
              <a:rPr lang="en-GB" dirty="0" err="1">
                <a:latin typeface="Karla" pitchFamily="2" charset="77"/>
              </a:rPr>
              <a:t>alcune</a:t>
            </a:r>
            <a:r>
              <a:rPr lang="en-GB" dirty="0">
                <a:latin typeface="Karla" pitchFamily="2" charset="77"/>
              </a:rPr>
              <a:t> </a:t>
            </a:r>
            <a:r>
              <a:rPr lang="en-GB" dirty="0" err="1">
                <a:latin typeface="Karla" pitchFamily="2" charset="77"/>
              </a:rPr>
              <a:t>domande</a:t>
            </a:r>
            <a:r>
              <a:rPr lang="en-GB" dirty="0">
                <a:latin typeface="Karla" pitchFamily="2" charset="77"/>
              </a:rPr>
              <a:t> </a:t>
            </a:r>
            <a:r>
              <a:rPr lang="en-GB" dirty="0" err="1">
                <a:latin typeface="Karla" pitchFamily="2" charset="77"/>
              </a:rPr>
              <a:t>utili</a:t>
            </a:r>
            <a:r>
              <a:rPr lang="en-GB" dirty="0">
                <a:latin typeface="Karla" pitchFamily="2" charset="77"/>
              </a:rPr>
              <a:t>:</a:t>
            </a:r>
          </a:p>
        </p:txBody>
      </p:sp>
      <p:sp>
        <p:nvSpPr>
          <p:cNvPr id="4" name="TextBox 3">
            <a:extLst>
              <a:ext uri="{FF2B5EF4-FFF2-40B4-BE49-F238E27FC236}">
                <a16:creationId xmlns:a16="http://schemas.microsoft.com/office/drawing/2014/main" id="{D4C7D06B-B250-9143-ADDB-AB116B78FCBE}"/>
              </a:ext>
            </a:extLst>
          </p:cNvPr>
          <p:cNvSpPr txBox="1"/>
          <p:nvPr/>
        </p:nvSpPr>
        <p:spPr>
          <a:xfrm>
            <a:off x="4199225" y="2143637"/>
            <a:ext cx="3399499" cy="307777"/>
          </a:xfrm>
          <a:prstGeom prst="rect">
            <a:avLst/>
          </a:prstGeom>
          <a:noFill/>
        </p:spPr>
        <p:txBody>
          <a:bodyPr wrap="square" rtlCol="0">
            <a:spAutoFit/>
          </a:bodyPr>
          <a:lstStyle/>
          <a:p>
            <a:r>
              <a:rPr lang="it-IT" dirty="0">
                <a:latin typeface="BUTLER-LIGHT" panose="02070803080706020303" pitchFamily="18" charset="77"/>
              </a:rPr>
              <a:t>Bisogna essere aperti a differenti prospettive</a:t>
            </a:r>
            <a:endParaRPr lang="en-GB" dirty="0">
              <a:latin typeface="BUTLER-LIGHT" panose="02070803080706020303" pitchFamily="18" charset="77"/>
            </a:endParaRPr>
          </a:p>
        </p:txBody>
      </p:sp>
    </p:spTree>
    <p:extLst>
      <p:ext uri="{BB962C8B-B14F-4D97-AF65-F5344CB8AC3E}">
        <p14:creationId xmlns:p14="http://schemas.microsoft.com/office/powerpoint/2010/main" val="3155227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3ECF909C-3D9D-2343-BCF2-8F0DDD996B9B}"/>
              </a:ext>
            </a:extLst>
          </p:cNvPr>
          <p:cNvGraphicFramePr/>
          <p:nvPr>
            <p:extLst>
              <p:ext uri="{D42A27DB-BD31-4B8C-83A1-F6EECF244321}">
                <p14:modId xmlns:p14="http://schemas.microsoft.com/office/powerpoint/2010/main" val="1781454514"/>
              </p:ext>
            </p:extLst>
          </p:nvPr>
        </p:nvGraphicFramePr>
        <p:xfrm>
          <a:off x="472190" y="1058239"/>
          <a:ext cx="8065635" cy="30139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Google Shape;101;p12"/>
          <p:cNvSpPr txBox="1">
            <a:spLocks/>
          </p:cNvSpPr>
          <p:nvPr/>
        </p:nvSpPr>
        <p:spPr>
          <a:xfrm>
            <a:off x="27122" y="82502"/>
            <a:ext cx="7369175" cy="550015"/>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1pPr>
            <a:lvl2pPr marR="0" lvl="1"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2pPr>
            <a:lvl3pPr marR="0" lvl="2"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3pPr>
            <a:lvl4pPr marR="0" lvl="3"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4pPr>
            <a:lvl5pPr marR="0" lvl="4"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5pPr>
            <a:lvl6pPr marR="0" lvl="5"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6pPr>
            <a:lvl7pPr marR="0" lvl="6"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7pPr>
            <a:lvl8pPr marR="0" lvl="7"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8pPr>
            <a:lvl9pPr marR="0" lvl="8" algn="l" rtl="0">
              <a:lnSpc>
                <a:spcPct val="100000"/>
              </a:lnSpc>
              <a:spcBef>
                <a:spcPts val="0"/>
              </a:spcBef>
              <a:spcAft>
                <a:spcPts val="0"/>
              </a:spcAft>
              <a:buClr>
                <a:srgbClr val="FFFFFF"/>
              </a:buClr>
              <a:buSzPts val="2400"/>
              <a:buFont typeface="Raleway"/>
              <a:buNone/>
              <a:defRPr sz="2400" b="1" i="0" u="none" strike="noStrike" cap="none">
                <a:solidFill>
                  <a:srgbClr val="FFFFFF"/>
                </a:solidFill>
                <a:latin typeface="Raleway"/>
                <a:ea typeface="Raleway"/>
                <a:cs typeface="Raleway"/>
                <a:sym typeface="Raleway"/>
              </a:defRPr>
            </a:lvl9pPr>
          </a:lstStyle>
          <a:p>
            <a:r>
              <a:rPr lang="en-GB" dirty="0">
                <a:solidFill>
                  <a:schemeClr val="bg1"/>
                </a:solidFill>
                <a:latin typeface="Raleway" pitchFamily="2" charset="77"/>
              </a:rPr>
              <a:t>UNITÀ 1 Come </a:t>
            </a:r>
            <a:r>
              <a:rPr lang="en-GB" dirty="0" err="1">
                <a:solidFill>
                  <a:schemeClr val="bg1"/>
                </a:solidFill>
                <a:latin typeface="Raleway" pitchFamily="2" charset="77"/>
              </a:rPr>
              <a:t>pensare</a:t>
            </a:r>
            <a:r>
              <a:rPr lang="en-GB" dirty="0">
                <a:solidFill>
                  <a:schemeClr val="bg1"/>
                </a:solidFill>
                <a:latin typeface="Raleway" pitchFamily="2" charset="77"/>
              </a:rPr>
              <a:t> in modo </a:t>
            </a:r>
            <a:r>
              <a:rPr lang="en-GB" dirty="0" err="1">
                <a:solidFill>
                  <a:schemeClr val="bg1"/>
                </a:solidFill>
                <a:latin typeface="Raleway" pitchFamily="2" charset="77"/>
              </a:rPr>
              <a:t>crit</a:t>
            </a:r>
            <a:r>
              <a:rPr lang="en-GB" dirty="0" err="1">
                <a:solidFill>
                  <a:srgbClr val="004C52"/>
                </a:solidFill>
                <a:latin typeface="Raleway" pitchFamily="2" charset="77"/>
              </a:rPr>
              <a:t>ico</a:t>
            </a:r>
            <a:r>
              <a:rPr lang="en-GB" dirty="0">
                <a:solidFill>
                  <a:srgbClr val="004C52"/>
                </a:solidFill>
                <a:latin typeface="Raleway" pitchFamily="2" charset="77"/>
              </a:rPr>
              <a:t>?​</a:t>
            </a:r>
          </a:p>
        </p:txBody>
      </p:sp>
    </p:spTree>
    <p:extLst>
      <p:ext uri="{BB962C8B-B14F-4D97-AF65-F5344CB8AC3E}">
        <p14:creationId xmlns:p14="http://schemas.microsoft.com/office/powerpoint/2010/main" val="1823874384"/>
      </p:ext>
    </p:extLst>
  </p:cSld>
  <p:clrMapOvr>
    <a:masterClrMapping/>
  </p:clrMapOvr>
</p:sld>
</file>

<file path=ppt/theme/theme1.xml><?xml version="1.0" encoding="utf-8"?>
<a:theme xmlns:a="http://schemas.openxmlformats.org/drawingml/2006/main" name="Escalus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C8A83C04D305846BAF8B03DEAC6B9F1" ma:contentTypeVersion="12" ma:contentTypeDescription="Create a new document." ma:contentTypeScope="" ma:versionID="ff16817e6c0304258bb39d3da2e18076">
  <xsd:schema xmlns:xsd="http://www.w3.org/2001/XMLSchema" xmlns:xs="http://www.w3.org/2001/XMLSchema" xmlns:p="http://schemas.microsoft.com/office/2006/metadata/properties" xmlns:ns2="3c0ea9e4-dde0-4b4d-b657-195ec27ec70d" xmlns:ns3="55154662-676a-405c-a9b6-a5b814f17753" targetNamespace="http://schemas.microsoft.com/office/2006/metadata/properties" ma:root="true" ma:fieldsID="8cf7324cf9e6790ec2856db94d93e328" ns2:_="" ns3:_="">
    <xsd:import namespace="3c0ea9e4-dde0-4b4d-b657-195ec27ec70d"/>
    <xsd:import namespace="55154662-676a-405c-a9b6-a5b814f1775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c0ea9e4-dde0-4b4d-b657-195ec27ec70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5154662-676a-405c-a9b6-a5b814f17753"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CDDCC08-81FC-4B75-8B54-291D25E05E69}">
  <ds:schemaRefs>
    <ds:schemaRef ds:uri="http://schemas.microsoft.com/sharepoint/v3/contenttype/forms"/>
  </ds:schemaRefs>
</ds:datastoreItem>
</file>

<file path=customXml/itemProps2.xml><?xml version="1.0" encoding="utf-8"?>
<ds:datastoreItem xmlns:ds="http://schemas.openxmlformats.org/officeDocument/2006/customXml" ds:itemID="{3BF42E0B-7C1B-4C37-BADC-A6DC9FE7978A}">
  <ds:schemaRefs>
    <ds:schemaRef ds:uri="http://purl.org/dc/terms/"/>
    <ds:schemaRef ds:uri="http://www.w3.org/XML/1998/namespace"/>
    <ds:schemaRef ds:uri="55154662-676a-405c-a9b6-a5b814f17753"/>
    <ds:schemaRef ds:uri="http://schemas.microsoft.com/office/2006/documentManagement/types"/>
    <ds:schemaRef ds:uri="http://purl.org/dc/elements/1.1/"/>
    <ds:schemaRef ds:uri="3c0ea9e4-dde0-4b4d-b657-195ec27ec70d"/>
    <ds:schemaRef ds:uri="http://purl.org/dc/dcmitype/"/>
    <ds:schemaRef ds:uri="http://schemas.microsoft.com/office/2006/metadata/properties"/>
    <ds:schemaRef ds:uri="http://schemas.microsoft.com/office/infopath/2007/PartnerControls"/>
    <ds:schemaRef ds:uri="http://schemas.openxmlformats.org/package/2006/metadata/core-properties"/>
  </ds:schemaRefs>
</ds:datastoreItem>
</file>

<file path=customXml/itemProps3.xml><?xml version="1.0" encoding="utf-8"?>
<ds:datastoreItem xmlns:ds="http://schemas.openxmlformats.org/officeDocument/2006/customXml" ds:itemID="{C8FA55F2-66C6-4733-B756-65AB16D91B83}">
  <ds:schemaRefs>
    <ds:schemaRef ds:uri="3c0ea9e4-dde0-4b4d-b657-195ec27ec70d"/>
    <ds:schemaRef ds:uri="55154662-676a-405c-a9b6-a5b814f177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Organic</Template>
  <TotalTime>78</TotalTime>
  <Words>1406</Words>
  <Application>Microsoft Office PowerPoint</Application>
  <PresentationFormat>Presentación en pantalla (16:9)</PresentationFormat>
  <Paragraphs>270</Paragraphs>
  <Slides>29</Slides>
  <Notes>23</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29</vt:i4>
      </vt:variant>
    </vt:vector>
  </HeadingPairs>
  <TitlesOfParts>
    <vt:vector size="37" baseType="lpstr">
      <vt:lpstr>Karla</vt:lpstr>
      <vt:lpstr>BUTLER-LIGHT</vt:lpstr>
      <vt:lpstr>Arial</vt:lpstr>
      <vt:lpstr>Raleway</vt:lpstr>
      <vt:lpstr>Calibri</vt:lpstr>
      <vt:lpstr>Wingdings</vt:lpstr>
      <vt:lpstr>Segoe UI</vt:lpstr>
      <vt:lpstr>Escalus template</vt:lpstr>
      <vt:lpstr>Presentación de PowerPoint</vt:lpstr>
      <vt:lpstr>Presentación de PowerPoint</vt:lpstr>
      <vt:lpstr>Indice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Test di autovalutazione</vt:lpstr>
      <vt:lpstr>Test di autovalutazione</vt:lpstr>
      <vt:lpstr>Presentación de PowerPoint</vt:lpstr>
      <vt:lpstr>Grazie!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proje</dc:creator>
  <cp:lastModifiedBy>projects@internetwebsolutions.es</cp:lastModifiedBy>
  <cp:revision>17</cp:revision>
  <dcterms:modified xsi:type="dcterms:W3CDTF">2022-02-24T16:17:46Z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0x010100EC8A83C04D305846BAF8B03DEAC6B9F1</vt:lpwstr>
  </property>
</Properties>
</file>