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5"/>
  </p:notesMasterIdLst>
  <p:handoutMasterIdLst>
    <p:handoutMasterId r:id="rId26"/>
  </p:handoutMasterIdLst>
  <p:sldIdLst>
    <p:sldId id="288" r:id="rId2"/>
    <p:sldId id="257" r:id="rId3"/>
    <p:sldId id="310" r:id="rId4"/>
    <p:sldId id="313" r:id="rId5"/>
    <p:sldId id="314" r:id="rId6"/>
    <p:sldId id="315" r:id="rId7"/>
    <p:sldId id="316" r:id="rId8"/>
    <p:sldId id="318" r:id="rId9"/>
    <p:sldId id="317" r:id="rId10"/>
    <p:sldId id="319" r:id="rId11"/>
    <p:sldId id="320" r:id="rId12"/>
    <p:sldId id="321" r:id="rId13"/>
    <p:sldId id="322" r:id="rId14"/>
    <p:sldId id="323" r:id="rId15"/>
    <p:sldId id="324" r:id="rId16"/>
    <p:sldId id="325" r:id="rId17"/>
    <p:sldId id="326" r:id="rId18"/>
    <p:sldId id="328" r:id="rId19"/>
    <p:sldId id="329" r:id="rId20"/>
    <p:sldId id="330" r:id="rId21"/>
    <p:sldId id="331" r:id="rId22"/>
    <p:sldId id="327" r:id="rId23"/>
    <p:sldId id="279" r:id="rId24"/>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Karla" pitchFamily="2" charset="77"/>
      <p:regular r:id="rId31"/>
      <p:bold r:id="rId32"/>
      <p:italic r:id="rId33"/>
      <p:boldItalic r:id="rId34"/>
    </p:embeddedFont>
    <p:embeddedFont>
      <p:font typeface="Raleway"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BAD"/>
    <a:srgbClr val="004C52"/>
    <a:srgbClr val="FFFFFF"/>
    <a:srgbClr val="BBE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949" autoAdjust="0"/>
    <p:restoredTop sz="94640" autoAdjust="0"/>
  </p:normalViewPr>
  <p:slideViewPr>
    <p:cSldViewPr snapToGrid="0">
      <p:cViewPr>
        <p:scale>
          <a:sx n="93" d="100"/>
          <a:sy n="93" d="100"/>
        </p:scale>
        <p:origin x="368" y="7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mot" userId="a37ffe203f9b4a0a" providerId="LiveId" clId="{080AB5C4-BC17-405E-B987-7C795F10590B}"/>
    <pc:docChg chg="custSel modSld">
      <pc:chgData name="Dermot" userId="a37ffe203f9b4a0a" providerId="LiveId" clId="{080AB5C4-BC17-405E-B987-7C795F10590B}" dt="2021-12-02T18:02:23.865" v="1233" actId="207"/>
      <pc:docMkLst>
        <pc:docMk/>
      </pc:docMkLst>
      <pc:sldChg chg="modSp mod">
        <pc:chgData name="Dermot" userId="a37ffe203f9b4a0a" providerId="LiveId" clId="{080AB5C4-BC17-405E-B987-7C795F10590B}" dt="2021-12-02T15:47:36.917" v="0" actId="688"/>
        <pc:sldMkLst>
          <pc:docMk/>
          <pc:sldMk cId="0" sldId="279"/>
        </pc:sldMkLst>
        <pc:spChg chg="mod">
          <ac:chgData name="Dermot" userId="a37ffe203f9b4a0a" providerId="LiveId" clId="{080AB5C4-BC17-405E-B987-7C795F10590B}" dt="2021-12-02T15:47:36.917" v="0" actId="688"/>
          <ac:spMkLst>
            <pc:docMk/>
            <pc:sldMk cId="0" sldId="279"/>
            <ac:spMk id="304" creationId="{00000000-0000-0000-0000-000000000000}"/>
          </ac:spMkLst>
        </pc:spChg>
      </pc:sldChg>
      <pc:sldChg chg="modSp mod">
        <pc:chgData name="Dermot" userId="a37ffe203f9b4a0a" providerId="LiveId" clId="{080AB5C4-BC17-405E-B987-7C795F10590B}" dt="2021-12-02T16:06:01.788" v="741" actId="20577"/>
        <pc:sldMkLst>
          <pc:docMk/>
          <pc:sldMk cId="1765223461" sldId="302"/>
        </pc:sldMkLst>
        <pc:spChg chg="mod">
          <ac:chgData name="Dermot" userId="a37ffe203f9b4a0a" providerId="LiveId" clId="{080AB5C4-BC17-405E-B987-7C795F10590B}" dt="2021-12-02T16:02:40.757" v="553" actId="207"/>
          <ac:spMkLst>
            <pc:docMk/>
            <pc:sldMk cId="1765223461" sldId="302"/>
            <ac:spMk id="2" creationId="{00000000-0000-0000-0000-000000000000}"/>
          </ac:spMkLst>
        </pc:spChg>
        <pc:spChg chg="mod">
          <ac:chgData name="Dermot" userId="a37ffe203f9b4a0a" providerId="LiveId" clId="{080AB5C4-BC17-405E-B987-7C795F10590B}" dt="2021-12-02T16:06:01.788" v="741" actId="20577"/>
          <ac:spMkLst>
            <pc:docMk/>
            <pc:sldMk cId="1765223461" sldId="302"/>
            <ac:spMk id="4" creationId="{00000000-0000-0000-0000-000000000000}"/>
          </ac:spMkLst>
        </pc:spChg>
      </pc:sldChg>
      <pc:sldChg chg="modSp mod">
        <pc:chgData name="Dermot" userId="a37ffe203f9b4a0a" providerId="LiveId" clId="{080AB5C4-BC17-405E-B987-7C795F10590B}" dt="2021-12-02T16:08:40.153" v="812" actId="207"/>
        <pc:sldMkLst>
          <pc:docMk/>
          <pc:sldMk cId="1071092272" sldId="310"/>
        </pc:sldMkLst>
        <pc:spChg chg="mod">
          <ac:chgData name="Dermot" userId="a37ffe203f9b4a0a" providerId="LiveId" clId="{080AB5C4-BC17-405E-B987-7C795F10590B}" dt="2021-12-02T15:57:30.201" v="384" actId="207"/>
          <ac:spMkLst>
            <pc:docMk/>
            <pc:sldMk cId="1071092272" sldId="310"/>
            <ac:spMk id="4" creationId="{00000000-0000-0000-0000-000000000000}"/>
          </ac:spMkLst>
        </pc:spChg>
        <pc:spChg chg="mod">
          <ac:chgData name="Dermot" userId="a37ffe203f9b4a0a" providerId="LiveId" clId="{080AB5C4-BC17-405E-B987-7C795F10590B}" dt="2021-12-02T16:08:40.153" v="812" actId="207"/>
          <ac:spMkLst>
            <pc:docMk/>
            <pc:sldMk cId="1071092272" sldId="310"/>
            <ac:spMk id="5" creationId="{00000000-0000-0000-0000-000000000000}"/>
          </ac:spMkLst>
        </pc:spChg>
      </pc:sldChg>
      <pc:sldChg chg="modSp mod">
        <pc:chgData name="Dermot" userId="a37ffe203f9b4a0a" providerId="LiveId" clId="{080AB5C4-BC17-405E-B987-7C795F10590B}" dt="2021-12-02T17:49:22.032" v="952" actId="20577"/>
        <pc:sldMkLst>
          <pc:docMk/>
          <pc:sldMk cId="3865294982" sldId="311"/>
        </pc:sldMkLst>
        <pc:spChg chg="mod">
          <ac:chgData name="Dermot" userId="a37ffe203f9b4a0a" providerId="LiveId" clId="{080AB5C4-BC17-405E-B987-7C795F10590B}" dt="2021-12-02T17:49:22.032" v="952" actId="20577"/>
          <ac:spMkLst>
            <pc:docMk/>
            <pc:sldMk cId="3865294982" sldId="311"/>
            <ac:spMk id="2" creationId="{00000000-0000-0000-0000-000000000000}"/>
          </ac:spMkLst>
        </pc:spChg>
        <pc:spChg chg="mod">
          <ac:chgData name="Dermot" userId="a37ffe203f9b4a0a" providerId="LiveId" clId="{080AB5C4-BC17-405E-B987-7C795F10590B}" dt="2021-12-02T17:48:50.835" v="940" actId="20577"/>
          <ac:spMkLst>
            <pc:docMk/>
            <pc:sldMk cId="3865294982" sldId="311"/>
            <ac:spMk id="102" creationId="{00000000-0000-0000-0000-000000000000}"/>
          </ac:spMkLst>
        </pc:spChg>
      </pc:sldChg>
      <pc:sldChg chg="modSp mod">
        <pc:chgData name="Dermot" userId="a37ffe203f9b4a0a" providerId="LiveId" clId="{080AB5C4-BC17-405E-B987-7C795F10590B}" dt="2021-12-02T17:49:54.338" v="953" actId="20577"/>
        <pc:sldMkLst>
          <pc:docMk/>
          <pc:sldMk cId="2110074376" sldId="312"/>
        </pc:sldMkLst>
        <pc:spChg chg="mod">
          <ac:chgData name="Dermot" userId="a37ffe203f9b4a0a" providerId="LiveId" clId="{080AB5C4-BC17-405E-B987-7C795F10590B}" dt="2021-12-02T17:49:54.338" v="953" actId="20577"/>
          <ac:spMkLst>
            <pc:docMk/>
            <pc:sldMk cId="2110074376" sldId="312"/>
            <ac:spMk id="2" creationId="{00000000-0000-0000-0000-000000000000}"/>
          </ac:spMkLst>
        </pc:spChg>
      </pc:sldChg>
      <pc:sldChg chg="modSp mod">
        <pc:chgData name="Dermot" userId="a37ffe203f9b4a0a" providerId="LiveId" clId="{080AB5C4-BC17-405E-B987-7C795F10590B}" dt="2021-12-02T15:55:48.102" v="336" actId="207"/>
        <pc:sldMkLst>
          <pc:docMk/>
          <pc:sldMk cId="4249184233" sldId="314"/>
        </pc:sldMkLst>
        <pc:spChg chg="mod">
          <ac:chgData name="Dermot" userId="a37ffe203f9b4a0a" providerId="LiveId" clId="{080AB5C4-BC17-405E-B987-7C795F10590B}" dt="2021-12-02T15:55:48.102" v="336" actId="207"/>
          <ac:spMkLst>
            <pc:docMk/>
            <pc:sldMk cId="4249184233" sldId="314"/>
            <ac:spMk id="2" creationId="{00000000-0000-0000-0000-000000000000}"/>
          </ac:spMkLst>
        </pc:spChg>
      </pc:sldChg>
      <pc:sldChg chg="modSp mod">
        <pc:chgData name="Dermot" userId="a37ffe203f9b4a0a" providerId="LiveId" clId="{080AB5C4-BC17-405E-B987-7C795F10590B}" dt="2021-12-02T17:58:16.895" v="1161" actId="207"/>
        <pc:sldMkLst>
          <pc:docMk/>
          <pc:sldMk cId="2117262890" sldId="323"/>
        </pc:sldMkLst>
        <pc:spChg chg="mod">
          <ac:chgData name="Dermot" userId="a37ffe203f9b4a0a" providerId="LiveId" clId="{080AB5C4-BC17-405E-B987-7C795F10590B}" dt="2021-12-02T17:58:16.895" v="1161" actId="207"/>
          <ac:spMkLst>
            <pc:docMk/>
            <pc:sldMk cId="2117262890" sldId="323"/>
            <ac:spMk id="2" creationId="{00000000-0000-0000-0000-000000000000}"/>
          </ac:spMkLst>
        </pc:spChg>
        <pc:spChg chg="mod">
          <ac:chgData name="Dermot" userId="a37ffe203f9b4a0a" providerId="LiveId" clId="{080AB5C4-BC17-405E-B987-7C795F10590B}" dt="2021-12-02T17:54:40.429" v="976" actId="207"/>
          <ac:spMkLst>
            <pc:docMk/>
            <pc:sldMk cId="2117262890" sldId="323"/>
            <ac:spMk id="6" creationId="{00000000-0000-0000-0000-000000000000}"/>
          </ac:spMkLst>
        </pc:spChg>
      </pc:sldChg>
      <pc:sldChg chg="modSp mod">
        <pc:chgData name="Dermot" userId="a37ffe203f9b4a0a" providerId="LiveId" clId="{080AB5C4-BC17-405E-B987-7C795F10590B}" dt="2021-12-02T15:54:44.509" v="304" actId="20577"/>
        <pc:sldMkLst>
          <pc:docMk/>
          <pc:sldMk cId="1604783803" sldId="328"/>
        </pc:sldMkLst>
        <pc:spChg chg="mod">
          <ac:chgData name="Dermot" userId="a37ffe203f9b4a0a" providerId="LiveId" clId="{080AB5C4-BC17-405E-B987-7C795F10590B}" dt="2021-12-02T15:54:44.509" v="304" actId="20577"/>
          <ac:spMkLst>
            <pc:docMk/>
            <pc:sldMk cId="1604783803" sldId="328"/>
            <ac:spMk id="6" creationId="{00000000-0000-0000-0000-000000000000}"/>
          </ac:spMkLst>
        </pc:spChg>
      </pc:sldChg>
      <pc:sldChg chg="modSp mod">
        <pc:chgData name="Dermot" userId="a37ffe203f9b4a0a" providerId="LiveId" clId="{080AB5C4-BC17-405E-B987-7C795F10590B}" dt="2021-12-02T18:02:23.865" v="1233" actId="207"/>
        <pc:sldMkLst>
          <pc:docMk/>
          <pc:sldMk cId="428361913" sldId="329"/>
        </pc:sldMkLst>
        <pc:spChg chg="mod">
          <ac:chgData name="Dermot" userId="a37ffe203f9b4a0a" providerId="LiveId" clId="{080AB5C4-BC17-405E-B987-7C795F10590B}" dt="2021-12-02T18:02:23.865" v="1233" actId="207"/>
          <ac:spMkLst>
            <pc:docMk/>
            <pc:sldMk cId="428361913" sldId="329"/>
            <ac:spMk id="6" creationId="{00000000-0000-0000-0000-000000000000}"/>
          </ac:spMkLst>
        </pc:spChg>
      </pc:sldChg>
      <pc:sldChg chg="modSp mod">
        <pc:chgData name="Dermot" userId="a37ffe203f9b4a0a" providerId="LiveId" clId="{080AB5C4-BC17-405E-B987-7C795F10590B}" dt="2021-12-02T17:58:59.390" v="1176" actId="207"/>
        <pc:sldMkLst>
          <pc:docMk/>
          <pc:sldMk cId="4013569040" sldId="330"/>
        </pc:sldMkLst>
        <pc:spChg chg="mod">
          <ac:chgData name="Dermot" userId="a37ffe203f9b4a0a" providerId="LiveId" clId="{080AB5C4-BC17-405E-B987-7C795F10590B}" dt="2021-12-02T17:58:59.390" v="1176" actId="207"/>
          <ac:spMkLst>
            <pc:docMk/>
            <pc:sldMk cId="4013569040" sldId="330"/>
            <ac:spMk id="2" creationId="{00000000-0000-0000-0000-000000000000}"/>
          </ac:spMkLst>
        </pc:spChg>
      </pc:sldChg>
      <pc:sldChg chg="modSp mod">
        <pc:chgData name="Dermot" userId="a37ffe203f9b4a0a" providerId="LiveId" clId="{080AB5C4-BC17-405E-B987-7C795F10590B}" dt="2021-12-02T15:52:22.591" v="231" actId="207"/>
        <pc:sldMkLst>
          <pc:docMk/>
          <pc:sldMk cId="2214100733" sldId="333"/>
        </pc:sldMkLst>
        <pc:spChg chg="mod">
          <ac:chgData name="Dermot" userId="a37ffe203f9b4a0a" providerId="LiveId" clId="{080AB5C4-BC17-405E-B987-7C795F10590B}" dt="2021-12-02T15:52:22.591" v="231" actId="207"/>
          <ac:spMkLst>
            <pc:docMk/>
            <pc:sldMk cId="2214100733" sldId="333"/>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33BBF-4606-42C1-8710-448E03655412}" type="doc">
      <dgm:prSet loTypeId="urn:microsoft.com/office/officeart/2005/8/layout/pyramid2" loCatId="pyramid" qsTypeId="urn:microsoft.com/office/officeart/2005/8/quickstyle/simple1" qsCatId="simple" csTypeId="urn:microsoft.com/office/officeart/2005/8/colors/accent1_2" csCatId="accent1" phldr="1"/>
      <dgm:spPr/>
    </dgm:pt>
    <dgm:pt modelId="{65A2BE63-2A1A-4535-BC1D-BAF505C4335F}">
      <dgm:prSet phldrT="[Testo]"/>
      <dgm:spPr/>
      <dgm:t>
        <a:bodyPr/>
        <a:lstStyle/>
        <a:p>
          <a:r>
            <a:rPr lang="it-IT" dirty="0"/>
            <a:t>Regolamenti</a:t>
          </a:r>
        </a:p>
      </dgm:t>
    </dgm:pt>
    <dgm:pt modelId="{7DA951F4-8495-4B20-B32D-293EDDC3C9BE}" type="parTrans" cxnId="{1C811702-5E83-43BA-BAEE-E4D06E5C0770}">
      <dgm:prSet/>
      <dgm:spPr/>
      <dgm:t>
        <a:bodyPr/>
        <a:lstStyle/>
        <a:p>
          <a:endParaRPr lang="it-IT"/>
        </a:p>
      </dgm:t>
    </dgm:pt>
    <dgm:pt modelId="{23FED24B-F166-4A38-BADF-81CBB9063CF4}" type="sibTrans" cxnId="{1C811702-5E83-43BA-BAEE-E4D06E5C0770}">
      <dgm:prSet/>
      <dgm:spPr/>
      <dgm:t>
        <a:bodyPr/>
        <a:lstStyle/>
        <a:p>
          <a:endParaRPr lang="it-IT"/>
        </a:p>
      </dgm:t>
    </dgm:pt>
    <dgm:pt modelId="{AD52A18B-E390-406B-A05C-BB6509037CEF}">
      <dgm:prSet phldrT="[Testo]"/>
      <dgm:spPr/>
      <dgm:t>
        <a:bodyPr/>
        <a:lstStyle/>
        <a:p>
          <a:r>
            <a:rPr lang="en-US" noProof="0" dirty="0" err="1"/>
            <a:t>Direttive</a:t>
          </a:r>
          <a:endParaRPr lang="en-US" noProof="0" dirty="0"/>
        </a:p>
      </dgm:t>
    </dgm:pt>
    <dgm:pt modelId="{A2B9664B-83AD-4789-A2B6-918B0A994304}" type="parTrans" cxnId="{79342341-EF42-42A6-AB72-8A027BC2DBC7}">
      <dgm:prSet/>
      <dgm:spPr/>
      <dgm:t>
        <a:bodyPr/>
        <a:lstStyle/>
        <a:p>
          <a:endParaRPr lang="it-IT"/>
        </a:p>
      </dgm:t>
    </dgm:pt>
    <dgm:pt modelId="{F37BB2C0-A339-4CA9-8769-EFAD6D5BA97E}" type="sibTrans" cxnId="{79342341-EF42-42A6-AB72-8A027BC2DBC7}">
      <dgm:prSet/>
      <dgm:spPr/>
      <dgm:t>
        <a:bodyPr/>
        <a:lstStyle/>
        <a:p>
          <a:endParaRPr lang="it-IT"/>
        </a:p>
      </dgm:t>
    </dgm:pt>
    <dgm:pt modelId="{161CD7E1-0541-40A5-9970-94D205927EA4}">
      <dgm:prSet phldrT="[Testo]"/>
      <dgm:spPr/>
      <dgm:t>
        <a:bodyPr/>
        <a:lstStyle/>
        <a:p>
          <a:r>
            <a:rPr lang="en-US" noProof="0" dirty="0" err="1"/>
            <a:t>Decisioni</a:t>
          </a:r>
          <a:endParaRPr lang="en-US" noProof="0" dirty="0"/>
        </a:p>
      </dgm:t>
    </dgm:pt>
    <dgm:pt modelId="{5E1C852C-121C-434D-99FB-73F46F79CDB7}" type="parTrans" cxnId="{EB0217FD-0756-4214-979A-A4E3E22304A2}">
      <dgm:prSet/>
      <dgm:spPr/>
      <dgm:t>
        <a:bodyPr/>
        <a:lstStyle/>
        <a:p>
          <a:endParaRPr lang="it-IT"/>
        </a:p>
      </dgm:t>
    </dgm:pt>
    <dgm:pt modelId="{6C3E5636-22E4-46EB-8E5A-718166834AD5}" type="sibTrans" cxnId="{EB0217FD-0756-4214-979A-A4E3E22304A2}">
      <dgm:prSet/>
      <dgm:spPr/>
      <dgm:t>
        <a:bodyPr/>
        <a:lstStyle/>
        <a:p>
          <a:endParaRPr lang="it-IT"/>
        </a:p>
      </dgm:t>
    </dgm:pt>
    <dgm:pt modelId="{3A972DE8-9020-4F04-BDFF-FE2541CBB659}">
      <dgm:prSet phldrT="[Testo]"/>
      <dgm:spPr/>
      <dgm:t>
        <a:bodyPr/>
        <a:lstStyle/>
        <a:p>
          <a:r>
            <a:rPr lang="en-US" noProof="0" dirty="0" err="1"/>
            <a:t>Raccomandazioni</a:t>
          </a:r>
          <a:r>
            <a:rPr lang="it-IT" dirty="0"/>
            <a:t> </a:t>
          </a:r>
        </a:p>
      </dgm:t>
    </dgm:pt>
    <dgm:pt modelId="{76A37B84-A43B-4F31-83CC-195E73D5BEA8}" type="parTrans" cxnId="{7F48C828-9DC7-4E37-BDCD-65D5B0D645FB}">
      <dgm:prSet/>
      <dgm:spPr/>
      <dgm:t>
        <a:bodyPr/>
        <a:lstStyle/>
        <a:p>
          <a:endParaRPr lang="it-IT"/>
        </a:p>
      </dgm:t>
    </dgm:pt>
    <dgm:pt modelId="{4641D6BA-4446-4D2C-85E1-F6DD5B0420A7}" type="sibTrans" cxnId="{7F48C828-9DC7-4E37-BDCD-65D5B0D645FB}">
      <dgm:prSet/>
      <dgm:spPr/>
      <dgm:t>
        <a:bodyPr/>
        <a:lstStyle/>
        <a:p>
          <a:endParaRPr lang="it-IT"/>
        </a:p>
      </dgm:t>
    </dgm:pt>
    <dgm:pt modelId="{53E12379-1FFA-4E54-99DE-437BFE060FE8}">
      <dgm:prSet phldrT="[Testo]"/>
      <dgm:spPr/>
      <dgm:t>
        <a:bodyPr/>
        <a:lstStyle/>
        <a:p>
          <a:r>
            <a:rPr lang="en-US" noProof="0" dirty="0" err="1"/>
            <a:t>Opinioni</a:t>
          </a:r>
          <a:r>
            <a:rPr lang="en-US" noProof="0" dirty="0"/>
            <a:t> &amp; </a:t>
          </a:r>
          <a:r>
            <a:rPr lang="en-US" noProof="0" dirty="0" err="1"/>
            <a:t>Pareri</a:t>
          </a:r>
          <a:endParaRPr lang="en-US" noProof="0" dirty="0"/>
        </a:p>
      </dgm:t>
    </dgm:pt>
    <dgm:pt modelId="{6B6B47FF-3F3F-4E96-A25D-9923B5F3BA11}" type="parTrans" cxnId="{65F9DBBD-C451-4B29-B03A-B259A13AE909}">
      <dgm:prSet/>
      <dgm:spPr/>
      <dgm:t>
        <a:bodyPr/>
        <a:lstStyle/>
        <a:p>
          <a:endParaRPr lang="it-IT"/>
        </a:p>
      </dgm:t>
    </dgm:pt>
    <dgm:pt modelId="{DFE2F38A-30E7-4C1D-AC95-55EAF061CD57}" type="sibTrans" cxnId="{65F9DBBD-C451-4B29-B03A-B259A13AE909}">
      <dgm:prSet/>
      <dgm:spPr/>
      <dgm:t>
        <a:bodyPr/>
        <a:lstStyle/>
        <a:p>
          <a:endParaRPr lang="it-IT"/>
        </a:p>
      </dgm:t>
    </dgm:pt>
    <dgm:pt modelId="{8A3732F4-AF97-45D9-9BD2-563323D19A99}" type="pres">
      <dgm:prSet presAssocID="{05633BBF-4606-42C1-8710-448E03655412}" presName="compositeShape" presStyleCnt="0">
        <dgm:presLayoutVars>
          <dgm:dir/>
          <dgm:resizeHandles/>
        </dgm:presLayoutVars>
      </dgm:prSet>
      <dgm:spPr/>
    </dgm:pt>
    <dgm:pt modelId="{0CCD34CE-D66C-41DB-AE7B-212F4CDEBEDA}" type="pres">
      <dgm:prSet presAssocID="{05633BBF-4606-42C1-8710-448E03655412}" presName="pyramid" presStyleLbl="node1" presStyleIdx="0" presStyleCnt="1"/>
      <dgm:spPr/>
    </dgm:pt>
    <dgm:pt modelId="{691ECB07-D110-49D9-846C-4B818FD93CE4}" type="pres">
      <dgm:prSet presAssocID="{05633BBF-4606-42C1-8710-448E03655412}" presName="theList" presStyleCnt="0"/>
      <dgm:spPr/>
    </dgm:pt>
    <dgm:pt modelId="{45D2C6AE-1EAB-4EE6-9CD2-09326ACBB588}" type="pres">
      <dgm:prSet presAssocID="{65A2BE63-2A1A-4535-BC1D-BAF505C4335F}" presName="aNode" presStyleLbl="fgAcc1" presStyleIdx="0" presStyleCnt="5">
        <dgm:presLayoutVars>
          <dgm:bulletEnabled val="1"/>
        </dgm:presLayoutVars>
      </dgm:prSet>
      <dgm:spPr/>
    </dgm:pt>
    <dgm:pt modelId="{928E4BAE-3A8C-4A2D-8193-D3E303534C45}" type="pres">
      <dgm:prSet presAssocID="{65A2BE63-2A1A-4535-BC1D-BAF505C4335F}" presName="aSpace" presStyleCnt="0"/>
      <dgm:spPr/>
    </dgm:pt>
    <dgm:pt modelId="{9004C968-6F1F-4B7E-8CEC-2E708F832CE4}" type="pres">
      <dgm:prSet presAssocID="{AD52A18B-E390-406B-A05C-BB6509037CEF}" presName="aNode" presStyleLbl="fgAcc1" presStyleIdx="1" presStyleCnt="5">
        <dgm:presLayoutVars>
          <dgm:bulletEnabled val="1"/>
        </dgm:presLayoutVars>
      </dgm:prSet>
      <dgm:spPr/>
    </dgm:pt>
    <dgm:pt modelId="{549DF020-3A3B-4D32-9964-B19564C82A73}" type="pres">
      <dgm:prSet presAssocID="{AD52A18B-E390-406B-A05C-BB6509037CEF}" presName="aSpace" presStyleCnt="0"/>
      <dgm:spPr/>
    </dgm:pt>
    <dgm:pt modelId="{B491AFAD-8899-4597-A761-7BB70DD1B8F7}" type="pres">
      <dgm:prSet presAssocID="{161CD7E1-0541-40A5-9970-94D205927EA4}" presName="aNode" presStyleLbl="fgAcc1" presStyleIdx="2" presStyleCnt="5">
        <dgm:presLayoutVars>
          <dgm:bulletEnabled val="1"/>
        </dgm:presLayoutVars>
      </dgm:prSet>
      <dgm:spPr/>
    </dgm:pt>
    <dgm:pt modelId="{31C46235-CCED-42AC-A1D8-364EE8EE171E}" type="pres">
      <dgm:prSet presAssocID="{161CD7E1-0541-40A5-9970-94D205927EA4}" presName="aSpace" presStyleCnt="0"/>
      <dgm:spPr/>
    </dgm:pt>
    <dgm:pt modelId="{B440D452-2B2C-4B96-A056-19F1B5AC0A2E}" type="pres">
      <dgm:prSet presAssocID="{3A972DE8-9020-4F04-BDFF-FE2541CBB659}" presName="aNode" presStyleLbl="fgAcc1" presStyleIdx="3" presStyleCnt="5">
        <dgm:presLayoutVars>
          <dgm:bulletEnabled val="1"/>
        </dgm:presLayoutVars>
      </dgm:prSet>
      <dgm:spPr/>
    </dgm:pt>
    <dgm:pt modelId="{2C4542CE-B56D-476C-AD4F-B0F277DE08B9}" type="pres">
      <dgm:prSet presAssocID="{3A972DE8-9020-4F04-BDFF-FE2541CBB659}" presName="aSpace" presStyleCnt="0"/>
      <dgm:spPr/>
    </dgm:pt>
    <dgm:pt modelId="{C674E3E6-93F9-48B3-A8D7-3C30FEA5468B}" type="pres">
      <dgm:prSet presAssocID="{53E12379-1FFA-4E54-99DE-437BFE060FE8}" presName="aNode" presStyleLbl="fgAcc1" presStyleIdx="4" presStyleCnt="5">
        <dgm:presLayoutVars>
          <dgm:bulletEnabled val="1"/>
        </dgm:presLayoutVars>
      </dgm:prSet>
      <dgm:spPr/>
    </dgm:pt>
    <dgm:pt modelId="{58BCC905-FF77-41A0-9518-1440F2CC4F34}" type="pres">
      <dgm:prSet presAssocID="{53E12379-1FFA-4E54-99DE-437BFE060FE8}" presName="aSpace" presStyleCnt="0"/>
      <dgm:spPr/>
    </dgm:pt>
  </dgm:ptLst>
  <dgm:cxnLst>
    <dgm:cxn modelId="{1C811702-5E83-43BA-BAEE-E4D06E5C0770}" srcId="{05633BBF-4606-42C1-8710-448E03655412}" destId="{65A2BE63-2A1A-4535-BC1D-BAF505C4335F}" srcOrd="0" destOrd="0" parTransId="{7DA951F4-8495-4B20-B32D-293EDDC3C9BE}" sibTransId="{23FED24B-F166-4A38-BADF-81CBB9063CF4}"/>
    <dgm:cxn modelId="{32D65217-7ECA-43CA-8673-769FC9E7AAF6}" type="presOf" srcId="{AD52A18B-E390-406B-A05C-BB6509037CEF}" destId="{9004C968-6F1F-4B7E-8CEC-2E708F832CE4}" srcOrd="0" destOrd="0" presId="urn:microsoft.com/office/officeart/2005/8/layout/pyramid2"/>
    <dgm:cxn modelId="{7F48C828-9DC7-4E37-BDCD-65D5B0D645FB}" srcId="{05633BBF-4606-42C1-8710-448E03655412}" destId="{3A972DE8-9020-4F04-BDFF-FE2541CBB659}" srcOrd="3" destOrd="0" parTransId="{76A37B84-A43B-4F31-83CC-195E73D5BEA8}" sibTransId="{4641D6BA-4446-4D2C-85E1-F6DD5B0420A7}"/>
    <dgm:cxn modelId="{9F74D63C-7B3F-4DA4-A401-5D1CC906B425}" type="presOf" srcId="{65A2BE63-2A1A-4535-BC1D-BAF505C4335F}" destId="{45D2C6AE-1EAB-4EE6-9CD2-09326ACBB588}" srcOrd="0" destOrd="0" presId="urn:microsoft.com/office/officeart/2005/8/layout/pyramid2"/>
    <dgm:cxn modelId="{72FF733D-3E9B-4635-87DA-266461A6D1DE}" type="presOf" srcId="{3A972DE8-9020-4F04-BDFF-FE2541CBB659}" destId="{B440D452-2B2C-4B96-A056-19F1B5AC0A2E}" srcOrd="0" destOrd="0" presId="urn:microsoft.com/office/officeart/2005/8/layout/pyramid2"/>
    <dgm:cxn modelId="{79342341-EF42-42A6-AB72-8A027BC2DBC7}" srcId="{05633BBF-4606-42C1-8710-448E03655412}" destId="{AD52A18B-E390-406B-A05C-BB6509037CEF}" srcOrd="1" destOrd="0" parTransId="{A2B9664B-83AD-4789-A2B6-918B0A994304}" sibTransId="{F37BB2C0-A339-4CA9-8769-EFAD6D5BA97E}"/>
    <dgm:cxn modelId="{B5BD8D83-2CD3-437B-A143-E17914FC6EE3}" type="presOf" srcId="{161CD7E1-0541-40A5-9970-94D205927EA4}" destId="{B491AFAD-8899-4597-A761-7BB70DD1B8F7}" srcOrd="0" destOrd="0" presId="urn:microsoft.com/office/officeart/2005/8/layout/pyramid2"/>
    <dgm:cxn modelId="{7056CF92-9FD2-42BF-9DD9-343E5978165A}" type="presOf" srcId="{05633BBF-4606-42C1-8710-448E03655412}" destId="{8A3732F4-AF97-45D9-9BD2-563323D19A99}" srcOrd="0" destOrd="0" presId="urn:microsoft.com/office/officeart/2005/8/layout/pyramid2"/>
    <dgm:cxn modelId="{1CF394B3-0C45-45DA-8829-CE3147CC6AB6}" type="presOf" srcId="{53E12379-1FFA-4E54-99DE-437BFE060FE8}" destId="{C674E3E6-93F9-48B3-A8D7-3C30FEA5468B}" srcOrd="0" destOrd="0" presId="urn:microsoft.com/office/officeart/2005/8/layout/pyramid2"/>
    <dgm:cxn modelId="{65F9DBBD-C451-4B29-B03A-B259A13AE909}" srcId="{05633BBF-4606-42C1-8710-448E03655412}" destId="{53E12379-1FFA-4E54-99DE-437BFE060FE8}" srcOrd="4" destOrd="0" parTransId="{6B6B47FF-3F3F-4E96-A25D-9923B5F3BA11}" sibTransId="{DFE2F38A-30E7-4C1D-AC95-55EAF061CD57}"/>
    <dgm:cxn modelId="{EB0217FD-0756-4214-979A-A4E3E22304A2}" srcId="{05633BBF-4606-42C1-8710-448E03655412}" destId="{161CD7E1-0541-40A5-9970-94D205927EA4}" srcOrd="2" destOrd="0" parTransId="{5E1C852C-121C-434D-99FB-73F46F79CDB7}" sibTransId="{6C3E5636-22E4-46EB-8E5A-718166834AD5}"/>
    <dgm:cxn modelId="{947D373B-C85A-4570-BB1C-B420E330D5DA}" type="presParOf" srcId="{8A3732F4-AF97-45D9-9BD2-563323D19A99}" destId="{0CCD34CE-D66C-41DB-AE7B-212F4CDEBEDA}" srcOrd="0" destOrd="0" presId="urn:microsoft.com/office/officeart/2005/8/layout/pyramid2"/>
    <dgm:cxn modelId="{77DAC554-14B1-4188-B2FB-15464E3750E7}" type="presParOf" srcId="{8A3732F4-AF97-45D9-9BD2-563323D19A99}" destId="{691ECB07-D110-49D9-846C-4B818FD93CE4}" srcOrd="1" destOrd="0" presId="urn:microsoft.com/office/officeart/2005/8/layout/pyramid2"/>
    <dgm:cxn modelId="{E01CE6E8-79EF-484E-9552-E3F201D251C5}" type="presParOf" srcId="{691ECB07-D110-49D9-846C-4B818FD93CE4}" destId="{45D2C6AE-1EAB-4EE6-9CD2-09326ACBB588}" srcOrd="0" destOrd="0" presId="urn:microsoft.com/office/officeart/2005/8/layout/pyramid2"/>
    <dgm:cxn modelId="{21D9E520-E928-4153-8299-65382FBC75C1}" type="presParOf" srcId="{691ECB07-D110-49D9-846C-4B818FD93CE4}" destId="{928E4BAE-3A8C-4A2D-8193-D3E303534C45}" srcOrd="1" destOrd="0" presId="urn:microsoft.com/office/officeart/2005/8/layout/pyramid2"/>
    <dgm:cxn modelId="{4F6DBB01-A15D-4AA7-8F0A-EFBF1C626580}" type="presParOf" srcId="{691ECB07-D110-49D9-846C-4B818FD93CE4}" destId="{9004C968-6F1F-4B7E-8CEC-2E708F832CE4}" srcOrd="2" destOrd="0" presId="urn:microsoft.com/office/officeart/2005/8/layout/pyramid2"/>
    <dgm:cxn modelId="{EB76D48D-7AF6-4BE4-88E6-4BDC56CC8434}" type="presParOf" srcId="{691ECB07-D110-49D9-846C-4B818FD93CE4}" destId="{549DF020-3A3B-4D32-9964-B19564C82A73}" srcOrd="3" destOrd="0" presId="urn:microsoft.com/office/officeart/2005/8/layout/pyramid2"/>
    <dgm:cxn modelId="{1D00863F-28FC-49DF-9FEE-0F532E7198E5}" type="presParOf" srcId="{691ECB07-D110-49D9-846C-4B818FD93CE4}" destId="{B491AFAD-8899-4597-A761-7BB70DD1B8F7}" srcOrd="4" destOrd="0" presId="urn:microsoft.com/office/officeart/2005/8/layout/pyramid2"/>
    <dgm:cxn modelId="{9176C1E3-2EFE-41EB-B98B-0D24E8B610D3}" type="presParOf" srcId="{691ECB07-D110-49D9-846C-4B818FD93CE4}" destId="{31C46235-CCED-42AC-A1D8-364EE8EE171E}" srcOrd="5" destOrd="0" presId="urn:microsoft.com/office/officeart/2005/8/layout/pyramid2"/>
    <dgm:cxn modelId="{A49209C3-F764-4B3E-93E7-469C00C076AD}" type="presParOf" srcId="{691ECB07-D110-49D9-846C-4B818FD93CE4}" destId="{B440D452-2B2C-4B96-A056-19F1B5AC0A2E}" srcOrd="6" destOrd="0" presId="urn:microsoft.com/office/officeart/2005/8/layout/pyramid2"/>
    <dgm:cxn modelId="{17FF86B7-D145-4153-9316-C40B9FEEF1BA}" type="presParOf" srcId="{691ECB07-D110-49D9-846C-4B818FD93CE4}" destId="{2C4542CE-B56D-476C-AD4F-B0F277DE08B9}" srcOrd="7" destOrd="0" presId="urn:microsoft.com/office/officeart/2005/8/layout/pyramid2"/>
    <dgm:cxn modelId="{4A3BD5CB-6D89-45B9-AC7A-88C1976B0D7E}" type="presParOf" srcId="{691ECB07-D110-49D9-846C-4B818FD93CE4}" destId="{C674E3E6-93F9-48B3-A8D7-3C30FEA5468B}" srcOrd="8" destOrd="0" presId="urn:microsoft.com/office/officeart/2005/8/layout/pyramid2"/>
    <dgm:cxn modelId="{1895BF42-9553-4A5B-8424-92B9828CDB84}" type="presParOf" srcId="{691ECB07-D110-49D9-846C-4B818FD93CE4}" destId="{58BCC905-FF77-41A0-9518-1440F2CC4F34}"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D34CE-D66C-41DB-AE7B-212F4CDEBEDA}">
      <dsp:nvSpPr>
        <dsp:cNvPr id="0" name=""/>
        <dsp:cNvSpPr/>
      </dsp:nvSpPr>
      <dsp:spPr>
        <a:xfrm>
          <a:off x="544285" y="0"/>
          <a:ext cx="1890587" cy="189058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D2C6AE-1EAB-4EE6-9CD2-09326ACBB588}">
      <dsp:nvSpPr>
        <dsp:cNvPr id="0" name=""/>
        <dsp:cNvSpPr/>
      </dsp:nvSpPr>
      <dsp:spPr>
        <a:xfrm>
          <a:off x="1489578" y="18924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t>Regolamenti</a:t>
          </a:r>
        </a:p>
      </dsp:txBody>
      <dsp:txXfrm>
        <a:off x="1502701" y="202366"/>
        <a:ext cx="1202635" cy="242571"/>
      </dsp:txXfrm>
    </dsp:sp>
    <dsp:sp modelId="{9004C968-6F1F-4B7E-8CEC-2E708F832CE4}">
      <dsp:nvSpPr>
        <dsp:cNvPr id="0" name=""/>
        <dsp:cNvSpPr/>
      </dsp:nvSpPr>
      <dsp:spPr>
        <a:xfrm>
          <a:off x="1489578" y="49166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Direttive</a:t>
          </a:r>
          <a:endParaRPr lang="en-US" sz="1000" kern="1200" noProof="0" dirty="0"/>
        </a:p>
      </dsp:txBody>
      <dsp:txXfrm>
        <a:off x="1502701" y="504786"/>
        <a:ext cx="1202635" cy="242571"/>
      </dsp:txXfrm>
    </dsp:sp>
    <dsp:sp modelId="{B491AFAD-8899-4597-A761-7BB70DD1B8F7}">
      <dsp:nvSpPr>
        <dsp:cNvPr id="0" name=""/>
        <dsp:cNvSpPr/>
      </dsp:nvSpPr>
      <dsp:spPr>
        <a:xfrm>
          <a:off x="1489578" y="79408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Decisioni</a:t>
          </a:r>
          <a:endParaRPr lang="en-US" sz="1000" kern="1200" noProof="0" dirty="0"/>
        </a:p>
      </dsp:txBody>
      <dsp:txXfrm>
        <a:off x="1502701" y="807206"/>
        <a:ext cx="1202635" cy="242571"/>
      </dsp:txXfrm>
    </dsp:sp>
    <dsp:sp modelId="{B440D452-2B2C-4B96-A056-19F1B5AC0A2E}">
      <dsp:nvSpPr>
        <dsp:cNvPr id="0" name=""/>
        <dsp:cNvSpPr/>
      </dsp:nvSpPr>
      <dsp:spPr>
        <a:xfrm>
          <a:off x="1489578" y="109650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Raccomandazioni</a:t>
          </a:r>
          <a:r>
            <a:rPr lang="it-IT" sz="1000" kern="1200" dirty="0"/>
            <a:t> </a:t>
          </a:r>
        </a:p>
      </dsp:txBody>
      <dsp:txXfrm>
        <a:off x="1502701" y="1109626"/>
        <a:ext cx="1202635" cy="242571"/>
      </dsp:txXfrm>
    </dsp:sp>
    <dsp:sp modelId="{C674E3E6-93F9-48B3-A8D7-3C30FEA5468B}">
      <dsp:nvSpPr>
        <dsp:cNvPr id="0" name=""/>
        <dsp:cNvSpPr/>
      </dsp:nvSpPr>
      <dsp:spPr>
        <a:xfrm>
          <a:off x="1489578" y="139892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err="1"/>
            <a:t>Opinioni</a:t>
          </a:r>
          <a:r>
            <a:rPr lang="en-US" sz="1000" kern="1200" noProof="0" dirty="0"/>
            <a:t> &amp; </a:t>
          </a:r>
          <a:r>
            <a:rPr lang="en-US" sz="1000" kern="1200" noProof="0" dirty="0" err="1"/>
            <a:t>Pareri</a:t>
          </a:r>
          <a:endParaRPr lang="en-US" sz="1000" kern="1200" noProof="0" dirty="0"/>
        </a:p>
      </dsp:txBody>
      <dsp:txXfrm>
        <a:off x="1502701" y="1412046"/>
        <a:ext cx="1202635" cy="2425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17/02/2022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48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17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8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574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339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307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717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34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8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58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79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561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508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71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41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66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00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59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940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762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eur-lex.europa.eu/legal-content/IT/TXT/?uri=uriserv%3AOJ.L_.2016.119.01.0001.01.ITA&amp;toc=OJ%3AL%3A2016%3A119%3ATOC"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972791"/>
            <a:ext cx="8472715"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dirty="0" err="1">
                <a:solidFill>
                  <a:schemeClr val="tx1"/>
                </a:solidFill>
                <a:latin typeface="Calibri" panose="020F0502020204030204" pitchFamily="34" charset="0"/>
                <a:cs typeface="Calibri" panose="020F0502020204030204" pitchFamily="34" charset="0"/>
              </a:rPr>
              <a:t>Imprenditoria</a:t>
            </a:r>
            <a:r>
              <a:rPr lang="es-ES" sz="3200" b="0" dirty="0">
                <a:solidFill>
                  <a:schemeClr val="tx1"/>
                </a:solidFill>
                <a:latin typeface="Calibri" panose="020F0502020204030204" pitchFamily="34" charset="0"/>
                <a:cs typeface="Calibri" panose="020F0502020204030204" pitchFamily="34" charset="0"/>
              </a:rPr>
              <a:t> </a:t>
            </a:r>
            <a:r>
              <a:rPr lang="es-ES" sz="3200" b="0" dirty="0" err="1">
                <a:solidFill>
                  <a:schemeClr val="tx1"/>
                </a:solidFill>
                <a:latin typeface="Calibri" panose="020F0502020204030204" pitchFamily="34" charset="0"/>
                <a:cs typeface="Calibri" panose="020F0502020204030204" pitchFamily="34" charset="0"/>
              </a:rPr>
              <a:t>digitale</a:t>
            </a:r>
            <a:r>
              <a:rPr lang="es-ES" sz="3200" b="0" dirty="0">
                <a:solidFill>
                  <a:schemeClr val="tx1"/>
                </a:solidFill>
                <a:latin typeface="Calibri" panose="020F0502020204030204" pitchFamily="34" charset="0"/>
                <a:cs typeface="Calibri" panose="020F0502020204030204" pitchFamily="34" charset="0"/>
              </a:rPr>
              <a:t> per </a:t>
            </a:r>
            <a:r>
              <a:rPr lang="es-ES" sz="3200" b="0" dirty="0" err="1">
                <a:solidFill>
                  <a:schemeClr val="tx1"/>
                </a:solidFill>
                <a:latin typeface="Calibri" panose="020F0502020204030204" pitchFamily="34" charset="0"/>
                <a:cs typeface="Calibri" panose="020F0502020204030204" pitchFamily="34" charset="0"/>
              </a:rPr>
              <a:t>studenti</a:t>
            </a:r>
            <a:r>
              <a:rPr lang="es-ES" sz="3200" b="0" dirty="0">
                <a:solidFill>
                  <a:schemeClr val="tx1"/>
                </a:solidFill>
                <a:latin typeface="Calibri" panose="020F0502020204030204" pitchFamily="34" charset="0"/>
                <a:cs typeface="Calibri" panose="020F0502020204030204" pitchFamily="34" charset="0"/>
              </a:rPr>
              <a:t> </a:t>
            </a:r>
            <a:r>
              <a:rPr lang="es-ES" sz="3200" b="0" dirty="0" err="1">
                <a:solidFill>
                  <a:schemeClr val="tx1"/>
                </a:solidFill>
                <a:latin typeface="Calibri" panose="020F0502020204030204" pitchFamily="34" charset="0"/>
                <a:cs typeface="Calibri" panose="020F0502020204030204" pitchFamily="34" charset="0"/>
              </a:rPr>
              <a:t>adulti</a:t>
            </a:r>
            <a:endParaRPr lang="en-GB" sz="3200" b="0" dirty="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2470"/>
            <a:ext cx="2685293" cy="1336551"/>
          </a:xfrm>
          <a:prstGeom prst="rect">
            <a:avLst/>
          </a:prstGeom>
        </p:spPr>
      </p:pic>
      <p:sp>
        <p:nvSpPr>
          <p:cNvPr id="4" name="Rectángulo 3"/>
          <p:cNvSpPr/>
          <p:nvPr/>
        </p:nvSpPr>
        <p:spPr>
          <a:xfrm>
            <a:off x="119268" y="3556919"/>
            <a:ext cx="8380569" cy="984885"/>
          </a:xfrm>
          <a:prstGeom prst="rect">
            <a:avLst/>
          </a:prstGeom>
        </p:spPr>
        <p:txBody>
          <a:bodyPr wrap="square">
            <a:spAutoFit/>
          </a:bodyPr>
          <a:lstStyle/>
          <a:p>
            <a:pPr algn="just"/>
            <a:r>
              <a:rPr lang="it-IT" sz="1600" b="1" dirty="0">
                <a:latin typeface="Calibri" panose="020F0502020204030204" pitchFamily="34" charset="0"/>
                <a:cs typeface="Calibri" panose="020F0502020204030204" pitchFamily="34" charset="0"/>
              </a:rPr>
              <a:t>Titolo del modulo di formazione:</a:t>
            </a:r>
            <a:endParaRPr lang="en-GB" dirty="0">
              <a:latin typeface="Calibri" panose="020F0502020204030204" pitchFamily="34" charset="0"/>
              <a:cs typeface="Calibri" panose="020F0502020204030204" pitchFamily="34" charset="0"/>
            </a:endParaRPr>
          </a:p>
          <a:p>
            <a:pPr algn="just"/>
            <a:r>
              <a:rPr lang="en-GB" dirty="0" err="1">
                <a:latin typeface="Calibri" panose="020F0502020204030204" pitchFamily="34" charset="0"/>
                <a:cs typeface="Calibri" panose="020F0502020204030204" pitchFamily="34" charset="0"/>
              </a:rPr>
              <a:t>Un'introduzione</a:t>
            </a:r>
            <a:r>
              <a:rPr lang="en-GB" dirty="0">
                <a:latin typeface="Calibri" panose="020F0502020204030204" pitchFamily="34" charset="0"/>
                <a:cs typeface="Calibri" panose="020F0502020204030204" pitchFamily="34" charset="0"/>
              </a:rPr>
              <a:t> al </a:t>
            </a:r>
            <a:r>
              <a:rPr lang="en-GB" dirty="0" err="1">
                <a:latin typeface="Calibri" panose="020F0502020204030204" pitchFamily="34" charset="0"/>
                <a:cs typeface="Calibri" panose="020F0502020204030204" pitchFamily="34" charset="0"/>
              </a:rPr>
              <a:t>regolamento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generale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sulla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protezione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dati</a:t>
            </a:r>
            <a:r>
              <a:rPr lang="en-GB" dirty="0">
                <a:latin typeface="Calibri" panose="020F0502020204030204" pitchFamily="34" charset="0"/>
                <a:cs typeface="Calibri" panose="020F0502020204030204" pitchFamily="34" charset="0"/>
              </a:rPr>
              <a:t> (GDPR)</a:t>
            </a:r>
          </a:p>
          <a:p>
            <a:pPr algn="just"/>
            <a:endParaRPr lang="en-GB" dirty="0">
              <a:latin typeface="Calibri" panose="020F0502020204030204" pitchFamily="34" charset="0"/>
              <a:cs typeface="Calibri" panose="020F0502020204030204" pitchFamily="34" charset="0"/>
            </a:endParaRPr>
          </a:p>
          <a:p>
            <a:pPr algn="just"/>
            <a:r>
              <a:rPr lang="es-ES" b="1" dirty="0">
                <a:latin typeface="Calibri" panose="020F0502020204030204" pitchFamily="34" charset="0"/>
                <a:cs typeface="Calibri" panose="020F0502020204030204" pitchFamily="34" charset="0"/>
              </a:rPr>
              <a:t>Da</a:t>
            </a:r>
            <a:r>
              <a:rPr lang="es-ES" dirty="0">
                <a:latin typeface="Calibri" panose="020F0502020204030204" pitchFamily="34" charset="0"/>
                <a:cs typeface="Calibri" panose="020F0502020204030204" pitchFamily="34" charset="0"/>
              </a:rPr>
              <a:t> IHF asbl</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1 – Il </a:t>
            </a:r>
            <a:r>
              <a:rPr lang="en-US" sz="2200" dirty="0" err="1">
                <a:latin typeface="Raleway" panose="020B0003030101060003" pitchFamily="34" charset="0"/>
              </a:rPr>
              <a:t>glossario</a:t>
            </a:r>
            <a:r>
              <a:rPr lang="en-US" sz="2200" dirty="0">
                <a:latin typeface="Raleway" panose="020B0003030101060003" pitchFamily="34" charset="0"/>
              </a:rPr>
              <a:t> del GDPR</a:t>
            </a:r>
            <a:br>
              <a:rPr lang="en-US" sz="2200" dirty="0">
                <a:latin typeface="Raleway" panose="020B0003030101060003" pitchFamily="34" charset="0"/>
              </a:rPr>
            </a:br>
            <a:r>
              <a:rPr lang="en-US" sz="2200" dirty="0" err="1">
                <a:latin typeface="Raleway" panose="020B0003030101060003" pitchFamily="34" charset="0"/>
              </a:rPr>
              <a:t>Articolo</a:t>
            </a:r>
            <a:r>
              <a:rPr lang="en-US" sz="2200" dirty="0">
                <a:latin typeface="Raleway" panose="020B0003030101060003" pitchFamily="34" charset="0"/>
              </a:rPr>
              <a:t> n. 4 </a:t>
            </a:r>
          </a:p>
        </p:txBody>
      </p:sp>
      <p:sp>
        <p:nvSpPr>
          <p:cNvPr id="4" name="Rectángulo 3"/>
          <p:cNvSpPr/>
          <p:nvPr/>
        </p:nvSpPr>
        <p:spPr>
          <a:xfrm>
            <a:off x="127191" y="1641213"/>
            <a:ext cx="8455700" cy="2800767"/>
          </a:xfrm>
          <a:prstGeom prst="rect">
            <a:avLst/>
          </a:prstGeom>
        </p:spPr>
        <p:txBody>
          <a:bodyPr wrap="square">
            <a:spAutoFit/>
          </a:bodyPr>
          <a:lstStyle/>
          <a:p>
            <a:pPr algn="just">
              <a:defRPr/>
            </a:pPr>
            <a:r>
              <a:rPr lang="en-GB" sz="1800" b="1" dirty="0" err="1">
                <a:solidFill>
                  <a:srgbClr val="2ABBAD"/>
                </a:solidFill>
                <a:latin typeface="Calibri" panose="020F0502020204030204" pitchFamily="34" charset="0"/>
                <a:cs typeface="Calibri" panose="020F0502020204030204" pitchFamily="34" charset="0"/>
              </a:rPr>
              <a:t>qualsiasi</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operazione</a:t>
            </a:r>
            <a:r>
              <a:rPr lang="en-GB" sz="1800" b="1" dirty="0">
                <a:solidFill>
                  <a:srgbClr val="2ABBAD"/>
                </a:solidFill>
                <a:latin typeface="Calibri" panose="020F0502020204030204" pitchFamily="34" charset="0"/>
                <a:cs typeface="Calibri" panose="020F0502020204030204" pitchFamily="34" charset="0"/>
              </a:rPr>
              <a:t> o </a:t>
            </a:r>
            <a:r>
              <a:rPr lang="en-GB" sz="1800" b="1" dirty="0" err="1">
                <a:solidFill>
                  <a:srgbClr val="2ABBAD"/>
                </a:solidFill>
                <a:latin typeface="Calibri" panose="020F0502020204030204" pitchFamily="34" charset="0"/>
                <a:cs typeface="Calibri" panose="020F0502020204030204" pitchFamily="34" charset="0"/>
              </a:rPr>
              <a:t>insieme</a:t>
            </a:r>
            <a:r>
              <a:rPr lang="en-GB" sz="1800" b="1" dirty="0">
                <a:solidFill>
                  <a:srgbClr val="2ABBAD"/>
                </a:solidFill>
                <a:latin typeface="Calibri" panose="020F0502020204030204" pitchFamily="34" charset="0"/>
                <a:cs typeface="Calibri" panose="020F0502020204030204" pitchFamily="34" charset="0"/>
              </a:rPr>
              <a:t> di </a:t>
            </a:r>
            <a:r>
              <a:rPr lang="en-GB" sz="1800" b="1" dirty="0" err="1">
                <a:solidFill>
                  <a:srgbClr val="2ABBAD"/>
                </a:solidFill>
                <a:latin typeface="Calibri" panose="020F0502020204030204" pitchFamily="34" charset="0"/>
                <a:cs typeface="Calibri" panose="020F0502020204030204" pitchFamily="34" charset="0"/>
              </a:rPr>
              <a:t>operazioni</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compiute</a:t>
            </a:r>
            <a:r>
              <a:rPr lang="en-GB" sz="1800" b="1" dirty="0">
                <a:solidFill>
                  <a:srgbClr val="2ABBAD"/>
                </a:solidFill>
                <a:latin typeface="Calibri" panose="020F0502020204030204" pitchFamily="34" charset="0"/>
                <a:cs typeface="Calibri" panose="020F0502020204030204" pitchFamily="34" charset="0"/>
              </a:rPr>
              <a:t> con o senza </a:t>
            </a:r>
            <a:r>
              <a:rPr lang="en-GB" sz="1800" b="1" dirty="0" err="1">
                <a:solidFill>
                  <a:srgbClr val="2ABBAD"/>
                </a:solidFill>
                <a:latin typeface="Calibri" panose="020F0502020204030204" pitchFamily="34" charset="0"/>
                <a:cs typeface="Calibri" panose="020F0502020204030204" pitchFamily="34" charset="0"/>
              </a:rPr>
              <a:t>l'ausilio</a:t>
            </a:r>
            <a:r>
              <a:rPr lang="en-GB" sz="1800" b="1" dirty="0">
                <a:solidFill>
                  <a:srgbClr val="2ABBAD"/>
                </a:solidFill>
                <a:latin typeface="Calibri" panose="020F0502020204030204" pitchFamily="34" charset="0"/>
                <a:cs typeface="Calibri" panose="020F0502020204030204" pitchFamily="34" charset="0"/>
              </a:rPr>
              <a:t> di </a:t>
            </a:r>
            <a:r>
              <a:rPr lang="en-GB" sz="1800" b="1" dirty="0" err="1">
                <a:solidFill>
                  <a:srgbClr val="2ABBAD"/>
                </a:solidFill>
                <a:latin typeface="Calibri" panose="020F0502020204030204" pitchFamily="34" charset="0"/>
                <a:cs typeface="Calibri" panose="020F0502020204030204" pitchFamily="34" charset="0"/>
              </a:rPr>
              <a:t>processi</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automatizzati</a:t>
            </a:r>
            <a:r>
              <a:rPr lang="en-GB" sz="1800" b="1" dirty="0">
                <a:solidFill>
                  <a:srgbClr val="2ABBAD"/>
                </a:solidFill>
                <a:latin typeface="Calibri" panose="020F0502020204030204" pitchFamily="34" charset="0"/>
                <a:cs typeface="Calibri" panose="020F0502020204030204" pitchFamily="34" charset="0"/>
              </a:rPr>
              <a:t> e applicate a </a:t>
            </a:r>
            <a:r>
              <a:rPr lang="en-GB" sz="1800" b="1" dirty="0" err="1">
                <a:solidFill>
                  <a:srgbClr val="2ABBAD"/>
                </a:solidFill>
                <a:latin typeface="Calibri" panose="020F0502020204030204" pitchFamily="34" charset="0"/>
                <a:cs typeface="Calibri" panose="020F0502020204030204" pitchFamily="34" charset="0"/>
              </a:rPr>
              <a:t>dati</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personali</a:t>
            </a:r>
            <a:r>
              <a:rPr lang="en-GB" sz="1800" b="1" dirty="0">
                <a:solidFill>
                  <a:srgbClr val="2ABBAD"/>
                </a:solidFill>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o </a:t>
            </a:r>
            <a:r>
              <a:rPr lang="en-GB" sz="1800" dirty="0" err="1">
                <a:latin typeface="Calibri" panose="020F0502020204030204" pitchFamily="34" charset="0"/>
                <a:cs typeface="Calibri" panose="020F0502020204030204" pitchFamily="34" charset="0"/>
              </a:rPr>
              <a:t>insiemi</a:t>
            </a:r>
            <a:r>
              <a:rPr lang="en-GB" sz="1800" dirty="0">
                <a:latin typeface="Calibri" panose="020F0502020204030204" pitchFamily="34" charset="0"/>
                <a:cs typeface="Calibri" panose="020F0502020204030204" pitchFamily="34" charset="0"/>
              </a:rPr>
              <a:t> di </a:t>
            </a:r>
            <a:r>
              <a:rPr lang="en-GB" sz="1800" dirty="0" err="1">
                <a:latin typeface="Calibri" panose="020F0502020204030204" pitchFamily="34" charset="0"/>
                <a:cs typeface="Calibri" panose="020F0502020204030204" pitchFamily="34" charset="0"/>
              </a:rPr>
              <a:t>dati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personali</a:t>
            </a:r>
            <a:r>
              <a:rPr lang="en-GB" sz="1800" dirty="0">
                <a:latin typeface="Calibri" panose="020F0502020204030204" pitchFamily="34" charset="0"/>
                <a:cs typeface="Calibri" panose="020F0502020204030204" pitchFamily="34" charset="0"/>
              </a:rPr>
              <a:t>, come la </a:t>
            </a:r>
            <a:r>
              <a:rPr lang="en-GB" sz="1800" dirty="0" err="1">
                <a:latin typeface="Calibri" panose="020F0502020204030204" pitchFamily="34" charset="0"/>
                <a:cs typeface="Calibri" panose="020F0502020204030204" pitchFamily="34" charset="0"/>
              </a:rPr>
              <a:t>raccolta</a:t>
            </a:r>
            <a:r>
              <a:rPr lang="en-GB" sz="1800" dirty="0">
                <a:latin typeface="Calibri" panose="020F0502020204030204" pitchFamily="34" charset="0"/>
                <a:cs typeface="Calibri" panose="020F0502020204030204" pitchFamily="34" charset="0"/>
              </a:rPr>
              <a:t>, la </a:t>
            </a:r>
            <a:r>
              <a:rPr lang="en-GB" sz="1800" dirty="0" err="1">
                <a:latin typeface="Calibri" panose="020F0502020204030204" pitchFamily="34" charset="0"/>
                <a:cs typeface="Calibri" panose="020F0502020204030204" pitchFamily="34" charset="0"/>
              </a:rPr>
              <a:t>registrazione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l'organizzazione</a:t>
            </a:r>
            <a:r>
              <a:rPr lang="en-GB" sz="1800" dirty="0">
                <a:latin typeface="Calibri" panose="020F0502020204030204" pitchFamily="34" charset="0"/>
                <a:cs typeface="Calibri" panose="020F0502020204030204" pitchFamily="34" charset="0"/>
              </a:rPr>
              <a:t>, la </a:t>
            </a:r>
            <a:r>
              <a:rPr lang="en-GB" sz="1800" dirty="0" err="1">
                <a:latin typeface="Calibri" panose="020F0502020204030204" pitchFamily="34" charset="0"/>
                <a:cs typeface="Calibri" panose="020F0502020204030204" pitchFamily="34" charset="0"/>
              </a:rPr>
              <a:t>strutturazione</a:t>
            </a:r>
            <a:r>
              <a:rPr lang="en-GB" sz="1800" dirty="0">
                <a:latin typeface="Calibri" panose="020F0502020204030204" pitchFamily="34" charset="0"/>
                <a:cs typeface="Calibri" panose="020F0502020204030204" pitchFamily="34" charset="0"/>
              </a:rPr>
              <a:t>, la </a:t>
            </a:r>
            <a:r>
              <a:rPr lang="en-GB" sz="1800" dirty="0" err="1">
                <a:latin typeface="Calibri" panose="020F0502020204030204" pitchFamily="34" charset="0"/>
                <a:cs typeface="Calibri" panose="020F0502020204030204" pitchFamily="34" charset="0"/>
              </a:rPr>
              <a:t>conservazione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l'adattamento</a:t>
            </a:r>
            <a:r>
              <a:rPr lang="en-GB" sz="1800" dirty="0">
                <a:latin typeface="Calibri" panose="020F0502020204030204" pitchFamily="34" charset="0"/>
                <a:cs typeface="Calibri" panose="020F0502020204030204" pitchFamily="34" charset="0"/>
              </a:rPr>
              <a:t> o la </a:t>
            </a:r>
            <a:r>
              <a:rPr lang="en-GB" sz="1800" dirty="0" err="1">
                <a:latin typeface="Calibri" panose="020F0502020204030204" pitchFamily="34" charset="0"/>
                <a:cs typeface="Calibri" panose="020F0502020204030204" pitchFamily="34" charset="0"/>
              </a:rPr>
              <a:t>modifica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l'estrazione</a:t>
            </a:r>
            <a:r>
              <a:rPr lang="en-GB" sz="1800" dirty="0">
                <a:latin typeface="Calibri" panose="020F0502020204030204" pitchFamily="34" charset="0"/>
                <a:cs typeface="Calibri" panose="020F0502020204030204" pitchFamily="34" charset="0"/>
              </a:rPr>
              <a:t>, la </a:t>
            </a:r>
            <a:r>
              <a:rPr lang="en-GB" sz="1800" dirty="0" err="1">
                <a:latin typeface="Calibri" panose="020F0502020204030204" pitchFamily="34" charset="0"/>
                <a:cs typeface="Calibri" panose="020F0502020204030204" pitchFamily="34" charset="0"/>
              </a:rPr>
              <a:t>consultazione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l'uso</a:t>
            </a:r>
            <a:r>
              <a:rPr lang="en-GB" sz="1800" dirty="0">
                <a:latin typeface="Calibri" panose="020F0502020204030204" pitchFamily="34" charset="0"/>
                <a:cs typeface="Calibri" panose="020F0502020204030204" pitchFamily="34" charset="0"/>
              </a:rPr>
              <a:t>, la </a:t>
            </a:r>
            <a:r>
              <a:rPr lang="en-GB" sz="1800" dirty="0" err="1">
                <a:latin typeface="Calibri" panose="020F0502020204030204" pitchFamily="34" charset="0"/>
                <a:cs typeface="Calibri" panose="020F0502020204030204" pitchFamily="34" charset="0"/>
              </a:rPr>
              <a:t>comunicazione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mediante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trasmissione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diffusione</a:t>
            </a:r>
            <a:r>
              <a:rPr lang="en-GB" sz="1800" dirty="0">
                <a:latin typeface="Calibri" panose="020F0502020204030204" pitchFamily="34" charset="0"/>
                <a:cs typeface="Calibri" panose="020F0502020204030204" pitchFamily="34" charset="0"/>
              </a:rPr>
              <a:t> o </a:t>
            </a:r>
            <a:r>
              <a:rPr lang="en-GB" sz="1800" dirty="0" err="1">
                <a:latin typeface="Calibri" panose="020F0502020204030204" pitchFamily="34" charset="0"/>
                <a:cs typeface="Calibri" panose="020F0502020204030204" pitchFamily="34" charset="0"/>
              </a:rPr>
              <a:t>qualsiasi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altra</a:t>
            </a:r>
            <a:r>
              <a:rPr lang="en-GB" sz="1800" dirty="0">
                <a:latin typeface="Calibri" panose="020F0502020204030204" pitchFamily="34" charset="0"/>
                <a:cs typeface="Calibri" panose="020F0502020204030204" pitchFamily="34" charset="0"/>
              </a:rPr>
              <a:t> forma di </a:t>
            </a:r>
            <a:r>
              <a:rPr lang="en-GB" sz="1800" dirty="0" err="1">
                <a:latin typeface="Calibri" panose="020F0502020204030204" pitchFamily="34" charset="0"/>
                <a:cs typeface="Calibri" panose="020F0502020204030204" pitchFamily="34" charset="0"/>
              </a:rPr>
              <a:t>messa</a:t>
            </a:r>
            <a:r>
              <a:rPr lang="en-GB" sz="1800" dirty="0">
                <a:latin typeface="Calibri" panose="020F0502020204030204" pitchFamily="34" charset="0"/>
                <a:cs typeface="Calibri" panose="020F0502020204030204" pitchFamily="34" charset="0"/>
              </a:rPr>
              <a:t> a </a:t>
            </a:r>
            <a:r>
              <a:rPr lang="en-GB" sz="1800" dirty="0" err="1">
                <a:latin typeface="Calibri" panose="020F0502020204030204" pitchFamily="34" charset="0"/>
                <a:cs typeface="Calibri" panose="020F0502020204030204" pitchFamily="34" charset="0"/>
              </a:rPr>
              <a:t>disposizione</a:t>
            </a:r>
            <a:r>
              <a:rPr lang="en-GB" sz="1800" dirty="0">
                <a:latin typeface="Calibri" panose="020F0502020204030204" pitchFamily="34" charset="0"/>
                <a:cs typeface="Calibri" panose="020F0502020204030204" pitchFamily="34" charset="0"/>
              </a:rPr>
              <a:t>, il </a:t>
            </a:r>
            <a:r>
              <a:rPr lang="en-GB" sz="1800" dirty="0" err="1">
                <a:latin typeface="Calibri" panose="020F0502020204030204" pitchFamily="34" charset="0"/>
                <a:cs typeface="Calibri" panose="020F0502020204030204" pitchFamily="34" charset="0"/>
              </a:rPr>
              <a:t>raffronto</a:t>
            </a:r>
            <a:r>
              <a:rPr lang="en-GB" sz="1800" dirty="0">
                <a:latin typeface="Calibri" panose="020F0502020204030204" pitchFamily="34" charset="0"/>
                <a:cs typeface="Calibri" panose="020F0502020204030204" pitchFamily="34" charset="0"/>
              </a:rPr>
              <a:t> o </a:t>
            </a:r>
            <a:r>
              <a:rPr lang="en-GB" sz="1800" dirty="0" err="1">
                <a:latin typeface="Calibri" panose="020F0502020204030204" pitchFamily="34" charset="0"/>
                <a:cs typeface="Calibri" panose="020F0502020204030204" pitchFamily="34" charset="0"/>
              </a:rPr>
              <a:t>l'interconnessione</a:t>
            </a:r>
            <a:r>
              <a:rPr lang="en-GB" sz="1800" dirty="0">
                <a:latin typeface="Calibri" panose="020F0502020204030204" pitchFamily="34" charset="0"/>
                <a:cs typeface="Calibri" panose="020F0502020204030204" pitchFamily="34" charset="0"/>
              </a:rPr>
              <a:t>, la </a:t>
            </a:r>
            <a:r>
              <a:rPr lang="en-GB" sz="1800" dirty="0" err="1">
                <a:latin typeface="Calibri" panose="020F0502020204030204" pitchFamily="34" charset="0"/>
                <a:cs typeface="Calibri" panose="020F0502020204030204" pitchFamily="34" charset="0"/>
              </a:rPr>
              <a:t>limitazione</a:t>
            </a:r>
            <a:r>
              <a:rPr lang="en-GB" sz="1800" dirty="0">
                <a:latin typeface="Calibri" panose="020F0502020204030204" pitchFamily="34" charset="0"/>
                <a:cs typeface="Calibri" panose="020F0502020204030204" pitchFamily="34" charset="0"/>
              </a:rPr>
              <a:t>, la </a:t>
            </a:r>
            <a:r>
              <a:rPr lang="en-GB" sz="1800" dirty="0" err="1">
                <a:latin typeface="Calibri" panose="020F0502020204030204" pitchFamily="34" charset="0"/>
                <a:cs typeface="Calibri" panose="020F0502020204030204" pitchFamily="34" charset="0"/>
              </a:rPr>
              <a:t>cancellazione</a:t>
            </a:r>
            <a:r>
              <a:rPr lang="en-GB" sz="1800" dirty="0">
                <a:latin typeface="Calibri" panose="020F0502020204030204" pitchFamily="34" charset="0"/>
                <a:cs typeface="Calibri" panose="020F0502020204030204" pitchFamily="34" charset="0"/>
              </a:rPr>
              <a:t> o la </a:t>
            </a:r>
            <a:r>
              <a:rPr lang="en-GB" sz="1800" dirty="0" err="1">
                <a:latin typeface="Calibri" panose="020F0502020204030204" pitchFamily="34" charset="0"/>
                <a:cs typeface="Calibri" panose="020F0502020204030204" pitchFamily="34" charset="0"/>
              </a:rPr>
              <a:t>distruzione</a:t>
            </a:r>
            <a:endParaRPr lang="en-GB" sz="1800" dirty="0">
              <a:latin typeface="Calibri" panose="020F0502020204030204" pitchFamily="34" charset="0"/>
              <a:cs typeface="Calibri" panose="020F0502020204030204" pitchFamily="34" charset="0"/>
            </a:endParaRPr>
          </a:p>
          <a:p>
            <a:pPr algn="just">
              <a:defRPr/>
            </a:pPr>
            <a:endParaRPr lang="en-GB" sz="1800" dirty="0">
              <a:latin typeface="Calibri" panose="020F0502020204030204" pitchFamily="34" charset="0"/>
              <a:cs typeface="Calibri" panose="020F0502020204030204" pitchFamily="34" charset="0"/>
            </a:endParaRPr>
          </a:p>
          <a:p>
            <a:pPr algn="just">
              <a:defRPr/>
            </a:pPr>
            <a:endParaRPr lang="en-GB" sz="1800" dirty="0">
              <a:latin typeface="Calibri" panose="020F0502020204030204" pitchFamily="34" charset="0"/>
              <a:cs typeface="Calibri" panose="020F0502020204030204" pitchFamily="34" charset="0"/>
            </a:endParaRPr>
          </a:p>
          <a:p>
            <a:pPr algn="just">
              <a:defRPr/>
            </a:pPr>
            <a:endParaRPr lang="en-GB" sz="1800" dirty="0">
              <a:latin typeface="Calibri" panose="020F0502020204030204" pitchFamily="34" charset="0"/>
              <a:cs typeface="Calibri" panose="020F0502020204030204" pitchFamily="34" charset="0"/>
            </a:endParaRPr>
          </a:p>
          <a:p>
            <a:pPr algn="just">
              <a:defRPr/>
            </a:pPr>
            <a:r>
              <a:rPr lang="en-GB" i="1" dirty="0">
                <a:solidFill>
                  <a:schemeClr val="tx1"/>
                </a:solidFill>
                <a:latin typeface="Calibri" panose="020F0502020204030204" pitchFamily="34" charset="0"/>
                <a:cs typeface="Calibri" panose="020F0502020204030204" pitchFamily="34" charset="0"/>
              </a:rPr>
              <a:t>Citato dal testo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Trattamento</a:t>
            </a:r>
            <a:r>
              <a:rPr lang="en-US" sz="2000" dirty="0">
                <a:latin typeface="Calibri" panose="020F0502020204030204" pitchFamily="34" charset="0"/>
                <a:cs typeface="Calibri" panose="020F0502020204030204" pitchFamily="34" charset="0"/>
              </a:rPr>
              <a:t> </a:t>
            </a:r>
          </a:p>
        </p:txBody>
      </p:sp>
      <p:sp>
        <p:nvSpPr>
          <p:cNvPr id="2" name="Rettangolo 1"/>
          <p:cNvSpPr/>
          <p:nvPr/>
        </p:nvSpPr>
        <p:spPr>
          <a:xfrm>
            <a:off x="2202244" y="3058758"/>
            <a:ext cx="1094410" cy="281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Connettore 4 5"/>
          <p:cNvCxnSpPr/>
          <p:nvPr/>
        </p:nvCxnSpPr>
        <p:spPr>
          <a:xfrm>
            <a:off x="2749449" y="3339834"/>
            <a:ext cx="723900" cy="574964"/>
          </a:xfrm>
          <a:prstGeom prst="bentConnector3">
            <a:avLst>
              <a:gd name="adj1" fmla="val -718"/>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3473349" y="3545466"/>
            <a:ext cx="3068782" cy="738664"/>
          </a:xfrm>
          <a:prstGeom prst="rect">
            <a:avLst/>
          </a:prstGeom>
          <a:noFill/>
          <a:ln>
            <a:solidFill>
              <a:srgbClr val="FF0000"/>
            </a:solidFill>
          </a:ln>
        </p:spPr>
        <p:txBody>
          <a:bodyPr wrap="square" rtlCol="0">
            <a:spAutoFit/>
          </a:bodyPr>
          <a:lstStyle/>
          <a:p>
            <a:pPr algn="just"/>
            <a:r>
              <a:rPr lang="en-GB" dirty="0">
                <a:latin typeface="Calibri" panose="020F0502020204030204" pitchFamily="34" charset="0"/>
                <a:cs typeface="Calibri" panose="020F0502020204030204" pitchFamily="34" charset="0"/>
              </a:rPr>
              <a:t> Il </a:t>
            </a:r>
            <a:r>
              <a:rPr lang="en-GB" dirty="0" err="1">
                <a:latin typeface="Calibri" panose="020F0502020204030204" pitchFamily="34" charset="0"/>
                <a:cs typeface="Calibri" panose="020F0502020204030204" pitchFamily="34" charset="0"/>
              </a:rPr>
              <a:t>contrassegno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dati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personali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conservati</a:t>
            </a:r>
            <a:r>
              <a:rPr lang="en-GB" dirty="0">
                <a:latin typeface="Calibri" panose="020F0502020204030204" pitchFamily="34" charset="0"/>
                <a:cs typeface="Calibri" panose="020F0502020204030204" pitchFamily="34" charset="0"/>
              </a:rPr>
              <a:t> con </a:t>
            </a:r>
            <a:r>
              <a:rPr lang="en-GB" dirty="0" err="1">
                <a:latin typeface="Calibri" panose="020F0502020204030204" pitchFamily="34" charset="0"/>
                <a:cs typeface="Calibri" panose="020F0502020204030204" pitchFamily="34" charset="0"/>
              </a:rPr>
              <a:t>l'obiettivo</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limitarne</a:t>
            </a:r>
            <a:r>
              <a:rPr lang="en-GB" dirty="0">
                <a:latin typeface="Calibri" panose="020F0502020204030204" pitchFamily="34" charset="0"/>
                <a:cs typeface="Calibri" panose="020F0502020204030204" pitchFamily="34" charset="0"/>
              </a:rPr>
              <a:t> il </a:t>
            </a:r>
            <a:r>
              <a:rPr lang="en-GB" dirty="0" err="1">
                <a:latin typeface="Calibri" panose="020F0502020204030204" pitchFamily="34" charset="0"/>
                <a:cs typeface="Calibri" panose="020F0502020204030204" pitchFamily="34" charset="0"/>
              </a:rPr>
              <a:t>trattamento</a:t>
            </a:r>
            <a:r>
              <a:rPr lang="en-GB" dirty="0">
                <a:latin typeface="Calibri" panose="020F0502020204030204" pitchFamily="34" charset="0"/>
                <a:cs typeface="Calibri" panose="020F0502020204030204" pitchFamily="34" charset="0"/>
              </a:rPr>
              <a:t> in </a:t>
            </a:r>
            <a:r>
              <a:rPr lang="en-GB" dirty="0" err="1">
                <a:latin typeface="Calibri" panose="020F0502020204030204" pitchFamily="34" charset="0"/>
                <a:cs typeface="Calibri" panose="020F0502020204030204" pitchFamily="34" charset="0"/>
              </a:rPr>
              <a:t>futuro</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806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1 – Il </a:t>
            </a:r>
            <a:r>
              <a:rPr lang="en-US" sz="2200" dirty="0" err="1">
                <a:latin typeface="Raleway" panose="020B0003030101060003" pitchFamily="34" charset="0"/>
              </a:rPr>
              <a:t>glossario</a:t>
            </a:r>
            <a:r>
              <a:rPr lang="en-US" sz="2200" dirty="0">
                <a:latin typeface="Raleway" panose="020B0003030101060003" pitchFamily="34" charset="0"/>
              </a:rPr>
              <a:t> del GDPR</a:t>
            </a:r>
            <a:br>
              <a:rPr lang="en-US" sz="2200" dirty="0">
                <a:latin typeface="Raleway" panose="020B0003030101060003" pitchFamily="34" charset="0"/>
              </a:rPr>
            </a:br>
            <a:r>
              <a:rPr lang="en-US" sz="2200" dirty="0" err="1">
                <a:latin typeface="Raleway" panose="020B0003030101060003" pitchFamily="34" charset="0"/>
              </a:rPr>
              <a:t>Articolo</a:t>
            </a:r>
            <a:r>
              <a:rPr lang="en-US" sz="2200" dirty="0">
                <a:latin typeface="Raleway" panose="020B0003030101060003" pitchFamily="34" charset="0"/>
              </a:rPr>
              <a:t> n. 4 </a:t>
            </a:r>
          </a:p>
        </p:txBody>
      </p:sp>
      <p:sp>
        <p:nvSpPr>
          <p:cNvPr id="4" name="Rectángulo 3"/>
          <p:cNvSpPr/>
          <p:nvPr/>
        </p:nvSpPr>
        <p:spPr>
          <a:xfrm>
            <a:off x="127191" y="1641213"/>
            <a:ext cx="8455700" cy="1969770"/>
          </a:xfrm>
          <a:prstGeom prst="rect">
            <a:avLst/>
          </a:prstGeom>
        </p:spPr>
        <p:txBody>
          <a:bodyPr wrap="square">
            <a:spAutoFit/>
          </a:bodyPr>
          <a:lstStyle/>
          <a:p>
            <a:pPr algn="just">
              <a:defRPr/>
            </a:pPr>
            <a:r>
              <a:rPr lang="en-GB" sz="1800" dirty="0" err="1">
                <a:latin typeface="Calibri" panose="020F0502020204030204" pitchFamily="34" charset="0"/>
                <a:cs typeface="Calibri" panose="020F0502020204030204" pitchFamily="34" charset="0"/>
              </a:rPr>
              <a:t>Qualsiasi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informazione</a:t>
            </a:r>
            <a:r>
              <a:rPr lang="en-GB" sz="1800" dirty="0">
                <a:latin typeface="Calibri" panose="020F0502020204030204" pitchFamily="34" charset="0"/>
                <a:cs typeface="Calibri" panose="020F0502020204030204" pitchFamily="34" charset="0"/>
              </a:rPr>
              <a:t> di </a:t>
            </a:r>
            <a:r>
              <a:rPr lang="en-GB" sz="1800" b="1" dirty="0" err="1">
                <a:solidFill>
                  <a:srgbClr val="2ABBAD"/>
                </a:solidFill>
                <a:latin typeface="Calibri" panose="020F0502020204030204" pitchFamily="34" charset="0"/>
                <a:cs typeface="Calibri" panose="020F0502020204030204" pitchFamily="34" charset="0"/>
              </a:rPr>
              <a:t>trattamento</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automatizzato</a:t>
            </a:r>
            <a:r>
              <a:rPr lang="en-GB" sz="1800" b="1" dirty="0">
                <a:solidFill>
                  <a:srgbClr val="2ABBAD"/>
                </a:solidFill>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di </a:t>
            </a:r>
            <a:r>
              <a:rPr lang="en-GB" sz="1800" dirty="0" err="1">
                <a:latin typeface="Calibri" panose="020F0502020204030204" pitchFamily="34" charset="0"/>
                <a:cs typeface="Calibri" panose="020F0502020204030204" pitchFamily="34" charset="0"/>
              </a:rPr>
              <a:t>dati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personali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che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consiste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nell'</a:t>
            </a:r>
            <a:r>
              <a:rPr lang="en-GB" sz="1800" b="1" dirty="0" err="1">
                <a:solidFill>
                  <a:srgbClr val="2ABBAD"/>
                </a:solidFill>
                <a:latin typeface="Calibri" panose="020F0502020204030204" pitchFamily="34" charset="0"/>
                <a:cs typeface="Calibri" panose="020F0502020204030204" pitchFamily="34" charset="0"/>
              </a:rPr>
              <a:t>uso</a:t>
            </a:r>
            <a:r>
              <a:rPr lang="en-GB" sz="1800" b="1" dirty="0">
                <a:solidFill>
                  <a:srgbClr val="2ABBAD"/>
                </a:solidFill>
                <a:latin typeface="Calibri" panose="020F0502020204030204" pitchFamily="34" charset="0"/>
                <a:cs typeface="Calibri" panose="020F0502020204030204" pitchFamily="34" charset="0"/>
              </a:rPr>
              <a:t> di </a:t>
            </a:r>
            <a:r>
              <a:rPr lang="en-GB" sz="1800" b="1" dirty="0" err="1">
                <a:solidFill>
                  <a:srgbClr val="2ABBAD"/>
                </a:solidFill>
                <a:latin typeface="Calibri" panose="020F0502020204030204" pitchFamily="34" charset="0"/>
                <a:cs typeface="Calibri" panose="020F0502020204030204" pitchFamily="34" charset="0"/>
              </a:rPr>
              <a:t>dati</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personali</a:t>
            </a:r>
            <a:r>
              <a:rPr lang="en-GB" sz="1800" b="1" dirty="0">
                <a:solidFill>
                  <a:srgbClr val="2ABBAD"/>
                </a:solidFill>
                <a:latin typeface="Calibri" panose="020F0502020204030204" pitchFamily="34" charset="0"/>
                <a:cs typeface="Calibri" panose="020F0502020204030204" pitchFamily="34" charset="0"/>
              </a:rPr>
              <a:t> per </a:t>
            </a:r>
            <a:r>
              <a:rPr lang="en-GB" sz="1800" b="1" dirty="0" err="1">
                <a:solidFill>
                  <a:srgbClr val="2ABBAD"/>
                </a:solidFill>
                <a:latin typeface="Calibri" panose="020F0502020204030204" pitchFamily="34" charset="0"/>
                <a:cs typeface="Calibri" panose="020F0502020204030204" pitchFamily="34" charset="0"/>
              </a:rPr>
              <a:t>valutare</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alcuni</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aspetti</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personali</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relativi</a:t>
            </a:r>
            <a:r>
              <a:rPr lang="en-GB" sz="1800" b="1" dirty="0">
                <a:solidFill>
                  <a:srgbClr val="2ABBAD"/>
                </a:solidFill>
                <a:latin typeface="Calibri" panose="020F0502020204030204" pitchFamily="34" charset="0"/>
                <a:cs typeface="Calibri" panose="020F0502020204030204" pitchFamily="34" charset="0"/>
              </a:rPr>
              <a:t> a una persona </a:t>
            </a:r>
            <a:r>
              <a:rPr lang="en-GB" sz="1800" b="1" dirty="0" err="1">
                <a:solidFill>
                  <a:srgbClr val="2ABBAD"/>
                </a:solidFill>
                <a:latin typeface="Calibri" panose="020F0502020204030204" pitchFamily="34" charset="0"/>
                <a:cs typeface="Calibri" panose="020F0502020204030204" pitchFamily="34" charset="0"/>
              </a:rPr>
              <a:t>fisica</a:t>
            </a:r>
            <a:r>
              <a:rPr lang="en-GB" sz="1800" dirty="0">
                <a:latin typeface="Calibri" panose="020F0502020204030204" pitchFamily="34" charset="0"/>
                <a:cs typeface="Calibri" panose="020F0502020204030204" pitchFamily="34" charset="0"/>
              </a:rPr>
              <a:t>, in </a:t>
            </a:r>
            <a:r>
              <a:rPr lang="en-GB" sz="1800" dirty="0" err="1">
                <a:latin typeface="Calibri" panose="020F0502020204030204" pitchFamily="34" charset="0"/>
                <a:cs typeface="Calibri" panose="020F0502020204030204" pitchFamily="34" charset="0"/>
              </a:rPr>
              <a:t>particolare</a:t>
            </a:r>
            <a:r>
              <a:rPr lang="en-GB" sz="1800" dirty="0">
                <a:latin typeface="Calibri" panose="020F0502020204030204" pitchFamily="34" charset="0"/>
                <a:cs typeface="Calibri" panose="020F0502020204030204" pitchFamily="34" charset="0"/>
              </a:rPr>
              <a:t> per </a:t>
            </a:r>
            <a:r>
              <a:rPr lang="en-GB" sz="1800" dirty="0" err="1">
                <a:latin typeface="Calibri" panose="020F0502020204030204" pitchFamily="34" charset="0"/>
                <a:cs typeface="Calibri" panose="020F0502020204030204" pitchFamily="34" charset="0"/>
              </a:rPr>
              <a:t>analizzare</a:t>
            </a:r>
            <a:r>
              <a:rPr lang="en-GB" sz="1800" dirty="0">
                <a:latin typeface="Calibri" panose="020F0502020204030204" pitchFamily="34" charset="0"/>
                <a:cs typeface="Calibri" panose="020F0502020204030204" pitchFamily="34" charset="0"/>
              </a:rPr>
              <a:t> o </a:t>
            </a:r>
            <a:r>
              <a:rPr lang="en-GB" sz="1800" dirty="0" err="1">
                <a:latin typeface="Calibri" panose="020F0502020204030204" pitchFamily="34" charset="0"/>
                <a:cs typeface="Calibri" panose="020F0502020204030204" pitchFamily="34" charset="0"/>
              </a:rPr>
              <a:t>prevedere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aspetti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riguardanti</a:t>
            </a:r>
            <a:r>
              <a:rPr lang="en-GB" sz="1800" dirty="0">
                <a:latin typeface="Calibri" panose="020F0502020204030204" pitchFamily="34" charset="0"/>
                <a:cs typeface="Calibri" panose="020F0502020204030204" pitchFamily="34" charset="0"/>
              </a:rPr>
              <a:t> il </a:t>
            </a:r>
            <a:r>
              <a:rPr lang="en-GB" sz="1800" dirty="0" err="1">
                <a:latin typeface="Calibri" panose="020F0502020204030204" pitchFamily="34" charset="0"/>
                <a:cs typeface="Calibri" panose="020F0502020204030204" pitchFamily="34" charset="0"/>
              </a:rPr>
              <a:t>rendimento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sul</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lavoro</a:t>
            </a:r>
            <a:r>
              <a:rPr lang="en-GB" sz="1800" dirty="0">
                <a:latin typeface="Calibri" panose="020F0502020204030204" pitchFamily="34" charset="0"/>
                <a:cs typeface="Calibri" panose="020F0502020204030204" pitchFamily="34" charset="0"/>
              </a:rPr>
              <a:t>, la </a:t>
            </a:r>
            <a:r>
              <a:rPr lang="en-GB" sz="1800" dirty="0" err="1">
                <a:latin typeface="Calibri" panose="020F0502020204030204" pitchFamily="34" charset="0"/>
                <a:cs typeface="Calibri" panose="020F0502020204030204" pitchFamily="34" charset="0"/>
              </a:rPr>
              <a:t>situazione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economica</a:t>
            </a:r>
            <a:r>
              <a:rPr lang="en-GB" sz="1800" dirty="0">
                <a:latin typeface="Calibri" panose="020F0502020204030204" pitchFamily="34" charset="0"/>
                <a:cs typeface="Calibri" panose="020F0502020204030204" pitchFamily="34" charset="0"/>
              </a:rPr>
              <a:t>, la salute, le </a:t>
            </a:r>
            <a:r>
              <a:rPr lang="en-GB" sz="1800" dirty="0" err="1">
                <a:latin typeface="Calibri" panose="020F0502020204030204" pitchFamily="34" charset="0"/>
                <a:cs typeface="Calibri" panose="020F0502020204030204" pitchFamily="34" charset="0"/>
              </a:rPr>
              <a:t>preferenze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personali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gli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interessi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l'affidabilità</a:t>
            </a:r>
            <a:r>
              <a:rPr lang="en-GB" sz="1800" dirty="0">
                <a:latin typeface="Calibri" panose="020F0502020204030204" pitchFamily="34" charset="0"/>
                <a:cs typeface="Calibri" panose="020F0502020204030204" pitchFamily="34" charset="0"/>
              </a:rPr>
              <a:t>, il </a:t>
            </a:r>
            <a:r>
              <a:rPr lang="en-GB" sz="1800" dirty="0" err="1">
                <a:latin typeface="Calibri" panose="020F0502020204030204" pitchFamily="34" charset="0"/>
                <a:cs typeface="Calibri" panose="020F0502020204030204" pitchFamily="34" charset="0"/>
              </a:rPr>
              <a:t>comportamento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l'ubicazione</a:t>
            </a:r>
            <a:r>
              <a:rPr lang="en-GB" sz="1800" dirty="0">
                <a:latin typeface="Calibri" panose="020F0502020204030204" pitchFamily="34" charset="0"/>
                <a:cs typeface="Calibri" panose="020F0502020204030204" pitchFamily="34" charset="0"/>
              </a:rPr>
              <a:t> o </a:t>
            </a:r>
            <a:r>
              <a:rPr lang="en-GB" sz="1800" dirty="0" err="1">
                <a:latin typeface="Calibri" panose="020F0502020204030204" pitchFamily="34" charset="0"/>
                <a:cs typeface="Calibri" panose="020F0502020204030204" pitchFamily="34" charset="0"/>
              </a:rPr>
              <a:t>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movimenti</a:t>
            </a:r>
            <a:r>
              <a:rPr lang="en-GB" sz="1800" dirty="0">
                <a:latin typeface="Calibri" panose="020F0502020204030204" pitchFamily="34" charset="0"/>
                <a:cs typeface="Calibri" panose="020F0502020204030204" pitchFamily="34" charset="0"/>
              </a:rPr>
              <a:t> di tale persona </a:t>
            </a:r>
            <a:r>
              <a:rPr lang="en-GB" sz="1800" dirty="0" err="1">
                <a:latin typeface="Calibri" panose="020F0502020204030204" pitchFamily="34" charset="0"/>
                <a:cs typeface="Calibri" panose="020F0502020204030204" pitchFamily="34" charset="0"/>
              </a:rPr>
              <a:t>fisica</a:t>
            </a:r>
            <a:r>
              <a:rPr lang="en-GB" sz="1800" dirty="0">
                <a:latin typeface="Calibri" panose="020F0502020204030204" pitchFamily="34" charset="0"/>
                <a:cs typeface="Calibri" panose="020F0502020204030204" pitchFamily="34" charset="0"/>
              </a:rPr>
              <a:t>.</a:t>
            </a:r>
          </a:p>
          <a:p>
            <a:pPr algn="just">
              <a:defRPr/>
            </a:pPr>
            <a:endParaRPr lang="en-GB" sz="1800" dirty="0">
              <a:latin typeface="Calibri" panose="020F0502020204030204" pitchFamily="34" charset="0"/>
              <a:cs typeface="Calibri" panose="020F0502020204030204" pitchFamily="34" charset="0"/>
            </a:endParaRPr>
          </a:p>
          <a:p>
            <a:pPr algn="just">
              <a:defRPr/>
            </a:pPr>
            <a:r>
              <a:rPr lang="en-GB" i="1" dirty="0">
                <a:solidFill>
                  <a:schemeClr val="tx1"/>
                </a:solidFill>
                <a:latin typeface="Calibri" panose="020F0502020204030204" pitchFamily="34" charset="0"/>
                <a:cs typeface="Calibri" panose="020F0502020204030204" pitchFamily="34" charset="0"/>
              </a:rPr>
              <a:t>Citato dal testo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Profilazione</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1222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1 – Il </a:t>
            </a:r>
            <a:r>
              <a:rPr lang="en-US" sz="2200" dirty="0" err="1">
                <a:latin typeface="Raleway" panose="020B0003030101060003" pitchFamily="34" charset="0"/>
              </a:rPr>
              <a:t>glossario</a:t>
            </a:r>
            <a:r>
              <a:rPr lang="en-US" sz="2200" dirty="0">
                <a:latin typeface="Raleway" panose="020B0003030101060003" pitchFamily="34" charset="0"/>
              </a:rPr>
              <a:t> del GDPR</a:t>
            </a:r>
            <a:br>
              <a:rPr lang="en-US" sz="2200" dirty="0">
                <a:latin typeface="Raleway" panose="020B0003030101060003" pitchFamily="34" charset="0"/>
              </a:rPr>
            </a:br>
            <a:r>
              <a:rPr lang="en-US" sz="2200" dirty="0" err="1">
                <a:latin typeface="Raleway" panose="020B0003030101060003" pitchFamily="34" charset="0"/>
              </a:rPr>
              <a:t>Articolo</a:t>
            </a:r>
            <a:r>
              <a:rPr lang="en-US" sz="2200" dirty="0">
                <a:latin typeface="Raleway" panose="020B0003030101060003" pitchFamily="34" charset="0"/>
              </a:rPr>
              <a:t> n. 4 </a:t>
            </a:r>
          </a:p>
        </p:txBody>
      </p:sp>
      <p:sp>
        <p:nvSpPr>
          <p:cNvPr id="4" name="Rectángulo 3"/>
          <p:cNvSpPr/>
          <p:nvPr/>
        </p:nvSpPr>
        <p:spPr>
          <a:xfrm>
            <a:off x="127191" y="1641213"/>
            <a:ext cx="8455700" cy="2800767"/>
          </a:xfrm>
          <a:prstGeom prst="rect">
            <a:avLst/>
          </a:prstGeom>
        </p:spPr>
        <p:txBody>
          <a:bodyPr wrap="square">
            <a:spAutoFit/>
          </a:bodyPr>
          <a:lstStyle/>
          <a:p>
            <a:pPr algn="just">
              <a:defRPr/>
            </a:pPr>
            <a:r>
              <a:rPr lang="en-GB" sz="1800" spc="-85" dirty="0">
                <a:latin typeface="Calibri" panose="020F0502020204030204" pitchFamily="34" charset="0"/>
                <a:cs typeface="Calibri" panose="020F0502020204030204" pitchFamily="34" charset="0"/>
              </a:rPr>
              <a:t>La persona </a:t>
            </a:r>
            <a:r>
              <a:rPr lang="en-GB" sz="1800" spc="-85" dirty="0" err="1">
                <a:latin typeface="Calibri" panose="020F0502020204030204" pitchFamily="34" charset="0"/>
                <a:cs typeface="Calibri" panose="020F0502020204030204" pitchFamily="34" charset="0"/>
              </a:rPr>
              <a:t>fisica</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giuridica</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l'autorità</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pubblica</a:t>
            </a:r>
            <a:r>
              <a:rPr lang="en-GB" sz="1800" spc="-85" dirty="0">
                <a:latin typeface="Calibri" panose="020F0502020204030204" pitchFamily="34" charset="0"/>
                <a:cs typeface="Calibri" panose="020F0502020204030204" pitchFamily="34" charset="0"/>
              </a:rPr>
              <a:t>, il </a:t>
            </a:r>
            <a:r>
              <a:rPr lang="en-GB" sz="1800" spc="-85" dirty="0" err="1">
                <a:latin typeface="Calibri" panose="020F0502020204030204" pitchFamily="34" charset="0"/>
                <a:cs typeface="Calibri" panose="020F0502020204030204" pitchFamily="34" charset="0"/>
              </a:rPr>
              <a:t>servizio</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altro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organismo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che</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singolarmente</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insieme</a:t>
            </a:r>
            <a:r>
              <a:rPr lang="en-GB" sz="1800" spc="-85" dirty="0">
                <a:latin typeface="Calibri" panose="020F0502020204030204" pitchFamily="34" charset="0"/>
                <a:cs typeface="Calibri" panose="020F0502020204030204" pitchFamily="34" charset="0"/>
              </a:rPr>
              <a:t> ad </a:t>
            </a:r>
            <a:r>
              <a:rPr lang="en-GB" sz="1800" spc="-85" dirty="0" err="1">
                <a:latin typeface="Calibri" panose="020F0502020204030204" pitchFamily="34" charset="0"/>
                <a:cs typeface="Calibri" panose="020F0502020204030204" pitchFamily="34" charset="0"/>
              </a:rPr>
              <a:t>altri</a:t>
            </a:r>
            <a:r>
              <a:rPr lang="en-GB" sz="1800" spc="-85" dirty="0">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determina</a:t>
            </a:r>
            <a:r>
              <a:rPr lang="en-GB" sz="1800" b="1" spc="-85" dirty="0">
                <a:solidFill>
                  <a:srgbClr val="2ABBAD"/>
                </a:solidFill>
                <a:latin typeface="Calibri" panose="020F0502020204030204" pitchFamily="34" charset="0"/>
                <a:cs typeface="Calibri" panose="020F0502020204030204" pitchFamily="34" charset="0"/>
              </a:rPr>
              <a:t> le </a:t>
            </a:r>
            <a:r>
              <a:rPr lang="en-GB" sz="1800" b="1" spc="-85" dirty="0" err="1">
                <a:solidFill>
                  <a:srgbClr val="2ABBAD"/>
                </a:solidFill>
                <a:latin typeface="Calibri" panose="020F0502020204030204" pitchFamily="34" charset="0"/>
                <a:cs typeface="Calibri" panose="020F0502020204030204" pitchFamily="34" charset="0"/>
              </a:rPr>
              <a:t>finalità</a:t>
            </a:r>
            <a:r>
              <a:rPr lang="en-GB" sz="1800" b="1" spc="-85" dirty="0">
                <a:solidFill>
                  <a:srgbClr val="2ABBAD"/>
                </a:solidFill>
                <a:latin typeface="Calibri" panose="020F0502020204030204" pitchFamily="34" charset="0"/>
                <a:cs typeface="Calibri" panose="020F0502020204030204" pitchFamily="34" charset="0"/>
              </a:rPr>
              <a:t> e </a:t>
            </a:r>
            <a:r>
              <a:rPr lang="en-GB" sz="1800" b="1" spc="-85" dirty="0" err="1">
                <a:solidFill>
                  <a:srgbClr val="2ABBAD"/>
                </a:solidFill>
                <a:latin typeface="Calibri" panose="020F0502020204030204" pitchFamily="34" charset="0"/>
                <a:cs typeface="Calibri" panose="020F0502020204030204" pitchFamily="34" charset="0"/>
              </a:rPr>
              <a:t>i</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mezzi</a:t>
            </a:r>
            <a:r>
              <a:rPr lang="en-GB" sz="1800" b="1" spc="-85" dirty="0">
                <a:solidFill>
                  <a:srgbClr val="2ABBAD"/>
                </a:solidFill>
                <a:latin typeface="Calibri" panose="020F0502020204030204" pitchFamily="34" charset="0"/>
                <a:cs typeface="Calibri" panose="020F0502020204030204" pitchFamily="34" charset="0"/>
              </a:rPr>
              <a:t> del </a:t>
            </a:r>
            <a:r>
              <a:rPr lang="en-GB" sz="1800" b="1" spc="-85" dirty="0" err="1">
                <a:solidFill>
                  <a:srgbClr val="2ABBAD"/>
                </a:solidFill>
                <a:latin typeface="Calibri" panose="020F0502020204030204" pitchFamily="34" charset="0"/>
                <a:cs typeface="Calibri" panose="020F0502020204030204" pitchFamily="34" charset="0"/>
              </a:rPr>
              <a:t>trattamento</a:t>
            </a:r>
            <a:r>
              <a:rPr lang="en-GB" sz="1800" b="1" spc="-85" dirty="0">
                <a:solidFill>
                  <a:srgbClr val="2ABBAD"/>
                </a:solidFill>
                <a:latin typeface="Calibri" panose="020F0502020204030204" pitchFamily="34" charset="0"/>
                <a:cs typeface="Calibri" panose="020F0502020204030204" pitchFamily="34" charset="0"/>
              </a:rPr>
              <a:t> di </a:t>
            </a:r>
            <a:r>
              <a:rPr lang="en-GB" sz="1800" b="1" spc="-85" dirty="0" err="1">
                <a:solidFill>
                  <a:srgbClr val="2ABBAD"/>
                </a:solidFill>
                <a:latin typeface="Calibri" panose="020F0502020204030204" pitchFamily="34" charset="0"/>
                <a:cs typeface="Calibri" panose="020F0502020204030204" pitchFamily="34" charset="0"/>
              </a:rPr>
              <a:t>dati</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personali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quando</a:t>
            </a:r>
            <a:r>
              <a:rPr lang="en-GB" sz="1800" spc="-85" dirty="0">
                <a:latin typeface="Calibri" panose="020F0502020204030204" pitchFamily="34" charset="0"/>
                <a:cs typeface="Calibri" panose="020F0502020204030204" pitchFamily="34" charset="0"/>
              </a:rPr>
              <a:t> le </a:t>
            </a:r>
            <a:r>
              <a:rPr lang="en-GB" sz="1800" spc="-85" dirty="0" err="1">
                <a:latin typeface="Calibri" panose="020F0502020204030204" pitchFamily="34" charset="0"/>
                <a:cs typeface="Calibri" panose="020F0502020204030204" pitchFamily="34" charset="0"/>
              </a:rPr>
              <a:t>finalità</a:t>
            </a:r>
            <a:r>
              <a:rPr lang="en-GB" sz="1800" spc="-85" dirty="0">
                <a:latin typeface="Calibri" panose="020F0502020204030204" pitchFamily="34" charset="0"/>
                <a:cs typeface="Calibri" panose="020F0502020204030204" pitchFamily="34" charset="0"/>
              </a:rPr>
              <a:t> e </a:t>
            </a:r>
            <a:r>
              <a:rPr lang="en-GB" sz="1800" spc="-85" dirty="0" err="1">
                <a:latin typeface="Calibri" panose="020F0502020204030204" pitchFamily="34" charset="0"/>
                <a:cs typeface="Calibri" panose="020F0502020204030204" pitchFamily="34" charset="0"/>
              </a:rPr>
              <a:t>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mezzi</a:t>
            </a:r>
            <a:r>
              <a:rPr lang="en-GB" sz="1800" spc="-85" dirty="0">
                <a:latin typeface="Calibri" panose="020F0502020204030204" pitchFamily="34" charset="0"/>
                <a:cs typeface="Calibri" panose="020F0502020204030204" pitchFamily="34" charset="0"/>
              </a:rPr>
              <a:t> di tale </a:t>
            </a:r>
            <a:r>
              <a:rPr lang="en-GB" sz="1800" spc="-85" dirty="0" err="1">
                <a:latin typeface="Calibri" panose="020F0502020204030204" pitchFamily="34" charset="0"/>
                <a:cs typeface="Calibri" panose="020F0502020204030204" pitchFamily="34" charset="0"/>
              </a:rPr>
              <a:t>trattamento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sono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determinati</a:t>
            </a:r>
            <a:r>
              <a:rPr lang="en-GB" sz="1800" spc="-85" dirty="0">
                <a:latin typeface="Calibri" panose="020F0502020204030204" pitchFamily="34" charset="0"/>
                <a:cs typeface="Calibri" panose="020F0502020204030204" pitchFamily="34" charset="0"/>
              </a:rPr>
              <a:t> dal </a:t>
            </a:r>
            <a:r>
              <a:rPr lang="en-GB" sz="1800" spc="-85" dirty="0" err="1">
                <a:latin typeface="Calibri" panose="020F0502020204030204" pitchFamily="34" charset="0"/>
                <a:cs typeface="Calibri" panose="020F0502020204030204" pitchFamily="34" charset="0"/>
              </a:rPr>
              <a:t>diritto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dell'Unione</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degli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Stati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membri</a:t>
            </a:r>
            <a:r>
              <a:rPr lang="en-GB" sz="1800" spc="-85" dirty="0">
                <a:latin typeface="Calibri" panose="020F0502020204030204" pitchFamily="34" charset="0"/>
                <a:cs typeface="Calibri" panose="020F0502020204030204" pitchFamily="34" charset="0"/>
              </a:rPr>
              <a:t>, il </a:t>
            </a:r>
            <a:r>
              <a:rPr lang="en-GB" sz="1800" spc="-85" dirty="0" err="1">
                <a:latin typeface="Calibri" panose="020F0502020204030204" pitchFamily="34" charset="0"/>
                <a:cs typeface="Calibri" panose="020F0502020204030204" pitchFamily="34" charset="0"/>
              </a:rPr>
              <a:t>titolare</a:t>
            </a:r>
            <a:r>
              <a:rPr lang="en-GB" sz="1800" spc="-85" dirty="0">
                <a:latin typeface="Calibri" panose="020F0502020204030204" pitchFamily="34" charset="0"/>
                <a:cs typeface="Calibri" panose="020F0502020204030204" pitchFamily="34" charset="0"/>
              </a:rPr>
              <a:t> del </a:t>
            </a:r>
            <a:r>
              <a:rPr lang="en-GB" sz="1800" spc="-85" dirty="0" err="1">
                <a:latin typeface="Calibri" panose="020F0502020204030204" pitchFamily="34" charset="0"/>
                <a:cs typeface="Calibri" panose="020F0502020204030204" pitchFamily="34" charset="0"/>
              </a:rPr>
              <a:t>trattamento</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criteri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specifici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applicabili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alla</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sua</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designazione</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possono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essere</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stabiliti</a:t>
            </a:r>
            <a:r>
              <a:rPr lang="en-GB" sz="1800" spc="-85" dirty="0">
                <a:latin typeface="Calibri" panose="020F0502020204030204" pitchFamily="34" charset="0"/>
                <a:cs typeface="Calibri" panose="020F0502020204030204" pitchFamily="34" charset="0"/>
              </a:rPr>
              <a:t> dal </a:t>
            </a:r>
            <a:r>
              <a:rPr lang="en-GB" sz="1800" spc="-85" dirty="0" err="1">
                <a:latin typeface="Calibri" panose="020F0502020204030204" pitchFamily="34" charset="0"/>
                <a:cs typeface="Calibri" panose="020F0502020204030204" pitchFamily="34" charset="0"/>
              </a:rPr>
              <a:t>diritto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dell'Unione</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degli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Stati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membri</a:t>
            </a:r>
            <a:r>
              <a:rPr lang="en-GB" sz="1800" spc="-85" dirty="0">
                <a:latin typeface="Calibri" panose="020F0502020204030204" pitchFamily="34" charset="0"/>
                <a:cs typeface="Calibri" panose="020F0502020204030204" pitchFamily="34" charset="0"/>
              </a:rPr>
              <a:t>.</a:t>
            </a:r>
          </a:p>
          <a:p>
            <a:pPr algn="just">
              <a:defRPr/>
            </a:pPr>
            <a:endParaRPr lang="en-GB" sz="1800" spc="-85" dirty="0">
              <a:latin typeface="Calibri" panose="020F0502020204030204" pitchFamily="34" charset="0"/>
              <a:cs typeface="Calibri" panose="020F0502020204030204" pitchFamily="34" charset="0"/>
            </a:endParaRPr>
          </a:p>
          <a:p>
            <a:pPr algn="just">
              <a:defRPr/>
            </a:pPr>
            <a:r>
              <a:rPr lang="en-GB" sz="1800" spc="-85" dirty="0" err="1">
                <a:solidFill>
                  <a:srgbClr val="004C52"/>
                </a:solidFill>
                <a:latin typeface="Calibri" panose="020F0502020204030204" pitchFamily="34" charset="0"/>
                <a:cs typeface="Calibri" panose="020F0502020204030204" pitchFamily="34" charset="0"/>
              </a:rPr>
              <a:t>Responsabile</a:t>
            </a:r>
            <a:r>
              <a:rPr lang="en-GB" sz="1800" spc="-85" dirty="0">
                <a:solidFill>
                  <a:srgbClr val="004C52"/>
                </a:solidFill>
                <a:latin typeface="Calibri" panose="020F0502020204030204" pitchFamily="34" charset="0"/>
                <a:cs typeface="Calibri" panose="020F0502020204030204" pitchFamily="34" charset="0"/>
              </a:rPr>
              <a:t> del </a:t>
            </a:r>
            <a:r>
              <a:rPr lang="en-GB" sz="1800" spc="-85" dirty="0" err="1">
                <a:solidFill>
                  <a:srgbClr val="004C52"/>
                </a:solidFill>
                <a:latin typeface="Calibri" panose="020F0502020204030204" pitchFamily="34" charset="0"/>
                <a:cs typeface="Calibri" panose="020F0502020204030204" pitchFamily="34" charset="0"/>
              </a:rPr>
              <a:t>trattamento</a:t>
            </a:r>
            <a:r>
              <a:rPr lang="en-GB" sz="1800" spc="-85" dirty="0">
                <a:latin typeface="Calibri" panose="020F0502020204030204" pitchFamily="34" charset="0"/>
                <a:cs typeface="Calibri" panose="020F0502020204030204" pitchFamily="34" charset="0"/>
              </a:rPr>
              <a:t> → La persona </a:t>
            </a:r>
            <a:r>
              <a:rPr lang="en-GB" sz="1800" spc="-85" dirty="0" err="1">
                <a:latin typeface="Calibri" panose="020F0502020204030204" pitchFamily="34" charset="0"/>
                <a:cs typeface="Calibri" panose="020F0502020204030204" pitchFamily="34" charset="0"/>
              </a:rPr>
              <a:t>fisica</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giuridica</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l'autorità</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pubblica</a:t>
            </a:r>
            <a:r>
              <a:rPr lang="en-GB" sz="1800" spc="-85" dirty="0">
                <a:latin typeface="Calibri" panose="020F0502020204030204" pitchFamily="34" charset="0"/>
                <a:cs typeface="Calibri" panose="020F0502020204030204" pitchFamily="34" charset="0"/>
              </a:rPr>
              <a:t>, il </a:t>
            </a:r>
            <a:r>
              <a:rPr lang="en-GB" sz="1800" spc="-85" dirty="0" err="1">
                <a:latin typeface="Calibri" panose="020F0502020204030204" pitchFamily="34" charset="0"/>
                <a:cs typeface="Calibri" panose="020F0502020204030204" pitchFamily="34" charset="0"/>
              </a:rPr>
              <a:t>servizio</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altro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organismo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che</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tratta</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dati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personali</a:t>
            </a:r>
            <a:r>
              <a:rPr lang="en-GB" sz="1800" spc="-85" dirty="0">
                <a:latin typeface="Calibri" panose="020F0502020204030204" pitchFamily="34" charset="0"/>
                <a:cs typeface="Calibri" panose="020F0502020204030204" pitchFamily="34" charset="0"/>
              </a:rPr>
              <a:t> </a:t>
            </a:r>
            <a:r>
              <a:rPr lang="en-GB" sz="1800" b="1" spc="-85" dirty="0">
                <a:solidFill>
                  <a:srgbClr val="2ABBAD"/>
                </a:solidFill>
                <a:latin typeface="Calibri" panose="020F0502020204030204" pitchFamily="34" charset="0"/>
                <a:cs typeface="Calibri" panose="020F0502020204030204" pitchFamily="34" charset="0"/>
              </a:rPr>
              <a:t>per </a:t>
            </a:r>
            <a:r>
              <a:rPr lang="en-GB" sz="1800" b="1" spc="-85" dirty="0" err="1">
                <a:solidFill>
                  <a:srgbClr val="2ABBAD"/>
                </a:solidFill>
                <a:latin typeface="Calibri" panose="020F0502020204030204" pitchFamily="34" charset="0"/>
                <a:cs typeface="Calibri" panose="020F0502020204030204" pitchFamily="34" charset="0"/>
              </a:rPr>
              <a:t>conto</a:t>
            </a:r>
            <a:r>
              <a:rPr lang="en-GB" sz="1800" b="1" spc="-85" dirty="0">
                <a:solidFill>
                  <a:srgbClr val="2ABBAD"/>
                </a:solidFill>
                <a:latin typeface="Calibri" panose="020F0502020204030204" pitchFamily="34" charset="0"/>
                <a:cs typeface="Calibri" panose="020F0502020204030204" pitchFamily="34" charset="0"/>
              </a:rPr>
              <a:t> del </a:t>
            </a:r>
            <a:r>
              <a:rPr lang="en-GB" sz="1800" b="1" spc="-85" dirty="0" err="1">
                <a:solidFill>
                  <a:srgbClr val="2ABBAD"/>
                </a:solidFill>
                <a:latin typeface="Calibri" panose="020F0502020204030204" pitchFamily="34" charset="0"/>
                <a:cs typeface="Calibri" panose="020F0502020204030204" pitchFamily="34" charset="0"/>
              </a:rPr>
              <a:t>responsabile</a:t>
            </a:r>
            <a:r>
              <a:rPr lang="en-GB" sz="1800" b="1" spc="-85" dirty="0">
                <a:solidFill>
                  <a:srgbClr val="2ABBAD"/>
                </a:solidFill>
                <a:latin typeface="Calibri" panose="020F0502020204030204" pitchFamily="34" charset="0"/>
                <a:cs typeface="Calibri" panose="020F0502020204030204" pitchFamily="34" charset="0"/>
              </a:rPr>
              <a:t> del </a:t>
            </a:r>
            <a:r>
              <a:rPr lang="en-GB" sz="1800" b="1" spc="-85" dirty="0" err="1">
                <a:solidFill>
                  <a:srgbClr val="2ABBAD"/>
                </a:solidFill>
                <a:latin typeface="Calibri" panose="020F0502020204030204" pitchFamily="34" charset="0"/>
                <a:cs typeface="Calibri" panose="020F0502020204030204" pitchFamily="34" charset="0"/>
              </a:rPr>
              <a:t>trattamento</a:t>
            </a:r>
            <a:r>
              <a:rPr lang="en-GB" sz="1800" spc="-85" dirty="0">
                <a:latin typeface="Calibri" panose="020F0502020204030204" pitchFamily="34" charset="0"/>
                <a:cs typeface="Calibri" panose="020F0502020204030204" pitchFamily="34" charset="0"/>
              </a:rPr>
              <a:t>.</a:t>
            </a:r>
            <a:endParaRPr lang="en-GB" sz="1800" spc="-85" dirty="0">
              <a:solidFill>
                <a:srgbClr val="00B050"/>
              </a:solidFill>
              <a:latin typeface="Calibri" panose="020F0502020204030204" pitchFamily="34" charset="0"/>
              <a:cs typeface="Calibri" panose="020F0502020204030204" pitchFamily="34" charset="0"/>
            </a:endParaRPr>
          </a:p>
          <a:p>
            <a:pPr algn="just">
              <a:defRPr/>
            </a:pPr>
            <a:endParaRPr lang="en-GB" sz="1800" dirty="0">
              <a:latin typeface="Calibri" panose="020F0502020204030204" pitchFamily="34" charset="0"/>
              <a:cs typeface="Calibri" panose="020F0502020204030204" pitchFamily="34" charset="0"/>
            </a:endParaRPr>
          </a:p>
          <a:p>
            <a:pPr algn="just">
              <a:defRPr/>
            </a:pPr>
            <a:r>
              <a:rPr lang="en-GB" i="1" dirty="0">
                <a:solidFill>
                  <a:schemeClr val="tx1"/>
                </a:solidFill>
                <a:latin typeface="Calibri" panose="020F0502020204030204" pitchFamily="34" charset="0"/>
                <a:cs typeface="Calibri" panose="020F0502020204030204" pitchFamily="34" charset="0"/>
              </a:rPr>
              <a:t>Citato dal testo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Titolare</a:t>
            </a:r>
            <a:r>
              <a:rPr lang="en-US" sz="2000" dirty="0">
                <a:latin typeface="Calibri" panose="020F0502020204030204" pitchFamily="34" charset="0"/>
                <a:cs typeface="Calibri" panose="020F0502020204030204" pitchFamily="34" charset="0"/>
              </a:rPr>
              <a:t> del </a:t>
            </a:r>
            <a:r>
              <a:rPr lang="en-US" sz="2000" dirty="0" err="1">
                <a:latin typeface="Calibri" panose="020F0502020204030204" pitchFamily="34" charset="0"/>
                <a:cs typeface="Calibri" panose="020F0502020204030204" pitchFamily="34" charset="0"/>
              </a:rPr>
              <a:t>trattamento</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0561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1 – Il </a:t>
            </a:r>
            <a:r>
              <a:rPr lang="en-US" sz="2200" dirty="0" err="1">
                <a:latin typeface="Raleway" panose="020B0003030101060003" pitchFamily="34" charset="0"/>
              </a:rPr>
              <a:t>glossario</a:t>
            </a:r>
            <a:r>
              <a:rPr lang="en-US" sz="2200" dirty="0">
                <a:latin typeface="Raleway" panose="020B0003030101060003" pitchFamily="34" charset="0"/>
              </a:rPr>
              <a:t> del GDPR</a:t>
            </a:r>
            <a:br>
              <a:rPr lang="en-US" sz="2200" dirty="0">
                <a:latin typeface="Raleway" panose="020B0003030101060003" pitchFamily="34" charset="0"/>
              </a:rPr>
            </a:br>
            <a:r>
              <a:rPr lang="en-US" sz="2200" dirty="0" err="1">
                <a:latin typeface="Raleway" panose="020B0003030101060003" pitchFamily="34" charset="0"/>
              </a:rPr>
              <a:t>Articolo</a:t>
            </a:r>
            <a:r>
              <a:rPr lang="en-US" sz="2200" dirty="0">
                <a:latin typeface="Raleway" panose="020B0003030101060003" pitchFamily="34" charset="0"/>
              </a:rPr>
              <a:t> n. 4 </a:t>
            </a:r>
          </a:p>
        </p:txBody>
      </p:sp>
      <p:sp>
        <p:nvSpPr>
          <p:cNvPr id="4" name="Rectángulo 3"/>
          <p:cNvSpPr/>
          <p:nvPr/>
        </p:nvSpPr>
        <p:spPr>
          <a:xfrm>
            <a:off x="127191" y="1641213"/>
            <a:ext cx="8455700" cy="1415772"/>
          </a:xfrm>
          <a:prstGeom prst="rect">
            <a:avLst/>
          </a:prstGeom>
        </p:spPr>
        <p:txBody>
          <a:bodyPr wrap="square">
            <a:spAutoFit/>
          </a:bodyPr>
          <a:lstStyle/>
          <a:p>
            <a:pPr algn="just">
              <a:defRPr/>
            </a:pPr>
            <a:r>
              <a:rPr lang="en-GB" sz="1800" spc="-85" dirty="0" err="1">
                <a:latin typeface="Calibri" panose="020F0502020204030204" pitchFamily="34" charset="0"/>
                <a:cs typeface="Calibri" panose="020F0502020204030204" pitchFamily="34" charset="0"/>
              </a:rPr>
              <a:t>Qualsiasi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manifestazione</a:t>
            </a:r>
            <a:r>
              <a:rPr lang="en-GB" sz="1800" spc="-85" dirty="0">
                <a:latin typeface="Calibri" panose="020F0502020204030204" pitchFamily="34" charset="0"/>
                <a:cs typeface="Calibri" panose="020F0502020204030204" pitchFamily="34" charset="0"/>
              </a:rPr>
              <a:t> di </a:t>
            </a:r>
            <a:r>
              <a:rPr lang="en-GB" sz="1800" spc="-85" dirty="0" err="1">
                <a:latin typeface="Calibri" panose="020F0502020204030204" pitchFamily="34" charset="0"/>
                <a:cs typeface="Calibri" panose="020F0502020204030204" pitchFamily="34" charset="0"/>
              </a:rPr>
              <a:t>volontà</a:t>
            </a:r>
            <a:r>
              <a:rPr lang="en-GB" sz="1800" spc="-85" dirty="0">
                <a:latin typeface="Calibri" panose="020F0502020204030204" pitchFamily="34" charset="0"/>
                <a:cs typeface="Calibri" panose="020F0502020204030204" pitchFamily="34" charset="0"/>
              </a:rPr>
              <a:t> </a:t>
            </a:r>
            <a:r>
              <a:rPr lang="en-GB" sz="1800" b="1" spc="-85" dirty="0">
                <a:solidFill>
                  <a:srgbClr val="2ABBAD"/>
                </a:solidFill>
                <a:latin typeface="Calibri" panose="020F0502020204030204" pitchFamily="34" charset="0"/>
                <a:cs typeface="Calibri" panose="020F0502020204030204" pitchFamily="34" charset="0"/>
              </a:rPr>
              <a:t>libera</a:t>
            </a:r>
            <a:r>
              <a:rPr lang="en-GB" sz="1800" spc="-85" dirty="0">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specifica</a:t>
            </a:r>
            <a:r>
              <a:rPr lang="en-GB" sz="1800" spc="-85" dirty="0">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informata</a:t>
            </a:r>
            <a:r>
              <a:rPr lang="en-GB" sz="1800" spc="-85" dirty="0">
                <a:latin typeface="Calibri" panose="020F0502020204030204" pitchFamily="34" charset="0"/>
                <a:cs typeface="Calibri" panose="020F0502020204030204" pitchFamily="34" charset="0"/>
              </a:rPr>
              <a:t> e </a:t>
            </a:r>
            <a:r>
              <a:rPr lang="en-GB" sz="1800" b="1" spc="-85" dirty="0" err="1">
                <a:solidFill>
                  <a:srgbClr val="2ABBAD"/>
                </a:solidFill>
                <a:latin typeface="Calibri" panose="020F0502020204030204" pitchFamily="34" charset="0"/>
                <a:cs typeface="Calibri" panose="020F0502020204030204" pitchFamily="34" charset="0"/>
              </a:rPr>
              <a:t>inequivocabile</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dell'interessato</a:t>
            </a:r>
            <a:r>
              <a:rPr lang="en-GB" sz="1800" spc="-85" dirty="0">
                <a:latin typeface="Calibri" panose="020F0502020204030204" pitchFamily="34" charset="0"/>
                <a:cs typeface="Calibri" panose="020F0502020204030204" pitchFamily="34" charset="0"/>
              </a:rPr>
              <a:t>, con la quale lo </a:t>
            </a:r>
            <a:r>
              <a:rPr lang="en-GB" sz="1800" spc="-85" dirty="0" err="1">
                <a:latin typeface="Calibri" panose="020F0502020204030204" pitchFamily="34" charset="0"/>
                <a:cs typeface="Calibri" panose="020F0502020204030204" pitchFamily="34" charset="0"/>
              </a:rPr>
              <a:t>stesso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manifesta</a:t>
            </a:r>
            <a:r>
              <a:rPr lang="en-GB" sz="1800" spc="-85" dirty="0">
                <a:latin typeface="Calibri" panose="020F0502020204030204" pitchFamily="34" charset="0"/>
                <a:cs typeface="Calibri" panose="020F0502020204030204" pitchFamily="34" charset="0"/>
              </a:rPr>
              <a:t> il proprio </a:t>
            </a:r>
            <a:r>
              <a:rPr lang="en-GB" sz="1800" spc="-85" dirty="0" err="1">
                <a:latin typeface="Calibri" panose="020F0502020204030204" pitchFamily="34" charset="0"/>
                <a:cs typeface="Calibri" panose="020F0502020204030204" pitchFamily="34" charset="0"/>
              </a:rPr>
              <a:t>assenso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mediante</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dichiarazione</a:t>
            </a:r>
            <a:r>
              <a:rPr lang="en-GB" sz="1800" spc="-85" dirty="0">
                <a:latin typeface="Calibri" panose="020F0502020204030204" pitchFamily="34" charset="0"/>
                <a:cs typeface="Calibri" panose="020F0502020204030204" pitchFamily="34" charset="0"/>
              </a:rPr>
              <a:t> o azione </a:t>
            </a:r>
            <a:r>
              <a:rPr lang="en-GB" sz="1800" spc="-85" dirty="0" err="1">
                <a:latin typeface="Calibri" panose="020F0502020204030204" pitchFamily="34" charset="0"/>
                <a:cs typeface="Calibri" panose="020F0502020204030204" pitchFamily="34" charset="0"/>
              </a:rPr>
              <a:t>positiva</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inequivocabile</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che</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dati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personali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che</a:t>
            </a:r>
            <a:r>
              <a:rPr lang="en-GB" sz="1800" spc="-85" dirty="0">
                <a:latin typeface="Calibri" panose="020F0502020204030204" pitchFamily="34" charset="0"/>
                <a:cs typeface="Calibri" panose="020F0502020204030204" pitchFamily="34" charset="0"/>
              </a:rPr>
              <a:t> lo </a:t>
            </a:r>
            <a:r>
              <a:rPr lang="en-GB" sz="1800" spc="-85" dirty="0" err="1">
                <a:latin typeface="Calibri" panose="020F0502020204030204" pitchFamily="34" charset="0"/>
                <a:cs typeface="Calibri" panose="020F0502020204030204" pitchFamily="34" charset="0"/>
              </a:rPr>
              <a:t>riguardano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siano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oggetto</a:t>
            </a:r>
            <a:r>
              <a:rPr lang="en-GB" sz="1800" spc="-85" dirty="0">
                <a:latin typeface="Calibri" panose="020F0502020204030204" pitchFamily="34" charset="0"/>
                <a:cs typeface="Calibri" panose="020F0502020204030204" pitchFamily="34" charset="0"/>
              </a:rPr>
              <a:t> di </a:t>
            </a:r>
            <a:r>
              <a:rPr lang="en-GB" sz="1800" spc="-85" dirty="0" err="1">
                <a:latin typeface="Calibri" panose="020F0502020204030204" pitchFamily="34" charset="0"/>
                <a:cs typeface="Calibri" panose="020F0502020204030204" pitchFamily="34" charset="0"/>
              </a:rPr>
              <a:t>trattamento</a:t>
            </a:r>
            <a:r>
              <a:rPr lang="en-GB" sz="1800" spc="-85" dirty="0">
                <a:latin typeface="Calibri" panose="020F0502020204030204" pitchFamily="34" charset="0"/>
                <a:cs typeface="Calibri" panose="020F0502020204030204" pitchFamily="34" charset="0"/>
              </a:rPr>
              <a:t>,</a:t>
            </a:r>
          </a:p>
          <a:p>
            <a:pPr algn="just">
              <a:defRPr/>
            </a:pPr>
            <a:endParaRPr lang="en-GB" sz="1800" dirty="0">
              <a:latin typeface="Calibri" panose="020F0502020204030204" pitchFamily="34" charset="0"/>
              <a:cs typeface="Calibri" panose="020F0502020204030204" pitchFamily="34" charset="0"/>
            </a:endParaRPr>
          </a:p>
          <a:p>
            <a:pPr algn="just">
              <a:defRPr/>
            </a:pPr>
            <a:r>
              <a:rPr lang="en-GB" i="1" dirty="0">
                <a:solidFill>
                  <a:schemeClr val="tx1"/>
                </a:solidFill>
                <a:latin typeface="Calibri" panose="020F0502020204030204" pitchFamily="34" charset="0"/>
                <a:cs typeface="Calibri" panose="020F0502020204030204" pitchFamily="34" charset="0"/>
              </a:rPr>
              <a:t>Citato dal testo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Consenso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dell’interessato</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3089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1 – Il </a:t>
            </a:r>
            <a:r>
              <a:rPr lang="en-US" sz="2200" dirty="0" err="1">
                <a:latin typeface="Raleway" panose="020B0003030101060003" pitchFamily="34" charset="0"/>
              </a:rPr>
              <a:t>glossario</a:t>
            </a:r>
            <a:r>
              <a:rPr lang="en-US" sz="2200" dirty="0">
                <a:latin typeface="Raleway" panose="020B0003030101060003" pitchFamily="34" charset="0"/>
              </a:rPr>
              <a:t> del GDPR</a:t>
            </a:r>
            <a:br>
              <a:rPr lang="en-US" sz="2200" dirty="0">
                <a:latin typeface="Raleway" panose="020B0003030101060003" pitchFamily="34" charset="0"/>
              </a:rPr>
            </a:br>
            <a:r>
              <a:rPr lang="en-US" sz="2200" dirty="0" err="1">
                <a:latin typeface="Raleway" panose="020B0003030101060003" pitchFamily="34" charset="0"/>
              </a:rPr>
              <a:t>Articolo</a:t>
            </a:r>
            <a:r>
              <a:rPr lang="en-US" sz="2200" dirty="0">
                <a:latin typeface="Raleway" panose="020B0003030101060003" pitchFamily="34" charset="0"/>
              </a:rPr>
              <a:t> n. 4 </a:t>
            </a:r>
          </a:p>
        </p:txBody>
      </p:sp>
      <p:sp>
        <p:nvSpPr>
          <p:cNvPr id="4" name="Rectángulo 3"/>
          <p:cNvSpPr/>
          <p:nvPr/>
        </p:nvSpPr>
        <p:spPr>
          <a:xfrm>
            <a:off x="127191" y="1641213"/>
            <a:ext cx="8455700" cy="1415772"/>
          </a:xfrm>
          <a:prstGeom prst="rect">
            <a:avLst/>
          </a:prstGeom>
        </p:spPr>
        <p:txBody>
          <a:bodyPr wrap="square">
            <a:spAutoFit/>
          </a:bodyPr>
          <a:lstStyle/>
          <a:p>
            <a:pPr algn="just">
              <a:defRPr/>
            </a:pPr>
            <a:r>
              <a:rPr lang="en-GB" sz="1800" spc="-85" dirty="0">
                <a:latin typeface="Calibri" panose="020F0502020204030204" pitchFamily="34" charset="0"/>
                <a:cs typeface="Calibri" panose="020F0502020204030204" pitchFamily="34" charset="0"/>
              </a:rPr>
              <a:t>La </a:t>
            </a:r>
            <a:r>
              <a:rPr lang="en-GB" sz="1800" spc="-85" dirty="0" err="1">
                <a:latin typeface="Calibri" panose="020F0502020204030204" pitchFamily="34" charset="0"/>
                <a:cs typeface="Calibri" panose="020F0502020204030204" pitchFamily="34" charset="0"/>
              </a:rPr>
              <a:t>violazione</a:t>
            </a:r>
            <a:r>
              <a:rPr lang="en-GB" sz="1800" spc="-85" dirty="0">
                <a:latin typeface="Calibri" panose="020F0502020204030204" pitchFamily="34" charset="0"/>
                <a:cs typeface="Calibri" panose="020F0502020204030204" pitchFamily="34" charset="0"/>
              </a:rPr>
              <a:t> di </a:t>
            </a:r>
            <a:r>
              <a:rPr lang="en-GB" sz="1800" spc="-85" dirty="0" err="1">
                <a:latin typeface="Calibri" panose="020F0502020204030204" pitchFamily="34" charset="0"/>
                <a:cs typeface="Calibri" panose="020F0502020204030204" pitchFamily="34" charset="0"/>
              </a:rPr>
              <a:t>sicurezza</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che</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comporta</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accidentalmente</a:t>
            </a:r>
            <a:r>
              <a:rPr lang="en-GB" sz="1800" spc="-85" dirty="0">
                <a:latin typeface="Calibri" panose="020F0502020204030204" pitchFamily="34" charset="0"/>
                <a:cs typeface="Calibri" panose="020F0502020204030204" pitchFamily="34" charset="0"/>
              </a:rPr>
              <a:t> o in modo </a:t>
            </a:r>
            <a:r>
              <a:rPr lang="en-GB" sz="1800" spc="-85" dirty="0" err="1">
                <a:latin typeface="Calibri" panose="020F0502020204030204" pitchFamily="34" charset="0"/>
                <a:cs typeface="Calibri" panose="020F0502020204030204" pitchFamily="34" charset="0"/>
              </a:rPr>
              <a:t>illecito</a:t>
            </a:r>
            <a:r>
              <a:rPr lang="en-GB" sz="1800" spc="-85" dirty="0">
                <a:latin typeface="Calibri" panose="020F0502020204030204" pitchFamily="34" charset="0"/>
                <a:cs typeface="Calibri" panose="020F0502020204030204" pitchFamily="34" charset="0"/>
              </a:rPr>
              <a:t> la </a:t>
            </a:r>
            <a:r>
              <a:rPr lang="en-GB" sz="1800" b="1" spc="-85" dirty="0" err="1">
                <a:solidFill>
                  <a:srgbClr val="2ABBAD"/>
                </a:solidFill>
                <a:latin typeface="Calibri" panose="020F0502020204030204" pitchFamily="34" charset="0"/>
                <a:cs typeface="Calibri" panose="020F0502020204030204" pitchFamily="34" charset="0"/>
              </a:rPr>
              <a:t>distruzione</a:t>
            </a:r>
            <a:r>
              <a:rPr lang="en-GB" sz="1800" spc="-85" dirty="0">
                <a:latin typeface="Calibri" panose="020F0502020204030204" pitchFamily="34" charset="0"/>
                <a:cs typeface="Calibri" panose="020F0502020204030204" pitchFamily="34" charset="0"/>
              </a:rPr>
              <a:t>, la </a:t>
            </a:r>
            <a:r>
              <a:rPr lang="en-GB" sz="1800" b="1" spc="-85" dirty="0" err="1">
                <a:solidFill>
                  <a:srgbClr val="2ABBAD"/>
                </a:solidFill>
                <a:latin typeface="Calibri" panose="020F0502020204030204" pitchFamily="34" charset="0"/>
                <a:cs typeface="Calibri" panose="020F0502020204030204" pitchFamily="34" charset="0"/>
              </a:rPr>
              <a:t>perdita</a:t>
            </a:r>
            <a:r>
              <a:rPr lang="en-GB" sz="1800" spc="-85" dirty="0">
                <a:latin typeface="Calibri" panose="020F0502020204030204" pitchFamily="34" charset="0"/>
                <a:cs typeface="Calibri" panose="020F0502020204030204" pitchFamily="34" charset="0"/>
              </a:rPr>
              <a:t>, la </a:t>
            </a:r>
            <a:r>
              <a:rPr lang="en-GB" sz="1800" b="1" spc="-85" dirty="0" err="1">
                <a:solidFill>
                  <a:srgbClr val="2ABBAD"/>
                </a:solidFill>
                <a:latin typeface="Calibri" panose="020F0502020204030204" pitchFamily="34" charset="0"/>
                <a:cs typeface="Calibri" panose="020F0502020204030204" pitchFamily="34" charset="0"/>
              </a:rPr>
              <a:t>modifica</a:t>
            </a:r>
            <a:r>
              <a:rPr lang="en-GB" sz="1800" spc="-85" dirty="0">
                <a:latin typeface="Calibri" panose="020F0502020204030204" pitchFamily="34" charset="0"/>
                <a:cs typeface="Calibri" panose="020F0502020204030204" pitchFamily="34" charset="0"/>
              </a:rPr>
              <a:t>, la </a:t>
            </a:r>
            <a:r>
              <a:rPr lang="en-GB" sz="1800" b="1" spc="-85" dirty="0" err="1">
                <a:solidFill>
                  <a:srgbClr val="2ABBAD"/>
                </a:solidFill>
                <a:latin typeface="Calibri" panose="020F0502020204030204" pitchFamily="34" charset="0"/>
                <a:cs typeface="Calibri" panose="020F0502020204030204" pitchFamily="34" charset="0"/>
              </a:rPr>
              <a:t>divulgazione</a:t>
            </a:r>
            <a:r>
              <a:rPr lang="en-GB" sz="1800" b="1" spc="-85" dirty="0">
                <a:solidFill>
                  <a:srgbClr val="2ABBAD"/>
                </a:solidFill>
                <a:latin typeface="Calibri" panose="020F0502020204030204" pitchFamily="34" charset="0"/>
                <a:cs typeface="Calibri" panose="020F0502020204030204" pitchFamily="34" charset="0"/>
              </a:rPr>
              <a:t> non </a:t>
            </a:r>
            <a:r>
              <a:rPr lang="en-GB" sz="1800" b="1" spc="-85" dirty="0" err="1">
                <a:solidFill>
                  <a:srgbClr val="2ABBAD"/>
                </a:solidFill>
                <a:latin typeface="Calibri" panose="020F0502020204030204" pitchFamily="34" charset="0"/>
                <a:cs typeface="Calibri" panose="020F0502020204030204" pitchFamily="34" charset="0"/>
              </a:rPr>
              <a:t>autorizzata</a:t>
            </a:r>
            <a:r>
              <a:rPr lang="en-GB" sz="1800" b="1" spc="-85" dirty="0">
                <a:solidFill>
                  <a:srgbClr val="2ABBAD"/>
                </a:solidFill>
                <a:latin typeface="Calibri" panose="020F0502020204030204" pitchFamily="34" charset="0"/>
                <a:cs typeface="Calibri" panose="020F0502020204030204" pitchFamily="34" charset="0"/>
              </a:rPr>
              <a:t> </a:t>
            </a:r>
            <a:r>
              <a:rPr lang="en-GB" sz="1800" spc="-85" dirty="0">
                <a:latin typeface="Calibri" panose="020F0502020204030204" pitchFamily="34" charset="0"/>
                <a:cs typeface="Calibri" panose="020F0502020204030204" pitchFamily="34" charset="0"/>
              </a:rPr>
              <a:t>o </a:t>
            </a:r>
            <a:r>
              <a:rPr lang="en-GB" sz="1800" spc="-85" dirty="0" err="1">
                <a:latin typeface="Calibri" panose="020F0502020204030204" pitchFamily="34" charset="0"/>
                <a:cs typeface="Calibri" panose="020F0502020204030204" pitchFamily="34" charset="0"/>
              </a:rPr>
              <a:t>l'accesso</a:t>
            </a:r>
            <a:r>
              <a:rPr lang="en-GB" sz="1800" spc="-85" dirty="0">
                <a:latin typeface="Calibri" panose="020F0502020204030204" pitchFamily="34" charset="0"/>
                <a:cs typeface="Calibri" panose="020F0502020204030204" pitchFamily="34" charset="0"/>
              </a:rPr>
              <a:t> ai </a:t>
            </a:r>
            <a:r>
              <a:rPr lang="en-GB" sz="1800" spc="-85" dirty="0" err="1">
                <a:latin typeface="Calibri" panose="020F0502020204030204" pitchFamily="34" charset="0"/>
                <a:cs typeface="Calibri" panose="020F0502020204030204" pitchFamily="34" charset="0"/>
              </a:rPr>
              <a:t>dati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personali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trasmessi</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conservati</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comunque</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trattati</a:t>
            </a:r>
            <a:r>
              <a:rPr lang="en-GB" sz="1800" spc="-85" dirty="0">
                <a:latin typeface="Calibri" panose="020F0502020204030204" pitchFamily="34" charset="0"/>
                <a:cs typeface="Calibri" panose="020F0502020204030204" pitchFamily="34" charset="0"/>
              </a:rPr>
              <a:t>.</a:t>
            </a:r>
          </a:p>
          <a:p>
            <a:pPr algn="just">
              <a:defRPr/>
            </a:pPr>
            <a:endParaRPr lang="en-GB" sz="1800" dirty="0">
              <a:latin typeface="Calibri" panose="020F0502020204030204" pitchFamily="34" charset="0"/>
              <a:cs typeface="Calibri" panose="020F0502020204030204" pitchFamily="34" charset="0"/>
            </a:endParaRPr>
          </a:p>
          <a:p>
            <a:pPr algn="just">
              <a:defRPr/>
            </a:pPr>
            <a:r>
              <a:rPr lang="en-GB" i="1" dirty="0">
                <a:solidFill>
                  <a:schemeClr val="tx1"/>
                </a:solidFill>
                <a:latin typeface="Calibri" panose="020F0502020204030204" pitchFamily="34" charset="0"/>
                <a:cs typeface="Calibri" panose="020F0502020204030204" pitchFamily="34" charset="0"/>
              </a:rPr>
              <a:t>Citato dal testo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Violazione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dati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personali</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8055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2 – I 7 </a:t>
            </a:r>
            <a:r>
              <a:rPr lang="en-US" sz="2200" dirty="0" err="1">
                <a:latin typeface="Raleway" panose="020B0003030101060003" pitchFamily="34" charset="0"/>
              </a:rPr>
              <a:t>princìpi</a:t>
            </a:r>
            <a:r>
              <a:rPr lang="en-US" sz="2200" dirty="0">
                <a:latin typeface="Raleway" panose="020B0003030101060003" pitchFamily="34" charset="0"/>
              </a:rPr>
              <a:t> </a:t>
            </a:r>
            <a:r>
              <a:rPr lang="en-US" sz="2200" dirty="0" err="1">
                <a:latin typeface="Raleway" panose="020B0003030101060003" pitchFamily="34" charset="0"/>
              </a:rPr>
              <a:t>della</a:t>
            </a:r>
            <a:r>
              <a:rPr lang="en-US" sz="2200" dirty="0">
                <a:latin typeface="Raleway" panose="020B0003030101060003" pitchFamily="34" charset="0"/>
              </a:rPr>
              <a:t> </a:t>
            </a:r>
            <a:r>
              <a:rPr lang="en-US" sz="2200" dirty="0" err="1">
                <a:latin typeface="Raleway" panose="020B0003030101060003" pitchFamily="34" charset="0"/>
              </a:rPr>
              <a:t>protezione</a:t>
            </a:r>
            <a:r>
              <a:rPr lang="en-US" sz="2200" dirty="0">
                <a:latin typeface="Raleway" panose="020B0003030101060003" pitchFamily="34" charset="0"/>
              </a:rPr>
              <a:t> </a:t>
            </a:r>
            <a:r>
              <a:rPr lang="en-US" sz="2200" dirty="0" err="1">
                <a:latin typeface="Raleway" panose="020B0003030101060003" pitchFamily="34" charset="0"/>
              </a:rPr>
              <a:t>da</a:t>
            </a:r>
            <a:r>
              <a:rPr lang="en-US" sz="2200" dirty="0" err="1">
                <a:solidFill>
                  <a:srgbClr val="004C52"/>
                </a:solidFill>
                <a:latin typeface="Raleway" panose="020B0003030101060003" pitchFamily="34" charset="0"/>
              </a:rPr>
              <a:t>ti</a:t>
            </a:r>
            <a:br>
              <a:rPr lang="en-US" sz="2200" dirty="0">
                <a:latin typeface="Raleway" panose="020B0003030101060003" pitchFamily="34" charset="0"/>
              </a:rPr>
            </a:br>
            <a:r>
              <a:rPr lang="en-US" sz="2200" dirty="0" err="1">
                <a:latin typeface="Raleway" panose="020B0003030101060003" pitchFamily="34" charset="0"/>
              </a:rPr>
              <a:t>Articolo</a:t>
            </a:r>
            <a:r>
              <a:rPr lang="en-US" sz="2200" dirty="0">
                <a:latin typeface="Raleway" panose="020B0003030101060003" pitchFamily="34" charset="0"/>
              </a:rPr>
              <a:t> n. 5, II Capo </a:t>
            </a:r>
          </a:p>
        </p:txBody>
      </p:sp>
      <p:sp>
        <p:nvSpPr>
          <p:cNvPr id="4" name="Rectángulo 3"/>
          <p:cNvSpPr/>
          <p:nvPr/>
        </p:nvSpPr>
        <p:spPr>
          <a:xfrm>
            <a:off x="127191" y="1641213"/>
            <a:ext cx="8455700" cy="2308324"/>
          </a:xfrm>
          <a:prstGeom prst="rect">
            <a:avLst/>
          </a:prstGeom>
        </p:spPr>
        <p:txBody>
          <a:bodyPr wrap="square">
            <a:spAutoFit/>
          </a:bodyPr>
          <a:lstStyle/>
          <a:p>
            <a:pPr algn="just">
              <a:defRPr/>
            </a:pPr>
            <a:r>
              <a:rPr lang="en-GB" sz="1800" spc="-85" dirty="0" err="1">
                <a:solidFill>
                  <a:srgbClr val="00B050"/>
                </a:solidFill>
                <a:latin typeface="Calibri" panose="020F0502020204030204" pitchFamily="34" charset="0"/>
                <a:cs typeface="Calibri" panose="020F0502020204030204" pitchFamily="34" charset="0"/>
              </a:rPr>
              <a:t>Liceità</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correttezza</a:t>
            </a:r>
            <a:r>
              <a:rPr lang="en-GB" sz="1800" spc="-85" dirty="0">
                <a:solidFill>
                  <a:srgbClr val="00B050"/>
                </a:solidFill>
                <a:latin typeface="Calibri" panose="020F0502020204030204" pitchFamily="34" charset="0"/>
                <a:cs typeface="Calibri" panose="020F0502020204030204" pitchFamily="34" charset="0"/>
              </a:rPr>
              <a:t> e </a:t>
            </a:r>
            <a:r>
              <a:rPr lang="en-GB" sz="1800" spc="-85" dirty="0" err="1">
                <a:solidFill>
                  <a:srgbClr val="00B050"/>
                </a:solidFill>
                <a:latin typeface="Calibri" panose="020F0502020204030204" pitchFamily="34" charset="0"/>
                <a:cs typeface="Calibri" panose="020F0502020204030204" pitchFamily="34" charset="0"/>
              </a:rPr>
              <a:t>trasparenza</a:t>
            </a:r>
            <a:r>
              <a:rPr lang="en-GB" sz="1800" spc="-85" dirty="0">
                <a:solidFill>
                  <a:srgbClr val="00B050"/>
                </a:solidFill>
                <a:latin typeface="Calibri" panose="020F0502020204030204" pitchFamily="34" charset="0"/>
                <a:cs typeface="Calibri" panose="020F0502020204030204" pitchFamily="34" charset="0"/>
              </a:rPr>
              <a:t> del </a:t>
            </a:r>
            <a:r>
              <a:rPr lang="en-GB" sz="1800" spc="-85" dirty="0" err="1">
                <a:solidFill>
                  <a:srgbClr val="00B050"/>
                </a:solidFill>
                <a:latin typeface="Calibri" panose="020F0502020204030204" pitchFamily="34" charset="0"/>
                <a:cs typeface="Calibri" panose="020F0502020204030204" pitchFamily="34" charset="0"/>
              </a:rPr>
              <a:t>trattamento</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dei</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dati</a:t>
            </a:r>
            <a:r>
              <a:rPr lang="en-GB" sz="1800" spc="-85" dirty="0">
                <a:solidFill>
                  <a:srgbClr val="00B050"/>
                </a:solidFill>
                <a:latin typeface="Calibri" panose="020F0502020204030204" pitchFamily="34" charset="0"/>
                <a:cs typeface="Calibri" panose="020F0502020204030204" pitchFamily="34" charset="0"/>
              </a:rPr>
              <a:t> - </a:t>
            </a:r>
            <a:r>
              <a:rPr lang="en-GB" sz="1800" spc="-85" dirty="0">
                <a:solidFill>
                  <a:schemeClr val="tx1"/>
                </a:solidFill>
                <a:latin typeface="Calibri" panose="020F0502020204030204" pitchFamily="34" charset="0"/>
                <a:cs typeface="Calibri" panose="020F0502020204030204" pitchFamily="34" charset="0"/>
              </a:rPr>
              <a:t>non </a:t>
            </a:r>
            <a:r>
              <a:rPr lang="en-GB" sz="1800" spc="-85" dirty="0" err="1">
                <a:solidFill>
                  <a:schemeClr val="tx1"/>
                </a:solidFill>
                <a:latin typeface="Calibri" panose="020F0502020204030204" pitchFamily="34" charset="0"/>
                <a:cs typeface="Calibri" panose="020F0502020204030204" pitchFamily="34" charset="0"/>
              </a:rPr>
              <a:t>essere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losco</a:t>
            </a:r>
            <a:endParaRPr lang="en-GB" sz="1800" spc="-85" dirty="0">
              <a:solidFill>
                <a:schemeClr val="tx1"/>
              </a:solidFill>
              <a:latin typeface="Calibri" panose="020F0502020204030204" pitchFamily="34" charset="0"/>
              <a:cs typeface="Calibri" panose="020F0502020204030204" pitchFamily="34" charset="0"/>
            </a:endParaRPr>
          </a:p>
          <a:p>
            <a:pPr algn="just">
              <a:defRPr/>
            </a:pPr>
            <a:r>
              <a:rPr lang="en-GB" sz="1800" spc="-85" dirty="0" err="1">
                <a:solidFill>
                  <a:srgbClr val="00B050"/>
                </a:solidFill>
                <a:latin typeface="Calibri" panose="020F0502020204030204" pitchFamily="34" charset="0"/>
                <a:cs typeface="Calibri" panose="020F0502020204030204" pitchFamily="34" charset="0"/>
              </a:rPr>
              <a:t>Limitazione</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delle</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finalità</a:t>
            </a:r>
            <a:r>
              <a:rPr lang="en-GB" sz="1800" spc="-85" dirty="0">
                <a:solidFill>
                  <a:srgbClr val="00B050"/>
                </a:solidFill>
                <a:latin typeface="Calibri" panose="020F0502020204030204" pitchFamily="34" charset="0"/>
                <a:cs typeface="Calibri" panose="020F0502020204030204" pitchFamily="34" charset="0"/>
              </a:rPr>
              <a:t> </a:t>
            </a:r>
          </a:p>
          <a:p>
            <a:pPr algn="just">
              <a:defRPr/>
            </a:pPr>
            <a:r>
              <a:rPr lang="en-GB" sz="1800" spc="-85" dirty="0" err="1">
                <a:solidFill>
                  <a:srgbClr val="00B050"/>
                </a:solidFill>
                <a:latin typeface="Calibri" panose="020F0502020204030204" pitchFamily="34" charset="0"/>
                <a:cs typeface="Calibri" panose="020F0502020204030204" pitchFamily="34" charset="0"/>
              </a:rPr>
              <a:t>Minimizzazione</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dei</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dati</a:t>
            </a:r>
            <a:r>
              <a:rPr lang="en-GB" sz="1800" spc="-85" dirty="0">
                <a:solidFill>
                  <a:srgbClr val="00B050"/>
                </a:solidFill>
                <a:latin typeface="Calibri" panose="020F0502020204030204" pitchFamily="34" charset="0"/>
                <a:cs typeface="Calibri" panose="020F0502020204030204" pitchFamily="34" charset="0"/>
              </a:rPr>
              <a:t>  </a:t>
            </a:r>
          </a:p>
          <a:p>
            <a:pPr algn="just">
              <a:defRPr/>
            </a:pPr>
            <a:r>
              <a:rPr lang="en-GB" sz="1800" spc="-85" dirty="0" err="1">
                <a:solidFill>
                  <a:srgbClr val="00B050"/>
                </a:solidFill>
                <a:latin typeface="Calibri" panose="020F0502020204030204" pitchFamily="34" charset="0"/>
                <a:cs typeface="Calibri" panose="020F0502020204030204" pitchFamily="34" charset="0"/>
              </a:rPr>
              <a:t>Accuratezza</a:t>
            </a:r>
            <a:r>
              <a:rPr lang="en-GB" sz="1800" spc="-85" dirty="0">
                <a:solidFill>
                  <a:srgbClr val="00B050"/>
                </a:solidFill>
                <a:latin typeface="Calibri" panose="020F0502020204030204" pitchFamily="34" charset="0"/>
                <a:cs typeface="Calibri" panose="020F0502020204030204" pitchFamily="34" charset="0"/>
              </a:rPr>
              <a:t> - </a:t>
            </a:r>
            <a:r>
              <a:rPr lang="en-GB" sz="1800" spc="-85" dirty="0">
                <a:solidFill>
                  <a:schemeClr val="tx1"/>
                </a:solidFill>
                <a:latin typeface="Calibri" panose="020F0502020204030204" pitchFamily="34" charset="0"/>
                <a:cs typeface="Calibri" panose="020F0502020204030204" pitchFamily="34" charset="0"/>
              </a:rPr>
              <a:t>non </a:t>
            </a:r>
            <a:r>
              <a:rPr lang="en-GB" sz="1800" spc="-85" dirty="0" err="1">
                <a:solidFill>
                  <a:schemeClr val="tx1"/>
                </a:solidFill>
                <a:latin typeface="Calibri" panose="020F0502020204030204" pitchFamily="34" charset="0"/>
                <a:cs typeface="Calibri" panose="020F0502020204030204" pitchFamily="34" charset="0"/>
              </a:rPr>
              <a:t>dimenticare</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aggiornare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che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hai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memorizzato</a:t>
            </a:r>
            <a:endParaRPr lang="en-GB" sz="1800" spc="-85" dirty="0">
              <a:solidFill>
                <a:schemeClr val="tx1"/>
              </a:solidFill>
              <a:latin typeface="Calibri" panose="020F0502020204030204" pitchFamily="34" charset="0"/>
              <a:cs typeface="Calibri" panose="020F0502020204030204" pitchFamily="34" charset="0"/>
            </a:endParaRPr>
          </a:p>
          <a:p>
            <a:pPr algn="just">
              <a:defRPr/>
            </a:pPr>
            <a:r>
              <a:rPr lang="en-GB" sz="1800" spc="-85" dirty="0" err="1">
                <a:solidFill>
                  <a:srgbClr val="00B050"/>
                </a:solidFill>
                <a:latin typeface="Calibri" panose="020F0502020204030204" pitchFamily="34" charset="0"/>
                <a:cs typeface="Calibri" panose="020F0502020204030204" pitchFamily="34" charset="0"/>
              </a:rPr>
              <a:t>Limitazione</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della</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conservazione</a:t>
            </a:r>
            <a:r>
              <a:rPr lang="en-GB" sz="1800" spc="-85" dirty="0">
                <a:solidFill>
                  <a:srgbClr val="00B050"/>
                </a:solidFill>
                <a:latin typeface="Calibri" panose="020F0502020204030204" pitchFamily="34" charset="0"/>
                <a:cs typeface="Calibri" panose="020F0502020204030204" pitchFamily="34" charset="0"/>
              </a:rPr>
              <a:t> - </a:t>
            </a:r>
            <a:r>
              <a:rPr lang="en-GB" sz="1800" spc="-85" dirty="0">
                <a:solidFill>
                  <a:schemeClr val="tx1"/>
                </a:solidFill>
                <a:latin typeface="Calibri" panose="020F0502020204030204" pitchFamily="34" charset="0"/>
                <a:cs typeface="Calibri" panose="020F0502020204030204" pitchFamily="34" charset="0"/>
              </a:rPr>
              <a:t>non </a:t>
            </a:r>
            <a:r>
              <a:rPr lang="en-GB" sz="1800" spc="-85" dirty="0" err="1">
                <a:solidFill>
                  <a:schemeClr val="tx1"/>
                </a:solidFill>
                <a:latin typeface="Calibri" panose="020F0502020204030204" pitchFamily="34" charset="0"/>
                <a:cs typeface="Calibri" panose="020F0502020204030204" pitchFamily="34" charset="0"/>
              </a:rPr>
              <a:t>conservare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più</a:t>
            </a:r>
            <a:r>
              <a:rPr lang="en-GB" sz="1800" spc="-85" dirty="0">
                <a:solidFill>
                  <a:schemeClr val="tx1"/>
                </a:solidFill>
                <a:latin typeface="Calibri" panose="020F0502020204030204" pitchFamily="34" charset="0"/>
                <a:cs typeface="Calibri" panose="020F0502020204030204" pitchFamily="34" charset="0"/>
              </a:rPr>
              <a:t> a </a:t>
            </a:r>
            <a:r>
              <a:rPr lang="en-GB" sz="1800" spc="-85" dirty="0" err="1">
                <a:solidFill>
                  <a:schemeClr val="tx1"/>
                </a:solidFill>
                <a:latin typeface="Calibri" panose="020F0502020204030204" pitchFamily="34" charset="0"/>
                <a:cs typeface="Calibri" panose="020F0502020204030204" pitchFamily="34" charset="0"/>
              </a:rPr>
              <a:t>lungo</a:t>
            </a:r>
            <a:r>
              <a:rPr lang="en-GB" sz="1800" spc="-85" dirty="0">
                <a:solidFill>
                  <a:schemeClr val="tx1"/>
                </a:solidFill>
                <a:latin typeface="Calibri" panose="020F0502020204030204" pitchFamily="34" charset="0"/>
                <a:cs typeface="Calibri" panose="020F0502020204030204" pitchFamily="34" charset="0"/>
              </a:rPr>
              <a:t> del </a:t>
            </a:r>
            <a:r>
              <a:rPr lang="en-GB" sz="1800" spc="-85" dirty="0" err="1">
                <a:solidFill>
                  <a:schemeClr val="tx1"/>
                </a:solidFill>
                <a:latin typeface="Calibri" panose="020F0502020204030204" pitchFamily="34" charset="0"/>
                <a:cs typeface="Calibri" panose="020F0502020204030204" pitchFamily="34" charset="0"/>
              </a:rPr>
              <a:t>necessario</a:t>
            </a:r>
            <a:endParaRPr lang="en-GB" sz="1800" spc="-85" dirty="0">
              <a:solidFill>
                <a:schemeClr val="tx1"/>
              </a:solidFill>
              <a:latin typeface="Calibri" panose="020F0502020204030204" pitchFamily="34" charset="0"/>
              <a:cs typeface="Calibri" panose="020F0502020204030204" pitchFamily="34" charset="0"/>
            </a:endParaRPr>
          </a:p>
          <a:p>
            <a:pPr algn="just">
              <a:defRPr/>
            </a:pPr>
            <a:r>
              <a:rPr lang="en-GB" sz="1800" spc="-85" dirty="0" err="1">
                <a:solidFill>
                  <a:srgbClr val="00B050"/>
                </a:solidFill>
                <a:latin typeface="Calibri" panose="020F0502020204030204" pitchFamily="34" charset="0"/>
                <a:cs typeface="Calibri" panose="020F0502020204030204" pitchFamily="34" charset="0"/>
              </a:rPr>
              <a:t>Integrità</a:t>
            </a:r>
            <a:r>
              <a:rPr lang="en-GB" sz="1800" spc="-85" dirty="0">
                <a:solidFill>
                  <a:srgbClr val="00B050"/>
                </a:solidFill>
                <a:latin typeface="Calibri" panose="020F0502020204030204" pitchFamily="34" charset="0"/>
                <a:cs typeface="Calibri" panose="020F0502020204030204" pitchFamily="34" charset="0"/>
              </a:rPr>
              <a:t> e </a:t>
            </a:r>
            <a:r>
              <a:rPr lang="en-GB" sz="1800" spc="-85" dirty="0" err="1">
                <a:solidFill>
                  <a:srgbClr val="00B050"/>
                </a:solidFill>
                <a:latin typeface="Calibri" panose="020F0502020204030204" pitchFamily="34" charset="0"/>
                <a:cs typeface="Calibri" panose="020F0502020204030204" pitchFamily="34" charset="0"/>
              </a:rPr>
              <a:t>riservatezza</a:t>
            </a:r>
            <a:r>
              <a:rPr lang="en-GB" sz="1800" spc="-85" dirty="0">
                <a:solidFill>
                  <a:srgbClr val="00B050"/>
                </a:solidFill>
                <a:latin typeface="Calibri" panose="020F0502020204030204" pitchFamily="34" charset="0"/>
                <a:cs typeface="Calibri" panose="020F0502020204030204" pitchFamily="34" charset="0"/>
              </a:rPr>
              <a:t> - </a:t>
            </a:r>
            <a:r>
              <a:rPr lang="en-GB" sz="1800" spc="-85" dirty="0">
                <a:solidFill>
                  <a:schemeClr val="tx1"/>
                </a:solidFill>
                <a:latin typeface="Calibri" panose="020F0502020204030204" pitchFamily="34" charset="0"/>
                <a:cs typeface="Calibri" panose="020F0502020204030204" pitchFamily="34" charset="0"/>
              </a:rPr>
              <a:t>non </a:t>
            </a:r>
            <a:r>
              <a:rPr lang="en-GB" sz="1800" spc="-85" dirty="0" err="1">
                <a:solidFill>
                  <a:schemeClr val="tx1"/>
                </a:solidFill>
                <a:latin typeface="Calibri" panose="020F0502020204030204" pitchFamily="34" charset="0"/>
                <a:cs typeface="Calibri" panose="020F0502020204030204" pitchFamily="34" charset="0"/>
              </a:rPr>
              <a:t>dimenticare</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proteggere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che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hai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memorizzato</a:t>
            </a:r>
            <a:r>
              <a:rPr lang="en-GB" sz="1800" spc="-85" dirty="0">
                <a:solidFill>
                  <a:schemeClr val="tx1"/>
                </a:solidFill>
                <a:latin typeface="Calibri" panose="020F0502020204030204" pitchFamily="34" charset="0"/>
                <a:cs typeface="Calibri" panose="020F0502020204030204" pitchFamily="34" charset="0"/>
              </a:rPr>
              <a:t> </a:t>
            </a:r>
          </a:p>
          <a:p>
            <a:pPr algn="just">
              <a:defRPr/>
            </a:pPr>
            <a:r>
              <a:rPr lang="en-GB" sz="1800" spc="-85" dirty="0" err="1">
                <a:solidFill>
                  <a:srgbClr val="00B050"/>
                </a:solidFill>
                <a:latin typeface="Calibri" panose="020F0502020204030204" pitchFamily="34" charset="0"/>
                <a:cs typeface="Calibri" panose="020F0502020204030204" pitchFamily="34" charset="0"/>
              </a:rPr>
              <a:t>Responsabilità</a:t>
            </a:r>
            <a:r>
              <a:rPr lang="en-GB" sz="1800" spc="-85" dirty="0">
                <a:solidFill>
                  <a:srgbClr val="00B050"/>
                </a:solidFill>
                <a:latin typeface="Calibri" panose="020F0502020204030204" pitchFamily="34" charset="0"/>
                <a:cs typeface="Calibri" panose="020F0502020204030204" pitchFamily="34" charset="0"/>
              </a:rPr>
              <a:t> - </a:t>
            </a:r>
            <a:r>
              <a:rPr lang="en-GB" sz="1800" spc="-85" dirty="0">
                <a:solidFill>
                  <a:schemeClr val="tx1"/>
                </a:solidFill>
                <a:latin typeface="Calibri" panose="020F0502020204030204" pitchFamily="34" charset="0"/>
                <a:cs typeface="Calibri" panose="020F0502020204030204" pitchFamily="34" charset="0"/>
              </a:rPr>
              <a:t>non </a:t>
            </a:r>
            <a:r>
              <a:rPr lang="en-GB" sz="1800" spc="-85" dirty="0" err="1">
                <a:solidFill>
                  <a:schemeClr val="tx1"/>
                </a:solidFill>
                <a:latin typeface="Calibri" panose="020F0502020204030204" pitchFamily="34" charset="0"/>
                <a:cs typeface="Calibri" panose="020F0502020204030204" pitchFamily="34" charset="0"/>
              </a:rPr>
              <a:t>dimenticare</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dimostrare</a:t>
            </a:r>
            <a:r>
              <a:rPr lang="en-GB" sz="1800" spc="-85" dirty="0">
                <a:solidFill>
                  <a:schemeClr val="tx1"/>
                </a:solidFill>
                <a:latin typeface="Calibri" panose="020F0502020204030204" pitchFamily="34" charset="0"/>
                <a:cs typeface="Calibri" panose="020F0502020204030204" pitchFamily="34" charset="0"/>
              </a:rPr>
              <a:t> la </a:t>
            </a:r>
            <a:r>
              <a:rPr lang="en-GB" sz="1800" spc="-85" dirty="0" err="1">
                <a:solidFill>
                  <a:schemeClr val="tx1"/>
                </a:solidFill>
                <a:latin typeface="Calibri" panose="020F0502020204030204" pitchFamily="34" charset="0"/>
                <a:cs typeface="Calibri" panose="020F0502020204030204" pitchFamily="34" charset="0"/>
              </a:rPr>
              <a:t>conformità</a:t>
            </a:r>
            <a:r>
              <a:rPr lang="en-GB" sz="1800" spc="-85" dirty="0">
                <a:solidFill>
                  <a:schemeClr val="tx1"/>
                </a:solidFill>
                <a:latin typeface="Calibri" panose="020F0502020204030204" pitchFamily="34" charset="0"/>
                <a:cs typeface="Calibri" panose="020F0502020204030204" pitchFamily="34" charset="0"/>
              </a:rPr>
              <a:t> con </a:t>
            </a:r>
            <a:r>
              <a:rPr lang="en-GB" sz="1800" spc="-85" dirty="0" err="1">
                <a:solidFill>
                  <a:schemeClr val="tx1"/>
                </a:solidFill>
                <a:latin typeface="Calibri" panose="020F0502020204030204" pitchFamily="34" charset="0"/>
                <a:cs typeface="Calibri" panose="020F0502020204030204" pitchFamily="34" charset="0"/>
              </a:rPr>
              <a:t>tutto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quanto</a:t>
            </a:r>
            <a:r>
              <a:rPr lang="en-GB" sz="1800" spc="-85" dirty="0">
                <a:solidFill>
                  <a:schemeClr val="tx1"/>
                </a:solidFill>
                <a:latin typeface="Calibri" panose="020F0502020204030204" pitchFamily="34" charset="0"/>
                <a:cs typeface="Calibri" panose="020F0502020204030204" pitchFamily="34" charset="0"/>
              </a:rPr>
              <a:t> sopra</a:t>
            </a:r>
          </a:p>
          <a:p>
            <a:pPr algn="just">
              <a:defRPr/>
            </a:pPr>
            <a:endParaRPr lang="en-GB" sz="1800" dirty="0">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I 7 </a:t>
            </a:r>
            <a:r>
              <a:rPr lang="en-US" sz="2000" dirty="0" err="1">
                <a:latin typeface="Calibri" panose="020F0502020204030204" pitchFamily="34" charset="0"/>
                <a:cs typeface="Calibri" panose="020F0502020204030204" pitchFamily="34" charset="0"/>
              </a:rPr>
              <a:t>princìpi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della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protezione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dati</a:t>
            </a:r>
            <a:endParaRPr lang="en-US" sz="2000" dirty="0">
              <a:latin typeface="Calibri" panose="020F0502020204030204" pitchFamily="34" charset="0"/>
              <a:cs typeface="Calibri" panose="020F0502020204030204" pitchFamily="34" charset="0"/>
            </a:endParaRPr>
          </a:p>
        </p:txBody>
      </p:sp>
      <p:sp>
        <p:nvSpPr>
          <p:cNvPr id="2" name="Parentesi graffa chiusa 1"/>
          <p:cNvSpPr/>
          <p:nvPr/>
        </p:nvSpPr>
        <p:spPr>
          <a:xfrm>
            <a:off x="2230585" y="2052732"/>
            <a:ext cx="394855" cy="3810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CasellaDiTesto 2"/>
          <p:cNvSpPr txBox="1"/>
          <p:nvPr/>
        </p:nvSpPr>
        <p:spPr>
          <a:xfrm>
            <a:off x="2600702" y="2064400"/>
            <a:ext cx="4146462" cy="369332"/>
          </a:xfrm>
          <a:prstGeom prst="rect">
            <a:avLst/>
          </a:prstGeom>
          <a:noFill/>
        </p:spPr>
        <p:txBody>
          <a:bodyPr wrap="square" rtlCol="0">
            <a:spAutoFit/>
          </a:bodyPr>
          <a:lstStyle/>
          <a:p>
            <a:r>
              <a:rPr lang="en-GB" sz="1800" dirty="0">
                <a:latin typeface="Calibri" panose="020F0502020204030204" pitchFamily="34" charset="0"/>
                <a:cs typeface="Calibri" panose="020F0502020204030204" pitchFamily="34" charset="0"/>
              </a:rPr>
              <a:t>non </a:t>
            </a:r>
            <a:r>
              <a:rPr lang="en-GB" sz="1800" dirty="0" err="1">
                <a:latin typeface="Calibri" panose="020F0502020204030204" pitchFamily="34" charset="0"/>
                <a:cs typeface="Calibri" panose="020F0502020204030204" pitchFamily="34" charset="0"/>
              </a:rPr>
              <a:t>raccogliere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più</a:t>
            </a:r>
            <a:r>
              <a:rPr lang="en-GB" sz="1800" dirty="0">
                <a:latin typeface="Calibri" panose="020F0502020204030204" pitchFamily="34" charset="0"/>
                <a:cs typeface="Calibri" panose="020F0502020204030204" pitchFamily="34" charset="0"/>
              </a:rPr>
              <a:t> di </a:t>
            </a:r>
            <a:r>
              <a:rPr lang="en-GB" sz="1800" dirty="0" err="1">
                <a:latin typeface="Calibri" panose="020F0502020204030204" pitchFamily="34" charset="0"/>
                <a:cs typeface="Calibri" panose="020F0502020204030204" pitchFamily="34" charset="0"/>
              </a:rPr>
              <a:t>quelli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che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ti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servono</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0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3 – 8 </a:t>
            </a:r>
            <a:r>
              <a:rPr lang="en-US" sz="2200" dirty="0" err="1">
                <a:latin typeface="Raleway" panose="020B0003030101060003" pitchFamily="34" charset="0"/>
              </a:rPr>
              <a:t>diritti</a:t>
            </a:r>
            <a:r>
              <a:rPr lang="en-US" sz="2200" dirty="0">
                <a:latin typeface="Raleway" panose="020B0003030101060003" pitchFamily="34" charset="0"/>
              </a:rPr>
              <a:t> di privacy</a:t>
            </a:r>
            <a:br>
              <a:rPr lang="en-US" sz="2200" dirty="0">
                <a:latin typeface="Raleway" panose="020B0003030101060003" pitchFamily="34" charset="0"/>
              </a:rPr>
            </a:br>
            <a:r>
              <a:rPr lang="en-US" sz="2200" dirty="0" err="1">
                <a:latin typeface="Raleway" panose="020B0003030101060003" pitchFamily="34" charset="0"/>
              </a:rPr>
              <a:t>Capitolo</a:t>
            </a:r>
            <a:r>
              <a:rPr lang="en-US" sz="2200" dirty="0">
                <a:latin typeface="Raleway" panose="020B0003030101060003" pitchFamily="34" charset="0"/>
              </a:rPr>
              <a:t> 3 </a:t>
            </a:r>
          </a:p>
        </p:txBody>
      </p:sp>
      <p:sp>
        <p:nvSpPr>
          <p:cNvPr id="4" name="Rectángulo 3"/>
          <p:cNvSpPr/>
          <p:nvPr/>
        </p:nvSpPr>
        <p:spPr>
          <a:xfrm>
            <a:off x="127191" y="1641213"/>
            <a:ext cx="8455700" cy="2862322"/>
          </a:xfrm>
          <a:prstGeom prst="rect">
            <a:avLst/>
          </a:prstGeom>
        </p:spPr>
        <p:txBody>
          <a:bodyPr wrap="square">
            <a:spAutoFit/>
          </a:bodyPr>
          <a:lstStyle/>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I </a:t>
            </a:r>
            <a:r>
              <a:rPr lang="en-GB" sz="1800" spc="-85" dirty="0" err="1">
                <a:solidFill>
                  <a:schemeClr val="tx1"/>
                </a:solidFill>
                <a:latin typeface="Calibri" panose="020F0502020204030204" pitchFamily="34" charset="0"/>
                <a:cs typeface="Calibri" panose="020F0502020204030204" pitchFamily="34" charset="0"/>
              </a:rPr>
              <a:t>cittadini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hanno</a:t>
            </a:r>
            <a:r>
              <a:rPr lang="en-GB" sz="1800" spc="-85" dirty="0">
                <a:solidFill>
                  <a:schemeClr val="tx1"/>
                </a:solidFill>
                <a:latin typeface="Calibri" panose="020F0502020204030204" pitchFamily="34" charset="0"/>
                <a:cs typeface="Calibri" panose="020F0502020204030204" pitchFamily="34" charset="0"/>
              </a:rPr>
              <a:t> il </a:t>
            </a:r>
            <a:r>
              <a:rPr lang="en-GB" sz="1800" spc="-85" dirty="0" err="1">
                <a:solidFill>
                  <a:schemeClr val="tx1"/>
                </a:solidFill>
                <a:latin typeface="Calibri" panose="020F0502020204030204" pitchFamily="34" charset="0"/>
                <a:cs typeface="Calibri" panose="020F0502020204030204" pitchFamily="34" charset="0"/>
              </a:rPr>
              <a:t>diritto</a:t>
            </a:r>
            <a:r>
              <a:rPr lang="en-GB" sz="1800" spc="-85" dirty="0">
                <a:solidFill>
                  <a:schemeClr val="tx1"/>
                </a:solidFill>
                <a:latin typeface="Calibri" panose="020F0502020204030204" pitchFamily="34" charset="0"/>
                <a:cs typeface="Calibri" panose="020F0502020204030204" pitchFamily="34" charset="0"/>
              </a:rPr>
              <a:t> </a:t>
            </a:r>
            <a:r>
              <a:rPr lang="en-GB" sz="1800" b="1" spc="-85" dirty="0">
                <a:solidFill>
                  <a:srgbClr val="2ABBAD"/>
                </a:solidFill>
                <a:latin typeface="Calibri" panose="020F0502020204030204" pitchFamily="34" charset="0"/>
                <a:cs typeface="Calibri" panose="020F0502020204030204" pitchFamily="34" charset="0"/>
              </a:rPr>
              <a:t>di </a:t>
            </a:r>
            <a:r>
              <a:rPr lang="en-GB" sz="1800" b="1" spc="-85" dirty="0" err="1">
                <a:solidFill>
                  <a:srgbClr val="2ABBAD"/>
                </a:solidFill>
                <a:latin typeface="Calibri" panose="020F0502020204030204" pitchFamily="34" charset="0"/>
                <a:cs typeface="Calibri" panose="020F0502020204030204" pitchFamily="34" charset="0"/>
              </a:rPr>
              <a:t>essere</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informati</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sul</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trattamento</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dei</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loro</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dati</a:t>
            </a:r>
            <a:r>
              <a:rPr lang="en-GB" sz="1800" b="1" spc="-85" dirty="0">
                <a:solidFill>
                  <a:srgbClr val="2ABBAD"/>
                </a:solidFill>
                <a:latin typeface="Calibri" panose="020F0502020204030204" pitchFamily="34" charset="0"/>
                <a:cs typeface="Calibri" panose="020F0502020204030204" pitchFamily="34" charset="0"/>
              </a:rPr>
              <a:t> da </a:t>
            </a:r>
            <a:r>
              <a:rPr lang="en-GB" sz="1800" b="1" spc="-85" dirty="0" err="1">
                <a:solidFill>
                  <a:srgbClr val="2ABBAD"/>
                </a:solidFill>
                <a:latin typeface="Calibri" panose="020F0502020204030204" pitchFamily="34" charset="0"/>
                <a:cs typeface="Calibri" panose="020F0502020204030204" pitchFamily="34" charset="0"/>
              </a:rPr>
              <a:t>parte</a:t>
            </a:r>
            <a:r>
              <a:rPr lang="en-GB" sz="1800" b="1" spc="-85" dirty="0">
                <a:solidFill>
                  <a:srgbClr val="2ABBAD"/>
                </a:solidFill>
                <a:latin typeface="Calibri" panose="020F0502020204030204" pitchFamily="34" charset="0"/>
                <a:cs typeface="Calibri" panose="020F0502020204030204" pitchFamily="34" charset="0"/>
              </a:rPr>
              <a:t> di </a:t>
            </a:r>
            <a:r>
              <a:rPr lang="en-GB" sz="1800" b="1" spc="-85" dirty="0" err="1">
                <a:solidFill>
                  <a:srgbClr val="2ABBAD"/>
                </a:solidFill>
                <a:latin typeface="Calibri" panose="020F0502020204030204" pitchFamily="34" charset="0"/>
                <a:cs typeface="Calibri" panose="020F0502020204030204" pitchFamily="34" charset="0"/>
              </a:rPr>
              <a:t>terzi</a:t>
            </a:r>
            <a:endParaRPr lang="en-GB" sz="1800" b="1" spc="-85" dirty="0">
              <a:solidFill>
                <a:srgbClr val="2ABBAD"/>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I </a:t>
            </a:r>
            <a:r>
              <a:rPr lang="en-GB" sz="1800" spc="-85" dirty="0" err="1">
                <a:solidFill>
                  <a:schemeClr val="tx1"/>
                </a:solidFill>
                <a:latin typeface="Calibri" panose="020F0502020204030204" pitchFamily="34" charset="0"/>
                <a:cs typeface="Calibri" panose="020F0502020204030204" pitchFamily="34" charset="0"/>
              </a:rPr>
              <a:t>cittadini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hanno</a:t>
            </a:r>
            <a:r>
              <a:rPr lang="en-GB" sz="1800" spc="-85" dirty="0">
                <a:solidFill>
                  <a:schemeClr val="tx1"/>
                </a:solidFill>
                <a:latin typeface="Calibri" panose="020F0502020204030204" pitchFamily="34" charset="0"/>
                <a:cs typeface="Calibri" panose="020F0502020204030204" pitchFamily="34" charset="0"/>
              </a:rPr>
              <a:t> il </a:t>
            </a:r>
            <a:r>
              <a:rPr lang="en-GB" sz="1800" spc="-85" dirty="0" err="1">
                <a:solidFill>
                  <a:schemeClr val="tx1"/>
                </a:solidFill>
                <a:latin typeface="Calibri" panose="020F0502020204030204" pitchFamily="34" charset="0"/>
                <a:cs typeface="Calibri" panose="020F0502020204030204" pitchFamily="34" charset="0"/>
              </a:rPr>
              <a:t>diritto</a:t>
            </a:r>
            <a:r>
              <a:rPr lang="en-GB" sz="1800" spc="-85" dirty="0">
                <a:solidFill>
                  <a:schemeClr val="tx1"/>
                </a:solidFill>
                <a:latin typeface="Calibri" panose="020F0502020204030204" pitchFamily="34" charset="0"/>
                <a:cs typeface="Calibri" panose="020F0502020204030204" pitchFamily="34" charset="0"/>
              </a:rPr>
              <a:t> </a:t>
            </a:r>
            <a:r>
              <a:rPr lang="en-GB" sz="1800" b="1" spc="-85" dirty="0">
                <a:solidFill>
                  <a:srgbClr val="2ABBAD"/>
                </a:solidFill>
                <a:latin typeface="Calibri" panose="020F0502020204030204" pitchFamily="34" charset="0"/>
                <a:cs typeface="Calibri" panose="020F0502020204030204" pitchFamily="34" charset="0"/>
              </a:rPr>
              <a:t>di </a:t>
            </a:r>
            <a:r>
              <a:rPr lang="en-GB" sz="1800" b="1" spc="-85" dirty="0" err="1">
                <a:solidFill>
                  <a:srgbClr val="2ABBAD"/>
                </a:solidFill>
                <a:latin typeface="Calibri" panose="020F0502020204030204" pitchFamily="34" charset="0"/>
                <a:cs typeface="Calibri" panose="020F0502020204030204" pitchFamily="34" charset="0"/>
              </a:rPr>
              <a:t>accedere</a:t>
            </a:r>
            <a:r>
              <a:rPr lang="en-GB" sz="1800" b="1" spc="-85" dirty="0">
                <a:solidFill>
                  <a:srgbClr val="2ABBAD"/>
                </a:solidFill>
                <a:latin typeface="Calibri" panose="020F0502020204030204" pitchFamily="34" charset="0"/>
                <a:cs typeface="Calibri" panose="020F0502020204030204" pitchFamily="34" charset="0"/>
              </a:rPr>
              <a:t> ai </a:t>
            </a:r>
            <a:r>
              <a:rPr lang="en-GB" sz="1800" b="1" spc="-85" dirty="0" err="1">
                <a:solidFill>
                  <a:srgbClr val="2ABBAD"/>
                </a:solidFill>
                <a:latin typeface="Calibri" panose="020F0502020204030204" pitchFamily="34" charset="0"/>
                <a:cs typeface="Calibri" panose="020F0502020204030204" pitchFamily="34" charset="0"/>
              </a:rPr>
              <a:t>loro</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dati</a:t>
            </a:r>
            <a:endParaRPr lang="en-GB" sz="1800" b="1" spc="-85" dirty="0">
              <a:solidFill>
                <a:srgbClr val="2ABBAD"/>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I </a:t>
            </a:r>
            <a:r>
              <a:rPr lang="en-GB" sz="1800" spc="-85" dirty="0" err="1">
                <a:solidFill>
                  <a:schemeClr val="tx1"/>
                </a:solidFill>
                <a:latin typeface="Calibri" panose="020F0502020204030204" pitchFamily="34" charset="0"/>
                <a:cs typeface="Calibri" panose="020F0502020204030204" pitchFamily="34" charset="0"/>
              </a:rPr>
              <a:t>cittadini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hanno</a:t>
            </a:r>
            <a:r>
              <a:rPr lang="en-GB" sz="1800" spc="-85" dirty="0">
                <a:solidFill>
                  <a:schemeClr val="tx1"/>
                </a:solidFill>
                <a:latin typeface="Calibri" panose="020F0502020204030204" pitchFamily="34" charset="0"/>
                <a:cs typeface="Calibri" panose="020F0502020204030204" pitchFamily="34" charset="0"/>
              </a:rPr>
              <a:t> il </a:t>
            </a:r>
            <a:r>
              <a:rPr lang="en-GB" sz="1800" spc="-85" dirty="0" err="1">
                <a:solidFill>
                  <a:schemeClr val="tx1"/>
                </a:solidFill>
                <a:latin typeface="Calibri" panose="020F0502020204030204" pitchFamily="34" charset="0"/>
                <a:cs typeface="Calibri" panose="020F0502020204030204" pitchFamily="34" charset="0"/>
              </a:rPr>
              <a:t>diritto</a:t>
            </a:r>
            <a:r>
              <a:rPr lang="en-GB" sz="1800" spc="-85" dirty="0">
                <a:solidFill>
                  <a:schemeClr val="tx1"/>
                </a:solidFill>
                <a:latin typeface="Calibri" panose="020F0502020204030204" pitchFamily="34" charset="0"/>
                <a:cs typeface="Calibri" panose="020F0502020204030204" pitchFamily="34" charset="0"/>
              </a:rPr>
              <a:t> </a:t>
            </a:r>
            <a:r>
              <a:rPr lang="en-GB" sz="1800" b="1" spc="-85" dirty="0">
                <a:solidFill>
                  <a:srgbClr val="2ABBAD"/>
                </a:solidFill>
                <a:latin typeface="Calibri" panose="020F0502020204030204" pitchFamily="34" charset="0"/>
                <a:cs typeface="Calibri" panose="020F0502020204030204" pitchFamily="34" charset="0"/>
              </a:rPr>
              <a:t>di </a:t>
            </a:r>
            <a:r>
              <a:rPr lang="en-GB" sz="1800" b="1" spc="-85" dirty="0" err="1">
                <a:solidFill>
                  <a:srgbClr val="2ABBAD"/>
                </a:solidFill>
                <a:latin typeface="Calibri" panose="020F0502020204030204" pitchFamily="34" charset="0"/>
                <a:cs typeface="Calibri" panose="020F0502020204030204" pitchFamily="34" charset="0"/>
              </a:rPr>
              <a:t>rettificare</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i</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loro</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dati</a:t>
            </a:r>
            <a:endParaRPr lang="en-GB" sz="1800" b="1" spc="-85" dirty="0">
              <a:solidFill>
                <a:srgbClr val="2ABBAD"/>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I </a:t>
            </a:r>
            <a:r>
              <a:rPr lang="en-GB" sz="1800" spc="-85" dirty="0" err="1">
                <a:solidFill>
                  <a:schemeClr val="tx1"/>
                </a:solidFill>
                <a:latin typeface="Calibri" panose="020F0502020204030204" pitchFamily="34" charset="0"/>
                <a:cs typeface="Calibri" panose="020F0502020204030204" pitchFamily="34" charset="0"/>
              </a:rPr>
              <a:t>cittadini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hanno</a:t>
            </a:r>
            <a:r>
              <a:rPr lang="en-GB" sz="1800" spc="-85" dirty="0">
                <a:solidFill>
                  <a:schemeClr val="tx1"/>
                </a:solidFill>
                <a:latin typeface="Calibri" panose="020F0502020204030204" pitchFamily="34" charset="0"/>
                <a:cs typeface="Calibri" panose="020F0502020204030204" pitchFamily="34" charset="0"/>
              </a:rPr>
              <a:t> il </a:t>
            </a:r>
            <a:r>
              <a:rPr lang="en-GB" sz="1800" spc="-85" dirty="0" err="1">
                <a:solidFill>
                  <a:schemeClr val="tx1"/>
                </a:solidFill>
                <a:latin typeface="Calibri" panose="020F0502020204030204" pitchFamily="34" charset="0"/>
                <a:cs typeface="Calibri" panose="020F0502020204030204" pitchFamily="34" charset="0"/>
              </a:rPr>
              <a:t>diritto</a:t>
            </a:r>
            <a:r>
              <a:rPr lang="en-GB" sz="1800" spc="-85" dirty="0">
                <a:solidFill>
                  <a:schemeClr val="tx1"/>
                </a:solidFill>
                <a:latin typeface="Calibri" panose="020F0502020204030204" pitchFamily="34" charset="0"/>
                <a:cs typeface="Calibri" panose="020F0502020204030204" pitchFamily="34" charset="0"/>
              </a:rPr>
              <a:t> </a:t>
            </a:r>
            <a:r>
              <a:rPr lang="en-GB" sz="1800" b="1" spc="-85" dirty="0">
                <a:solidFill>
                  <a:srgbClr val="2ABBAD"/>
                </a:solidFill>
                <a:latin typeface="Calibri" panose="020F0502020204030204" pitchFamily="34" charset="0"/>
                <a:cs typeface="Calibri" panose="020F0502020204030204" pitchFamily="34" charset="0"/>
              </a:rPr>
              <a:t>di </a:t>
            </a:r>
            <a:r>
              <a:rPr lang="en-GB" sz="1800" b="1" spc="-85" dirty="0" err="1">
                <a:solidFill>
                  <a:srgbClr val="2ABBAD"/>
                </a:solidFill>
                <a:latin typeface="Calibri" panose="020F0502020204030204" pitchFamily="34" charset="0"/>
                <a:cs typeface="Calibri" panose="020F0502020204030204" pitchFamily="34" charset="0"/>
              </a:rPr>
              <a:t>essere</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dimenticati</a:t>
            </a:r>
            <a:endParaRPr lang="en-GB" sz="1800" b="1" spc="-85" dirty="0">
              <a:solidFill>
                <a:srgbClr val="2ABBAD"/>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I </a:t>
            </a:r>
            <a:r>
              <a:rPr lang="en-GB" sz="1800" spc="-85" dirty="0" err="1">
                <a:solidFill>
                  <a:schemeClr val="tx1"/>
                </a:solidFill>
                <a:latin typeface="Calibri" panose="020F0502020204030204" pitchFamily="34" charset="0"/>
                <a:cs typeface="Calibri" panose="020F0502020204030204" pitchFamily="34" charset="0"/>
              </a:rPr>
              <a:t>cittadini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hanno</a:t>
            </a:r>
            <a:r>
              <a:rPr lang="en-GB" sz="1800" spc="-85" dirty="0">
                <a:solidFill>
                  <a:schemeClr val="tx1"/>
                </a:solidFill>
                <a:latin typeface="Calibri" panose="020F0502020204030204" pitchFamily="34" charset="0"/>
                <a:cs typeface="Calibri" panose="020F0502020204030204" pitchFamily="34" charset="0"/>
              </a:rPr>
              <a:t> il </a:t>
            </a:r>
            <a:r>
              <a:rPr lang="en-GB" sz="1800" spc="-85" dirty="0" err="1">
                <a:solidFill>
                  <a:schemeClr val="tx1"/>
                </a:solidFill>
                <a:latin typeface="Calibri" panose="020F0502020204030204" pitchFamily="34" charset="0"/>
                <a:cs typeface="Calibri" panose="020F0502020204030204" pitchFamily="34" charset="0"/>
              </a:rPr>
              <a:t>diritto</a:t>
            </a:r>
            <a:r>
              <a:rPr lang="en-GB" sz="1800" spc="-85" dirty="0">
                <a:solidFill>
                  <a:schemeClr val="tx1"/>
                </a:solidFill>
                <a:latin typeface="Calibri" panose="020F0502020204030204" pitchFamily="34" charset="0"/>
                <a:cs typeface="Calibri" panose="020F0502020204030204" pitchFamily="34" charset="0"/>
              </a:rPr>
              <a:t> </a:t>
            </a:r>
            <a:r>
              <a:rPr lang="en-GB" sz="1800" b="1" spc="-85" dirty="0">
                <a:solidFill>
                  <a:srgbClr val="2ABBAD"/>
                </a:solidFill>
                <a:latin typeface="Calibri" panose="020F0502020204030204" pitchFamily="34" charset="0"/>
                <a:cs typeface="Calibri" panose="020F0502020204030204" pitchFamily="34" charset="0"/>
              </a:rPr>
              <a:t>di </a:t>
            </a:r>
            <a:r>
              <a:rPr lang="en-GB" sz="1800" b="1" spc="-85" dirty="0" err="1">
                <a:solidFill>
                  <a:srgbClr val="2ABBAD"/>
                </a:solidFill>
                <a:latin typeface="Calibri" panose="020F0502020204030204" pitchFamily="34" charset="0"/>
                <a:cs typeface="Calibri" panose="020F0502020204030204" pitchFamily="34" charset="0"/>
              </a:rPr>
              <a:t>limitare</a:t>
            </a:r>
            <a:r>
              <a:rPr lang="en-GB" sz="1800" b="1" spc="-85" dirty="0">
                <a:solidFill>
                  <a:srgbClr val="2ABBAD"/>
                </a:solidFill>
                <a:latin typeface="Calibri" panose="020F0502020204030204" pitchFamily="34" charset="0"/>
                <a:cs typeface="Calibri" panose="020F0502020204030204" pitchFamily="34" charset="0"/>
              </a:rPr>
              <a:t> il </a:t>
            </a:r>
            <a:r>
              <a:rPr lang="en-GB" sz="1800" b="1" spc="-85" dirty="0" err="1">
                <a:solidFill>
                  <a:srgbClr val="2ABBAD"/>
                </a:solidFill>
                <a:latin typeface="Calibri" panose="020F0502020204030204" pitchFamily="34" charset="0"/>
                <a:cs typeface="Calibri" panose="020F0502020204030204" pitchFamily="34" charset="0"/>
              </a:rPr>
              <a:t>trattamento</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dei</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loro</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dati</a:t>
            </a:r>
            <a:endParaRPr lang="en-GB" sz="1800" b="1" spc="-85" dirty="0">
              <a:solidFill>
                <a:srgbClr val="2ABBAD"/>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I </a:t>
            </a:r>
            <a:r>
              <a:rPr lang="en-GB" sz="1800" spc="-85" dirty="0" err="1">
                <a:solidFill>
                  <a:schemeClr val="tx1"/>
                </a:solidFill>
                <a:latin typeface="Calibri" panose="020F0502020204030204" pitchFamily="34" charset="0"/>
                <a:cs typeface="Calibri" panose="020F0502020204030204" pitchFamily="34" charset="0"/>
              </a:rPr>
              <a:t>cittadini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hanno</a:t>
            </a:r>
            <a:r>
              <a:rPr lang="en-GB" sz="1800" spc="-85" dirty="0">
                <a:solidFill>
                  <a:schemeClr val="tx1"/>
                </a:solidFill>
                <a:latin typeface="Calibri" panose="020F0502020204030204" pitchFamily="34" charset="0"/>
                <a:cs typeface="Calibri" panose="020F0502020204030204" pitchFamily="34" charset="0"/>
              </a:rPr>
              <a:t> il </a:t>
            </a:r>
            <a:r>
              <a:rPr lang="en-GB" sz="1800" spc="-85" dirty="0" err="1">
                <a:solidFill>
                  <a:schemeClr val="tx1"/>
                </a:solidFill>
                <a:latin typeface="Calibri" panose="020F0502020204030204" pitchFamily="34" charset="0"/>
                <a:cs typeface="Calibri" panose="020F0502020204030204" pitchFamily="34" charset="0"/>
              </a:rPr>
              <a:t>diritto</a:t>
            </a:r>
            <a:r>
              <a:rPr lang="en-GB" sz="1800" spc="-85" dirty="0">
                <a:solidFill>
                  <a:schemeClr val="tx1"/>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alla</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portabilità</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dei</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loro</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dati</a:t>
            </a:r>
            <a:endParaRPr lang="en-GB" sz="1800" b="1" spc="-85" dirty="0">
              <a:solidFill>
                <a:srgbClr val="2ABBAD"/>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I </a:t>
            </a:r>
            <a:r>
              <a:rPr lang="en-GB" sz="1800" spc="-85" dirty="0" err="1">
                <a:solidFill>
                  <a:schemeClr val="tx1"/>
                </a:solidFill>
                <a:latin typeface="Calibri" panose="020F0502020204030204" pitchFamily="34" charset="0"/>
                <a:cs typeface="Calibri" panose="020F0502020204030204" pitchFamily="34" charset="0"/>
              </a:rPr>
              <a:t>cittadini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hanno</a:t>
            </a:r>
            <a:r>
              <a:rPr lang="en-GB" sz="1800" spc="-85" dirty="0">
                <a:solidFill>
                  <a:schemeClr val="tx1"/>
                </a:solidFill>
                <a:latin typeface="Calibri" panose="020F0502020204030204" pitchFamily="34" charset="0"/>
                <a:cs typeface="Calibri" panose="020F0502020204030204" pitchFamily="34" charset="0"/>
              </a:rPr>
              <a:t> il </a:t>
            </a:r>
            <a:r>
              <a:rPr lang="en-GB" sz="1800" spc="-85" dirty="0" err="1">
                <a:solidFill>
                  <a:schemeClr val="tx1"/>
                </a:solidFill>
                <a:latin typeface="Calibri" panose="020F0502020204030204" pitchFamily="34" charset="0"/>
                <a:cs typeface="Calibri" panose="020F0502020204030204" pitchFamily="34" charset="0"/>
              </a:rPr>
              <a:t>diritto</a:t>
            </a:r>
            <a:r>
              <a:rPr lang="en-GB" sz="1800" spc="-85" dirty="0">
                <a:solidFill>
                  <a:schemeClr val="tx1"/>
                </a:solidFill>
                <a:latin typeface="Calibri" panose="020F0502020204030204" pitchFamily="34" charset="0"/>
                <a:cs typeface="Calibri" panose="020F0502020204030204" pitchFamily="34" charset="0"/>
              </a:rPr>
              <a:t> </a:t>
            </a:r>
            <a:r>
              <a:rPr lang="en-GB" sz="1800" b="1" spc="-85" dirty="0">
                <a:solidFill>
                  <a:srgbClr val="2ABBAD"/>
                </a:solidFill>
                <a:latin typeface="Calibri" panose="020F0502020204030204" pitchFamily="34" charset="0"/>
                <a:cs typeface="Calibri" panose="020F0502020204030204" pitchFamily="34" charset="0"/>
              </a:rPr>
              <a:t>di </a:t>
            </a:r>
            <a:r>
              <a:rPr lang="en-GB" sz="1800" b="1" spc="-85" dirty="0" err="1">
                <a:solidFill>
                  <a:srgbClr val="2ABBAD"/>
                </a:solidFill>
                <a:latin typeface="Calibri" panose="020F0502020204030204" pitchFamily="34" charset="0"/>
                <a:cs typeface="Calibri" panose="020F0502020204030204" pitchFamily="34" charset="0"/>
              </a:rPr>
              <a:t>opporsi</a:t>
            </a:r>
            <a:r>
              <a:rPr lang="en-GB" sz="1800" b="1" spc="-85" dirty="0">
                <a:solidFill>
                  <a:srgbClr val="2ABBAD"/>
                </a:solidFill>
                <a:latin typeface="Calibri" panose="020F0502020204030204" pitchFamily="34" charset="0"/>
                <a:cs typeface="Calibri" panose="020F0502020204030204" pitchFamily="34" charset="0"/>
              </a:rPr>
              <a:t> ai </a:t>
            </a:r>
            <a:r>
              <a:rPr lang="en-GB" sz="1800" b="1" spc="-85" dirty="0" err="1">
                <a:solidFill>
                  <a:srgbClr val="2ABBAD"/>
                </a:solidFill>
                <a:latin typeface="Calibri" panose="020F0502020204030204" pitchFamily="34" charset="0"/>
                <a:cs typeface="Calibri" panose="020F0502020204030204" pitchFamily="34" charset="0"/>
              </a:rPr>
              <a:t>loro</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dati</a:t>
            </a:r>
            <a:endParaRPr lang="en-GB" sz="1800" b="1" spc="-85" dirty="0">
              <a:solidFill>
                <a:srgbClr val="2ABBAD"/>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I </a:t>
            </a:r>
            <a:r>
              <a:rPr lang="en-GB" sz="1800" spc="-85" dirty="0" err="1">
                <a:solidFill>
                  <a:schemeClr val="tx1"/>
                </a:solidFill>
                <a:latin typeface="Calibri" panose="020F0502020204030204" pitchFamily="34" charset="0"/>
                <a:cs typeface="Calibri" panose="020F0502020204030204" pitchFamily="34" charset="0"/>
              </a:rPr>
              <a:t>cittadini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hanno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diritti</a:t>
            </a:r>
            <a:r>
              <a:rPr lang="en-GB" sz="1800" spc="-85" dirty="0">
                <a:solidFill>
                  <a:schemeClr val="tx1"/>
                </a:solidFill>
                <a:latin typeface="Calibri" panose="020F0502020204030204" pitchFamily="34" charset="0"/>
                <a:cs typeface="Calibri" panose="020F0502020204030204" pitchFamily="34" charset="0"/>
              </a:rPr>
              <a:t> in </a:t>
            </a:r>
            <a:r>
              <a:rPr lang="en-GB" sz="1800" spc="-85" dirty="0" err="1">
                <a:solidFill>
                  <a:schemeClr val="tx1"/>
                </a:solidFill>
                <a:latin typeface="Calibri" panose="020F0502020204030204" pitchFamily="34" charset="0"/>
                <a:cs typeface="Calibri" panose="020F0502020204030204" pitchFamily="34" charset="0"/>
              </a:rPr>
              <a:t>relazione</a:t>
            </a:r>
            <a:r>
              <a:rPr lang="en-GB" sz="1800" spc="-85" dirty="0">
                <a:solidFill>
                  <a:schemeClr val="tx1"/>
                </a:solidFill>
                <a:latin typeface="Calibri" panose="020F0502020204030204" pitchFamily="34" charset="0"/>
                <a:cs typeface="Calibri" panose="020F0502020204030204" pitchFamily="34" charset="0"/>
              </a:rPr>
              <a:t> al </a:t>
            </a:r>
            <a:r>
              <a:rPr lang="en-GB" sz="1800" b="1" spc="-85" dirty="0" err="1">
                <a:solidFill>
                  <a:srgbClr val="2ABBAD"/>
                </a:solidFill>
                <a:latin typeface="Calibri" panose="020F0502020204030204" pitchFamily="34" charset="0"/>
                <a:cs typeface="Calibri" panose="020F0502020204030204" pitchFamily="34" charset="0"/>
              </a:rPr>
              <a:t>processo</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decisionale</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automatizzato</a:t>
            </a:r>
            <a:r>
              <a:rPr lang="en-GB" sz="1800" b="1" spc="-85" dirty="0">
                <a:solidFill>
                  <a:srgbClr val="2ABBAD"/>
                </a:solidFill>
                <a:latin typeface="Calibri" panose="020F0502020204030204" pitchFamily="34" charset="0"/>
                <a:cs typeface="Calibri" panose="020F0502020204030204" pitchFamily="34" charset="0"/>
              </a:rPr>
              <a:t> e </a:t>
            </a:r>
            <a:r>
              <a:rPr lang="en-GB" sz="1800" b="1" spc="-85" dirty="0" err="1">
                <a:solidFill>
                  <a:srgbClr val="2ABBAD"/>
                </a:solidFill>
                <a:latin typeface="Calibri" panose="020F0502020204030204" pitchFamily="34" charset="0"/>
                <a:cs typeface="Calibri" panose="020F0502020204030204" pitchFamily="34" charset="0"/>
              </a:rPr>
              <a:t>alla</a:t>
            </a:r>
            <a:r>
              <a:rPr lang="en-GB" sz="1800" b="1" spc="-85" dirty="0">
                <a:solidFill>
                  <a:srgbClr val="2ABBAD"/>
                </a:solidFill>
                <a:latin typeface="Calibri" panose="020F0502020204030204" pitchFamily="34" charset="0"/>
                <a:cs typeface="Calibri" panose="020F0502020204030204" pitchFamily="34" charset="0"/>
              </a:rPr>
              <a:t> </a:t>
            </a:r>
            <a:r>
              <a:rPr lang="en-GB" sz="1800" b="1" spc="-85" dirty="0" err="1">
                <a:solidFill>
                  <a:srgbClr val="2ABBAD"/>
                </a:solidFill>
                <a:latin typeface="Calibri" panose="020F0502020204030204" pitchFamily="34" charset="0"/>
                <a:cs typeface="Calibri" panose="020F0502020204030204" pitchFamily="34" charset="0"/>
              </a:rPr>
              <a:t>profilazione</a:t>
            </a:r>
            <a:endParaRPr lang="en-GB" sz="1800" b="1" spc="-85" dirty="0">
              <a:solidFill>
                <a:srgbClr val="2ABBAD"/>
              </a:solidFill>
              <a:latin typeface="Calibri" panose="020F0502020204030204" pitchFamily="34" charset="0"/>
              <a:cs typeface="Calibri" panose="020F0502020204030204" pitchFamily="34" charset="0"/>
            </a:endParaRPr>
          </a:p>
          <a:p>
            <a:pPr algn="just">
              <a:defRPr/>
            </a:pPr>
            <a:endParaRPr lang="en-GB" sz="1800" b="1" spc="-85" dirty="0">
              <a:solidFill>
                <a:srgbClr val="2ABBAD"/>
              </a:solidFill>
              <a:latin typeface="Calibri" panose="020F0502020204030204" pitchFamily="34" charset="0"/>
              <a:cs typeface="Calibri" panose="020F0502020204030204" pitchFamily="34" charset="0"/>
            </a:endParaRPr>
          </a:p>
          <a:p>
            <a:pPr algn="just">
              <a:defRPr/>
            </a:pPr>
            <a:r>
              <a:rPr lang="en-GB" i="1" spc="-85" dirty="0" err="1">
                <a:solidFill>
                  <a:schemeClr val="tx1"/>
                </a:solidFill>
                <a:latin typeface="Calibri" panose="020F0502020204030204" pitchFamily="34" charset="0"/>
                <a:cs typeface="Calibri" panose="020F0502020204030204" pitchFamily="34" charset="0"/>
              </a:rPr>
              <a:t>Dall'articolo</a:t>
            </a:r>
            <a:r>
              <a:rPr lang="en-GB" i="1" spc="-85" dirty="0">
                <a:solidFill>
                  <a:schemeClr val="tx1"/>
                </a:solidFill>
                <a:latin typeface="Calibri" panose="020F0502020204030204" pitchFamily="34" charset="0"/>
                <a:cs typeface="Calibri" panose="020F0502020204030204" pitchFamily="34" charset="0"/>
              </a:rPr>
              <a:t> no. 12 a 23 del testo </a:t>
            </a:r>
            <a:r>
              <a:rPr lang="en-GB" i="1" spc="-85" dirty="0" err="1">
                <a:solidFill>
                  <a:schemeClr val="tx1"/>
                </a:solidFill>
                <a:latin typeface="Calibri" panose="020F0502020204030204" pitchFamily="34" charset="0"/>
                <a:cs typeface="Calibri" panose="020F0502020204030204" pitchFamily="34" charset="0"/>
              </a:rPr>
              <a:t>legislativo</a:t>
            </a:r>
            <a:r>
              <a:rPr lang="en-GB" i="1" spc="-85" dirty="0">
                <a:solidFill>
                  <a:schemeClr val="tx1"/>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Diritti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cittadini</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096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3 – 8 </a:t>
            </a:r>
            <a:r>
              <a:rPr lang="en-US" sz="2200" dirty="0" err="1">
                <a:latin typeface="Raleway" panose="020B0003030101060003" pitchFamily="34" charset="0"/>
              </a:rPr>
              <a:t>diritti</a:t>
            </a:r>
            <a:r>
              <a:rPr lang="en-US" sz="2200" dirty="0">
                <a:latin typeface="Raleway" panose="020B0003030101060003" pitchFamily="34" charset="0"/>
              </a:rPr>
              <a:t> di privacy</a:t>
            </a:r>
            <a:br>
              <a:rPr lang="en-US" sz="2200" dirty="0">
                <a:latin typeface="Raleway" panose="020B0003030101060003" pitchFamily="34" charset="0"/>
              </a:rPr>
            </a:br>
            <a:r>
              <a:rPr lang="en-US" sz="2200" dirty="0" err="1">
                <a:latin typeface="Raleway" panose="020B0003030101060003" pitchFamily="34" charset="0"/>
              </a:rPr>
              <a:t>Capitolo</a:t>
            </a:r>
            <a:r>
              <a:rPr lang="en-US" sz="2200" dirty="0">
                <a:latin typeface="Raleway" panose="020B0003030101060003" pitchFamily="34" charset="0"/>
              </a:rPr>
              <a:t> 3 </a:t>
            </a:r>
          </a:p>
        </p:txBody>
      </p:sp>
      <p:sp>
        <p:nvSpPr>
          <p:cNvPr id="4" name="Rectángulo 3"/>
          <p:cNvSpPr/>
          <p:nvPr/>
        </p:nvSpPr>
        <p:spPr>
          <a:xfrm>
            <a:off x="127191" y="1343120"/>
            <a:ext cx="8455700" cy="3585597"/>
          </a:xfrm>
          <a:prstGeom prst="rect">
            <a:avLst/>
          </a:prstGeom>
        </p:spPr>
        <p:txBody>
          <a:bodyPr wrap="square">
            <a:spAutoFit/>
          </a:bodyPr>
          <a:lstStyle/>
          <a:p>
            <a:pPr algn="just">
              <a:defRPr/>
            </a:pPr>
            <a:r>
              <a:rPr lang="en-GB" sz="1800" spc="-85" dirty="0">
                <a:solidFill>
                  <a:schemeClr val="tx1"/>
                </a:solidFill>
                <a:latin typeface="Calibri" panose="020F0502020204030204" pitchFamily="34" charset="0"/>
                <a:cs typeface="Calibri" panose="020F0502020204030204" pitchFamily="34" charset="0"/>
              </a:rPr>
              <a:t>Ci </a:t>
            </a:r>
            <a:r>
              <a:rPr lang="en-GB" sz="1800" spc="-85" dirty="0" err="1">
                <a:solidFill>
                  <a:schemeClr val="tx1"/>
                </a:solidFill>
                <a:latin typeface="Calibri" panose="020F0502020204030204" pitchFamily="34" charset="0"/>
                <a:cs typeface="Calibri" panose="020F0502020204030204" pitchFamily="34" charset="0"/>
              </a:rPr>
              <a:t>sono</a:t>
            </a:r>
            <a:r>
              <a:rPr lang="en-GB" sz="1800" spc="-85" dirty="0">
                <a:solidFill>
                  <a:schemeClr val="tx1"/>
                </a:solidFill>
                <a:latin typeface="Calibri" panose="020F0502020204030204" pitchFamily="34" charset="0"/>
                <a:cs typeface="Calibri" panose="020F0502020204030204" pitchFamily="34" charset="0"/>
              </a:rPr>
              <a:t> sei </a:t>
            </a:r>
            <a:r>
              <a:rPr lang="en-GB" sz="1800" spc="-85" dirty="0" err="1">
                <a:solidFill>
                  <a:schemeClr val="tx1"/>
                </a:solidFill>
                <a:latin typeface="Calibri" panose="020F0502020204030204" pitchFamily="34" charset="0"/>
                <a:cs typeface="Calibri" panose="020F0502020204030204" pitchFamily="34" charset="0"/>
              </a:rPr>
              <a:t>casi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cioè</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scenari</a:t>
            </a:r>
            <a:r>
              <a:rPr lang="en-GB" sz="1800" spc="-85" dirty="0">
                <a:solidFill>
                  <a:schemeClr val="tx1"/>
                </a:solidFill>
                <a:latin typeface="Calibri" panose="020F0502020204030204" pitchFamily="34" charset="0"/>
                <a:cs typeface="Calibri" panose="020F0502020204030204" pitchFamily="34" charset="0"/>
              </a:rPr>
              <a:t>) in cui le </a:t>
            </a:r>
            <a:r>
              <a:rPr lang="en-GB" sz="1800" spc="-85" dirty="0" err="1">
                <a:solidFill>
                  <a:schemeClr val="tx1"/>
                </a:solidFill>
                <a:latin typeface="Calibri" panose="020F0502020204030204" pitchFamily="34" charset="0"/>
                <a:cs typeface="Calibri" panose="020F0502020204030204" pitchFamily="34" charset="0"/>
              </a:rPr>
              <a:t>organizzazioni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sono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autorizzate</a:t>
            </a:r>
            <a:r>
              <a:rPr lang="en-GB" sz="1800" spc="-85" dirty="0">
                <a:solidFill>
                  <a:schemeClr val="tx1"/>
                </a:solidFill>
                <a:latin typeface="Calibri" panose="020F0502020204030204" pitchFamily="34" charset="0"/>
                <a:cs typeface="Calibri" panose="020F0502020204030204" pitchFamily="34" charset="0"/>
              </a:rPr>
              <a:t> a </a:t>
            </a:r>
            <a:r>
              <a:rPr lang="en-GB" sz="1800" spc="-85" dirty="0" err="1">
                <a:solidFill>
                  <a:schemeClr val="tx1"/>
                </a:solidFill>
                <a:latin typeface="Calibri" panose="020F0502020204030204" pitchFamily="34" charset="0"/>
                <a:cs typeface="Calibri" panose="020F0502020204030204" pitchFamily="34" charset="0"/>
              </a:rPr>
              <a:t>trattare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cittadini</a:t>
            </a:r>
            <a:r>
              <a:rPr lang="en-GB" sz="1800" spc="-85" dirty="0">
                <a:solidFill>
                  <a:schemeClr val="tx1"/>
                </a:solidFill>
                <a:latin typeface="Calibri" panose="020F0502020204030204" pitchFamily="34" charset="0"/>
                <a:cs typeface="Calibri" panose="020F0502020204030204" pitchFamily="34" charset="0"/>
              </a:rPr>
              <a:t> - previa </a:t>
            </a:r>
            <a:r>
              <a:rPr lang="en-GB" sz="1800" spc="-85" dirty="0" err="1">
                <a:solidFill>
                  <a:schemeClr val="tx1"/>
                </a:solidFill>
                <a:latin typeface="Calibri" panose="020F0502020204030204" pitchFamily="34" charset="0"/>
                <a:cs typeface="Calibri" panose="020F0502020204030204" pitchFamily="34" charset="0"/>
              </a:rPr>
              <a:t>piena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conformità</a:t>
            </a:r>
            <a:r>
              <a:rPr lang="en-GB" sz="1800" spc="-85" dirty="0">
                <a:solidFill>
                  <a:schemeClr val="tx1"/>
                </a:solidFill>
                <a:latin typeface="Calibri" panose="020F0502020204030204" pitchFamily="34" charset="0"/>
                <a:cs typeface="Calibri" panose="020F0502020204030204" pitchFamily="34" charset="0"/>
              </a:rPr>
              <a:t> con il GDPR*:</a:t>
            </a:r>
          </a:p>
          <a:p>
            <a:pPr algn="just">
              <a:defRPr/>
            </a:pPr>
            <a:endParaRPr lang="en-GB" sz="500" spc="-85" dirty="0">
              <a:solidFill>
                <a:schemeClr val="tx1"/>
              </a:solidFill>
              <a:latin typeface="Calibri" panose="020F0502020204030204" pitchFamily="34" charset="0"/>
              <a:cs typeface="Calibri" panose="020F0502020204030204" pitchFamily="34" charset="0"/>
            </a:endParaRPr>
          </a:p>
          <a:p>
            <a:pPr algn="just">
              <a:defRPr/>
            </a:pPr>
            <a:r>
              <a:rPr lang="en-GB" i="1" spc="-85" dirty="0">
                <a:solidFill>
                  <a:schemeClr val="tx1"/>
                </a:solidFill>
                <a:latin typeface="Calibri" panose="020F0502020204030204" pitchFamily="34" charset="0"/>
                <a:cs typeface="Calibri" panose="020F0502020204030204" pitchFamily="34" charset="0"/>
              </a:rPr>
              <a:t>*</a:t>
            </a:r>
            <a:r>
              <a:rPr lang="en-GB" i="1" spc="-85" dirty="0" err="1">
                <a:solidFill>
                  <a:schemeClr val="tx1"/>
                </a:solidFill>
                <a:latin typeface="Calibri" panose="020F0502020204030204" pitchFamily="34" charset="0"/>
                <a:cs typeface="Calibri" panose="020F0502020204030204" pitchFamily="34" charset="0"/>
              </a:rPr>
              <a:t>dall’art</a:t>
            </a:r>
            <a:r>
              <a:rPr lang="en-GB" i="1" spc="-85" dirty="0">
                <a:solidFill>
                  <a:schemeClr val="tx1"/>
                </a:solidFill>
                <a:latin typeface="Calibri" panose="020F0502020204030204" pitchFamily="34" charset="0"/>
                <a:cs typeface="Calibri" panose="020F0502020204030204" pitchFamily="34" charset="0"/>
              </a:rPr>
              <a:t>. 6 del testo </a:t>
            </a:r>
            <a:r>
              <a:rPr lang="en-GB" i="1" spc="-85" dirty="0" err="1">
                <a:solidFill>
                  <a:schemeClr val="tx1"/>
                </a:solidFill>
                <a:latin typeface="Calibri" panose="020F0502020204030204" pitchFamily="34" charset="0"/>
                <a:cs typeface="Calibri" panose="020F0502020204030204" pitchFamily="34" charset="0"/>
              </a:rPr>
              <a:t>legislativo</a:t>
            </a:r>
            <a:endParaRPr lang="en-GB" i="1" spc="-85" dirty="0">
              <a:solidFill>
                <a:schemeClr val="tx1"/>
              </a:solidFill>
              <a:latin typeface="Calibri" panose="020F0502020204030204" pitchFamily="34" charset="0"/>
              <a:cs typeface="Calibri" panose="020F0502020204030204" pitchFamily="34" charset="0"/>
            </a:endParaRPr>
          </a:p>
          <a:p>
            <a:pPr algn="just">
              <a:defRPr/>
            </a:pPr>
            <a:endParaRPr lang="en-GB" sz="1000" spc="-85" dirty="0">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err="1">
                <a:solidFill>
                  <a:schemeClr val="tx1"/>
                </a:solidFill>
                <a:latin typeface="Calibri" panose="020F0502020204030204" pitchFamily="34" charset="0"/>
                <a:cs typeface="Calibri" panose="020F0502020204030204" pitchFamily="34" charset="0"/>
              </a:rPr>
              <a:t>Consenso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inequivocabile</a:t>
            </a:r>
            <a:r>
              <a:rPr lang="en-GB" sz="1800" spc="-85" dirty="0">
                <a:solidFill>
                  <a:schemeClr val="tx1"/>
                </a:solidFill>
                <a:latin typeface="Calibri" panose="020F0502020204030204" pitchFamily="34" charset="0"/>
                <a:cs typeface="Calibri" panose="020F0502020204030204" pitchFamily="34" charset="0"/>
              </a:rPr>
              <a:t> da </a:t>
            </a:r>
            <a:r>
              <a:rPr lang="en-GB" sz="1800" spc="-85" dirty="0" err="1">
                <a:solidFill>
                  <a:schemeClr val="tx1"/>
                </a:solidFill>
                <a:latin typeface="Calibri" panose="020F0502020204030204" pitchFamily="34" charset="0"/>
                <a:cs typeface="Calibri" panose="020F0502020204030204" pitchFamily="34" charset="0"/>
              </a:rPr>
              <a:t>parte</a:t>
            </a:r>
            <a:r>
              <a:rPr lang="en-GB" sz="1800" spc="-85" dirty="0">
                <a:solidFill>
                  <a:schemeClr val="tx1"/>
                </a:solidFill>
                <a:latin typeface="Calibri" panose="020F0502020204030204" pitchFamily="34" charset="0"/>
                <a:cs typeface="Calibri" panose="020F0502020204030204" pitchFamily="34" charset="0"/>
              </a:rPr>
              <a:t> del </a:t>
            </a:r>
            <a:r>
              <a:rPr lang="en-GB" sz="1800" spc="-85" dirty="0" err="1">
                <a:solidFill>
                  <a:schemeClr val="tx1"/>
                </a:solidFill>
                <a:latin typeface="Calibri" panose="020F0502020204030204" pitchFamily="34" charset="0"/>
                <a:cs typeface="Calibri" panose="020F0502020204030204" pitchFamily="34" charset="0"/>
              </a:rPr>
              <a:t>soggetto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endParaRPr lang="en-GB" sz="1800" spc="-85" dirty="0">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err="1">
                <a:solidFill>
                  <a:schemeClr val="tx1"/>
                </a:solidFill>
                <a:latin typeface="Calibri" panose="020F0502020204030204" pitchFamily="34" charset="0"/>
                <a:cs typeface="Calibri" panose="020F0502020204030204" pitchFamily="34" charset="0"/>
              </a:rPr>
              <a:t>Conclusione</a:t>
            </a:r>
            <a:r>
              <a:rPr lang="en-GB" sz="1800" spc="-85" dirty="0">
                <a:solidFill>
                  <a:schemeClr val="tx1"/>
                </a:solidFill>
                <a:latin typeface="Calibri" panose="020F0502020204030204" pitchFamily="34" charset="0"/>
                <a:cs typeface="Calibri" panose="020F0502020204030204" pitchFamily="34" charset="0"/>
              </a:rPr>
              <a:t> di un </a:t>
            </a:r>
            <a:r>
              <a:rPr lang="en-GB" sz="1800" spc="-85" dirty="0" err="1">
                <a:solidFill>
                  <a:schemeClr val="tx1"/>
                </a:solidFill>
                <a:latin typeface="Calibri" panose="020F0502020204030204" pitchFamily="34" charset="0"/>
                <a:cs typeface="Calibri" panose="020F0502020204030204" pitchFamily="34" charset="0"/>
              </a:rPr>
              <a:t>contratto</a:t>
            </a:r>
            <a:r>
              <a:rPr lang="en-GB" sz="1800" spc="-85" dirty="0">
                <a:solidFill>
                  <a:schemeClr val="tx1"/>
                </a:solidFill>
                <a:latin typeface="Calibri" panose="020F0502020204030204" pitchFamily="34" charset="0"/>
                <a:cs typeface="Calibri" panose="020F0502020204030204" pitchFamily="34" charset="0"/>
              </a:rPr>
              <a:t> - </a:t>
            </a:r>
            <a:r>
              <a:rPr lang="en-GB" sz="1800" spc="-85" dirty="0" err="1">
                <a:solidFill>
                  <a:schemeClr val="tx1"/>
                </a:solidFill>
                <a:latin typeface="Calibri" panose="020F0502020204030204" pitchFamily="34" charset="0"/>
                <a:cs typeface="Calibri" panose="020F0502020204030204" pitchFamily="34" charset="0"/>
              </a:rPr>
              <a:t>diritto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dell'organizzazione</a:t>
            </a:r>
            <a:r>
              <a:rPr lang="en-GB" sz="1800" spc="-85" dirty="0">
                <a:solidFill>
                  <a:schemeClr val="tx1"/>
                </a:solidFill>
                <a:latin typeface="Calibri" panose="020F0502020204030204" pitchFamily="34" charset="0"/>
                <a:cs typeface="Calibri" panose="020F0502020204030204" pitchFamily="34" charset="0"/>
              </a:rPr>
              <a:t> a un breve </a:t>
            </a:r>
            <a:r>
              <a:rPr lang="en-GB" sz="1800" spc="-85" dirty="0" err="1">
                <a:solidFill>
                  <a:schemeClr val="tx1"/>
                </a:solidFill>
                <a:latin typeface="Calibri" panose="020F0502020204030204" pitchFamily="34" charset="0"/>
                <a:cs typeface="Calibri" panose="020F0502020204030204" pitchFamily="34" charset="0"/>
              </a:rPr>
              <a:t>controllo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precedenti</a:t>
            </a:r>
            <a:r>
              <a:rPr lang="en-GB" sz="1800" spc="-85" dirty="0">
                <a:solidFill>
                  <a:schemeClr val="tx1"/>
                </a:solidFill>
                <a:latin typeface="Calibri" panose="020F0502020204030204" pitchFamily="34" charset="0"/>
                <a:cs typeface="Calibri" panose="020F0502020204030204" pitchFamily="34" charset="0"/>
              </a:rPr>
              <a:t> del </a:t>
            </a:r>
            <a:r>
              <a:rPr lang="en-GB" sz="1800" spc="-85" dirty="0" err="1">
                <a:solidFill>
                  <a:schemeClr val="tx1"/>
                </a:solidFill>
                <a:latin typeface="Calibri" panose="020F0502020204030204" pitchFamily="34" charset="0"/>
                <a:cs typeface="Calibri" panose="020F0502020204030204" pitchFamily="34" charset="0"/>
              </a:rPr>
              <a:t>soggetto</a:t>
            </a:r>
            <a:endParaRPr lang="en-GB" sz="1800" spc="-85" dirty="0">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err="1">
                <a:solidFill>
                  <a:schemeClr val="tx1"/>
                </a:solidFill>
                <a:latin typeface="Calibri" panose="020F0502020204030204" pitchFamily="34" charset="0"/>
                <a:cs typeface="Calibri" panose="020F0502020204030204" pitchFamily="34" charset="0"/>
              </a:rPr>
              <a:t>Pieno</a:t>
            </a:r>
            <a:r>
              <a:rPr lang="en-GB" sz="1800" spc="-85" dirty="0">
                <a:solidFill>
                  <a:schemeClr val="tx1"/>
                </a:solidFill>
                <a:latin typeface="Calibri" panose="020F0502020204030204" pitchFamily="34" charset="0"/>
                <a:cs typeface="Calibri" panose="020F0502020204030204" pitchFamily="34" charset="0"/>
              </a:rPr>
              <a:t> rispetto </a:t>
            </a:r>
            <a:r>
              <a:rPr lang="en-GB" sz="1800" spc="-85" dirty="0" err="1">
                <a:solidFill>
                  <a:schemeClr val="tx1"/>
                </a:solidFill>
                <a:latin typeface="Calibri" panose="020F0502020204030204" pitchFamily="34" charset="0"/>
                <a:cs typeface="Calibri" panose="020F0502020204030204" pitchFamily="34" charset="0"/>
              </a:rPr>
              <a:t>degli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ulteriori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obblighi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legali</a:t>
            </a:r>
            <a:endParaRPr lang="en-GB" sz="1800" spc="-85" dirty="0">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err="1">
                <a:solidFill>
                  <a:schemeClr val="tx1"/>
                </a:solidFill>
                <a:latin typeface="Calibri" panose="020F0502020204030204" pitchFamily="34" charset="0"/>
                <a:cs typeface="Calibri" panose="020F0502020204030204" pitchFamily="34" charset="0"/>
              </a:rPr>
              <a:t>Proteggere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gli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interessi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vitali</a:t>
            </a:r>
            <a:r>
              <a:rPr lang="en-GB" sz="1800" spc="-85" dirty="0">
                <a:solidFill>
                  <a:schemeClr val="tx1"/>
                </a:solidFill>
                <a:latin typeface="Calibri" panose="020F0502020204030204" pitchFamily="34" charset="0"/>
                <a:cs typeface="Calibri" panose="020F0502020204030204" pitchFamily="34" charset="0"/>
              </a:rPr>
              <a:t> del </a:t>
            </a:r>
            <a:r>
              <a:rPr lang="en-GB" sz="1800" spc="-85" dirty="0" err="1">
                <a:solidFill>
                  <a:schemeClr val="tx1"/>
                </a:solidFill>
                <a:latin typeface="Calibri" panose="020F0502020204030204" pitchFamily="34" charset="0"/>
                <a:cs typeface="Calibri" panose="020F0502020204030204" pitchFamily="34" charset="0"/>
              </a:rPr>
              <a:t>soggetto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endParaRPr lang="en-GB" sz="1800" spc="-85" dirty="0">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Per </a:t>
            </a:r>
            <a:r>
              <a:rPr lang="en-GB" sz="1800" spc="-85" dirty="0" err="1">
                <a:solidFill>
                  <a:schemeClr val="tx1"/>
                </a:solidFill>
                <a:latin typeface="Calibri" panose="020F0502020204030204" pitchFamily="34" charset="0"/>
                <a:cs typeface="Calibri" panose="020F0502020204030204" pitchFamily="34" charset="0"/>
              </a:rPr>
              <a:t>proteggere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l'interesse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pubblico</a:t>
            </a:r>
            <a:endParaRPr lang="en-GB" sz="1800" spc="-85" dirty="0">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err="1">
                <a:solidFill>
                  <a:schemeClr val="tx1"/>
                </a:solidFill>
                <a:latin typeface="Calibri" panose="020F0502020204030204" pitchFamily="34" charset="0"/>
                <a:cs typeface="Calibri" panose="020F0502020204030204" pitchFamily="34" charset="0"/>
              </a:rPr>
              <a:t>Ogni</a:t>
            </a:r>
            <a:r>
              <a:rPr lang="en-GB" sz="1800" spc="-85" dirty="0">
                <a:solidFill>
                  <a:schemeClr val="tx1"/>
                </a:solidFill>
                <a:latin typeface="Calibri" panose="020F0502020204030204" pitchFamily="34" charset="0"/>
                <a:cs typeface="Calibri" panose="020F0502020204030204" pitchFamily="34" charset="0"/>
              </a:rPr>
              <a:t> volta </a:t>
            </a:r>
            <a:r>
              <a:rPr lang="en-GB" sz="1800" spc="-85" dirty="0" err="1">
                <a:solidFill>
                  <a:schemeClr val="tx1"/>
                </a:solidFill>
                <a:latin typeface="Calibri" panose="020F0502020204030204" pitchFamily="34" charset="0"/>
                <a:cs typeface="Calibri" panose="020F0502020204030204" pitchFamily="34" charset="0"/>
              </a:rPr>
              <a:t>che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c'è</a:t>
            </a:r>
            <a:r>
              <a:rPr lang="en-GB" sz="1800" spc="-85" dirty="0">
                <a:solidFill>
                  <a:schemeClr val="tx1"/>
                </a:solidFill>
                <a:latin typeface="Calibri" panose="020F0502020204030204" pitchFamily="34" charset="0"/>
                <a:cs typeface="Calibri" panose="020F0502020204030204" pitchFamily="34" charset="0"/>
              </a:rPr>
              <a:t> un interesse </a:t>
            </a:r>
            <a:r>
              <a:rPr lang="en-GB" sz="1800" spc="-85" dirty="0" err="1">
                <a:solidFill>
                  <a:schemeClr val="tx1"/>
                </a:solidFill>
                <a:latin typeface="Calibri" panose="020F0502020204030204" pitchFamily="34" charset="0"/>
                <a:cs typeface="Calibri" panose="020F0502020204030204" pitchFamily="34" charset="0"/>
              </a:rPr>
              <a:t>legittimo</a:t>
            </a:r>
            <a:r>
              <a:rPr lang="en-GB" sz="1800" spc="-85" dirty="0">
                <a:solidFill>
                  <a:schemeClr val="tx1"/>
                </a:solidFill>
                <a:latin typeface="Calibri" panose="020F0502020204030204" pitchFamily="34" charset="0"/>
                <a:cs typeface="Calibri" panose="020F0502020204030204" pitchFamily="34" charset="0"/>
              </a:rPr>
              <a:t> – se non </a:t>
            </a:r>
            <a:r>
              <a:rPr lang="en-GB" sz="1800" spc="-85" dirty="0" err="1">
                <a:solidFill>
                  <a:schemeClr val="tx1"/>
                </a:solidFill>
                <a:latin typeface="Calibri" panose="020F0502020204030204" pitchFamily="34" charset="0"/>
                <a:cs typeface="Calibri" panose="020F0502020204030204" pitchFamily="34" charset="0"/>
              </a:rPr>
              <a:t>conflittuale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coi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diritti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fondamentali</a:t>
            </a:r>
            <a:r>
              <a:rPr lang="en-GB" sz="1800" spc="-85" dirty="0">
                <a:solidFill>
                  <a:schemeClr val="tx1"/>
                </a:solidFill>
                <a:latin typeface="Calibri" panose="020F0502020204030204" pitchFamily="34" charset="0"/>
                <a:cs typeface="Calibri" panose="020F0502020204030204" pitchFamily="34" charset="0"/>
              </a:rPr>
              <a:t> e la </a:t>
            </a:r>
            <a:r>
              <a:rPr lang="en-GB" sz="1800" spc="-85" dirty="0" err="1">
                <a:solidFill>
                  <a:schemeClr val="tx1"/>
                </a:solidFill>
                <a:latin typeface="Calibri" panose="020F0502020204030204" pitchFamily="34" charset="0"/>
                <a:cs typeface="Calibri" panose="020F0502020204030204" pitchFamily="34" charset="0"/>
              </a:rPr>
              <a:t>libertà</a:t>
            </a:r>
            <a:r>
              <a:rPr lang="en-GB" sz="1800" spc="-85" dirty="0">
                <a:solidFill>
                  <a:schemeClr val="tx1"/>
                </a:solidFill>
                <a:latin typeface="Calibri" panose="020F0502020204030204" pitchFamily="34" charset="0"/>
                <a:cs typeface="Calibri" panose="020F0502020204030204" pitchFamily="34" charset="0"/>
              </a:rPr>
              <a:t> del </a:t>
            </a:r>
            <a:r>
              <a:rPr lang="en-GB" sz="1800" spc="-85" dirty="0" err="1">
                <a:solidFill>
                  <a:schemeClr val="tx1"/>
                </a:solidFill>
                <a:latin typeface="Calibri" panose="020F0502020204030204" pitchFamily="34" charset="0"/>
                <a:cs typeface="Calibri" panose="020F0502020204030204" pitchFamily="34" charset="0"/>
              </a:rPr>
              <a:t>soggetto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a:t>
            </a:r>
          </a:p>
          <a:p>
            <a:pPr marL="342900" indent="-342900" algn="just">
              <a:buFont typeface="+mj-lt"/>
              <a:buAutoNum type="arabicPeriod"/>
              <a:defRPr/>
            </a:pP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930609"/>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latin typeface="Calibri" panose="020F0502020204030204" pitchFamily="34" charset="0"/>
                <a:cs typeface="Calibri" panose="020F0502020204030204" pitchFamily="34" charset="0"/>
              </a:rPr>
              <a:t>Le </a:t>
            </a:r>
            <a:r>
              <a:rPr lang="en-US" sz="2000" dirty="0" err="1">
                <a:latin typeface="Calibri" panose="020F0502020204030204" pitchFamily="34" charset="0"/>
                <a:cs typeface="Calibri" panose="020F0502020204030204" pitchFamily="34" charset="0"/>
              </a:rPr>
              <a:t>implicazioni</a:t>
            </a:r>
            <a:r>
              <a:rPr lang="en-US" sz="2000" dirty="0">
                <a:latin typeface="Calibri" panose="020F0502020204030204" pitchFamily="34" charset="0"/>
                <a:cs typeface="Calibri" panose="020F0502020204030204" pitchFamily="34" charset="0"/>
              </a:rPr>
              <a:t> per le </a:t>
            </a:r>
            <a:r>
              <a:rPr lang="en-US" sz="2000" dirty="0" err="1">
                <a:latin typeface="Calibri" panose="020F0502020204030204" pitchFamily="34" charset="0"/>
                <a:cs typeface="Calibri" panose="020F0502020204030204" pitchFamily="34" charset="0"/>
              </a:rPr>
              <a:t>organizzazioni</a:t>
            </a:r>
            <a:r>
              <a:rPr lang="en-US" sz="2000" dirty="0">
                <a:latin typeface="Calibri" panose="020F0502020204030204" pitchFamily="34" charset="0"/>
                <a:cs typeface="Calibri" panose="020F0502020204030204" pitchFamily="34" charset="0"/>
              </a:rPr>
              <a:t> e le </a:t>
            </a:r>
            <a:r>
              <a:rPr lang="en-US" sz="2000" dirty="0" err="1">
                <a:latin typeface="Calibri" panose="020F0502020204030204" pitchFamily="34" charset="0"/>
                <a:cs typeface="Calibri" panose="020F0502020204030204" pitchFamily="34" charset="0"/>
              </a:rPr>
              <a:t>imprese</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87707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4 – </a:t>
            </a:r>
            <a:r>
              <a:rPr lang="en-US" sz="2200" dirty="0" err="1">
                <a:latin typeface="Raleway" panose="020B0003030101060003" pitchFamily="34" charset="0"/>
              </a:rPr>
              <a:t>Dimostrazione</a:t>
            </a:r>
            <a:r>
              <a:rPr lang="en-US" sz="2200" dirty="0">
                <a:latin typeface="Raleway" panose="020B0003030101060003" pitchFamily="34" charset="0"/>
              </a:rPr>
              <a:t> di </a:t>
            </a:r>
            <a:r>
              <a:rPr lang="en-US" sz="2200" dirty="0" err="1">
                <a:latin typeface="Raleway" panose="020B0003030101060003" pitchFamily="34" charset="0"/>
              </a:rPr>
              <a:t>conformità</a:t>
            </a:r>
            <a:endParaRPr lang="en-US" sz="2200" dirty="0">
              <a:latin typeface="Raleway" panose="020B0003030101060003" pitchFamily="34" charset="0"/>
            </a:endParaRPr>
          </a:p>
        </p:txBody>
      </p:sp>
      <p:sp>
        <p:nvSpPr>
          <p:cNvPr id="4" name="Rectángulo 3"/>
          <p:cNvSpPr/>
          <p:nvPr/>
        </p:nvSpPr>
        <p:spPr>
          <a:xfrm>
            <a:off x="127191" y="1641213"/>
            <a:ext cx="8455700" cy="2031325"/>
          </a:xfrm>
          <a:prstGeom prst="rect">
            <a:avLst/>
          </a:prstGeom>
        </p:spPr>
        <p:txBody>
          <a:bodyPr wrap="square">
            <a:spAutoFit/>
          </a:bodyPr>
          <a:lstStyle/>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Eseguire</a:t>
            </a:r>
            <a:r>
              <a:rPr lang="en-GB" sz="1800" spc="-85" dirty="0">
                <a:solidFill>
                  <a:schemeClr val="tx1"/>
                </a:solidFill>
                <a:latin typeface="Calibri" panose="020F0502020204030204" pitchFamily="34" charset="0"/>
                <a:cs typeface="Calibri" panose="020F0502020204030204" pitchFamily="34" charset="0"/>
              </a:rPr>
              <a:t> la </a:t>
            </a:r>
            <a:r>
              <a:rPr lang="en-GB" sz="1800" spc="-85" dirty="0" err="1">
                <a:solidFill>
                  <a:schemeClr val="tx1"/>
                </a:solidFill>
                <a:latin typeface="Calibri" panose="020F0502020204030204" pitchFamily="34" charset="0"/>
                <a:cs typeface="Calibri" panose="020F0502020204030204" pitchFamily="34" charset="0"/>
              </a:rPr>
              <a:t>valutazione</a:t>
            </a:r>
            <a:r>
              <a:rPr lang="en-GB" sz="1800" spc="-85" dirty="0">
                <a:solidFill>
                  <a:schemeClr val="tx1"/>
                </a:solidFill>
                <a:latin typeface="Calibri" panose="020F0502020204030204" pitchFamily="34" charset="0"/>
                <a:cs typeface="Calibri" panose="020F0502020204030204" pitchFamily="34" charset="0"/>
              </a:rPr>
              <a:t> e </a:t>
            </a:r>
            <a:r>
              <a:rPr lang="en-GB" sz="1800" spc="-85" dirty="0" err="1">
                <a:solidFill>
                  <a:schemeClr val="tx1"/>
                </a:solidFill>
                <a:latin typeface="Calibri" panose="020F0502020204030204" pitchFamily="34" charset="0"/>
                <a:cs typeface="Calibri" panose="020F0502020204030204" pitchFamily="34" charset="0"/>
              </a:rPr>
              <a:t>l'audit</a:t>
            </a:r>
            <a:r>
              <a:rPr lang="en-GB" sz="1800" spc="-85" dirty="0">
                <a:solidFill>
                  <a:schemeClr val="tx1"/>
                </a:solidFill>
                <a:latin typeface="Calibri" panose="020F0502020204030204" pitchFamily="34" charset="0"/>
                <a:cs typeface="Calibri" panose="020F0502020204030204" pitchFamily="34" charset="0"/>
              </a:rPr>
              <a:t> di routine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personali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che</a:t>
            </a:r>
            <a:r>
              <a:rPr lang="en-GB" sz="1800" spc="-85" dirty="0">
                <a:solidFill>
                  <a:schemeClr val="tx1"/>
                </a:solidFill>
                <a:latin typeface="Calibri" panose="020F0502020204030204" pitchFamily="34" charset="0"/>
                <a:cs typeface="Calibri" panose="020F0502020204030204" pitchFamily="34" charset="0"/>
              </a:rPr>
              <a:t> elaborate, e </a:t>
            </a:r>
            <a:r>
              <a:rPr lang="en-GB" sz="1800" spc="-85" dirty="0" err="1">
                <a:solidFill>
                  <a:schemeClr val="tx1"/>
                </a:solidFill>
                <a:latin typeface="Calibri" panose="020F0502020204030204" pitchFamily="34" charset="0"/>
                <a:cs typeface="Calibri" panose="020F0502020204030204" pitchFamily="34" charset="0"/>
              </a:rPr>
              <a:t>quali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altre</a:t>
            </a:r>
            <a:r>
              <a:rPr lang="en-GB" sz="1800" spc="-85" dirty="0">
                <a:solidFill>
                  <a:schemeClr val="tx1"/>
                </a:solidFill>
                <a:latin typeface="Calibri" panose="020F0502020204030204" pitchFamily="34" charset="0"/>
                <a:cs typeface="Calibri" panose="020F0502020204030204" pitchFamily="34" charset="0"/>
              </a:rPr>
              <a:t> parti </a:t>
            </a:r>
            <a:r>
              <a:rPr lang="en-GB" sz="1800" spc="-85" dirty="0" err="1">
                <a:solidFill>
                  <a:schemeClr val="tx1"/>
                </a:solidFill>
                <a:latin typeface="Calibri" panose="020F0502020204030204" pitchFamily="34" charset="0"/>
                <a:cs typeface="Calibri" panose="020F0502020204030204" pitchFamily="34" charset="0"/>
              </a:rPr>
              <a:t>hanno</a:t>
            </a:r>
            <a:r>
              <a:rPr lang="en-GB" sz="1800" spc="-85" dirty="0">
                <a:solidFill>
                  <a:schemeClr val="tx1"/>
                </a:solidFill>
                <a:latin typeface="Calibri" panose="020F0502020204030204" pitchFamily="34" charset="0"/>
                <a:cs typeface="Calibri" panose="020F0502020204030204" pitchFamily="34" charset="0"/>
              </a:rPr>
              <a:t> accesso ad </a:t>
            </a:r>
            <a:r>
              <a:rPr lang="en-GB" sz="1800" spc="-85" dirty="0" err="1">
                <a:solidFill>
                  <a:schemeClr val="tx1"/>
                </a:solidFill>
                <a:latin typeface="Calibri" panose="020F0502020204030204" pitchFamily="34" charset="0"/>
                <a:cs typeface="Calibri" panose="020F0502020204030204" pitchFamily="34" charset="0"/>
              </a:rPr>
              <a:t>essi</a:t>
            </a: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Divulgare</a:t>
            </a:r>
            <a:r>
              <a:rPr lang="en-GB" sz="1800" spc="-85" dirty="0">
                <a:solidFill>
                  <a:schemeClr val="tx1"/>
                </a:solidFill>
                <a:latin typeface="Calibri" panose="020F0502020204030204" pitchFamily="34" charset="0"/>
                <a:cs typeface="Calibri" panose="020F0502020204030204" pitchFamily="34" charset="0"/>
              </a:rPr>
              <a:t> il </a:t>
            </a:r>
            <a:r>
              <a:rPr lang="en-GB" sz="1800" spc="-85" dirty="0" err="1">
                <a:solidFill>
                  <a:schemeClr val="tx1"/>
                </a:solidFill>
                <a:latin typeface="Calibri" panose="020F0502020204030204" pitchFamily="34" charset="0"/>
                <a:cs typeface="Calibri" panose="020F0502020204030204" pitchFamily="34" charset="0"/>
              </a:rPr>
              <a:t>rapporto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dietro</a:t>
            </a:r>
            <a:r>
              <a:rPr lang="en-GB" sz="1800" spc="-85" dirty="0">
                <a:solidFill>
                  <a:schemeClr val="tx1"/>
                </a:solidFill>
                <a:latin typeface="Calibri" panose="020F0502020204030204" pitchFamily="34" charset="0"/>
                <a:cs typeface="Calibri" panose="020F0502020204030204" pitchFamily="34" charset="0"/>
              </a:rPr>
              <a:t> il vostro </a:t>
            </a:r>
            <a:r>
              <a:rPr lang="en-GB" sz="1800" spc="-85" dirty="0" err="1">
                <a:solidFill>
                  <a:schemeClr val="tx1"/>
                </a:solidFill>
                <a:latin typeface="Calibri" panose="020F0502020204030204" pitchFamily="34" charset="0"/>
                <a:cs typeface="Calibri" panose="020F0502020204030204" pitchFamily="34" charset="0"/>
              </a:rPr>
              <a:t>trattamento</a:t>
            </a:r>
            <a:r>
              <a:rPr lang="en-GB" sz="1800" spc="-85" dirty="0">
                <a:solidFill>
                  <a:schemeClr val="tx1"/>
                </a:solidFill>
                <a:latin typeface="Calibri" panose="020F0502020204030204" pitchFamily="34" charset="0"/>
                <a:cs typeface="Calibri" panose="020F0502020204030204" pitchFamily="34" charset="0"/>
              </a:rPr>
              <a:t> - sotto quale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sei </a:t>
            </a:r>
            <a:r>
              <a:rPr lang="en-GB" sz="1800" spc="-85" dirty="0" err="1">
                <a:solidFill>
                  <a:schemeClr val="tx1"/>
                </a:solidFill>
                <a:latin typeface="Calibri" panose="020F0502020204030204" pitchFamily="34" charset="0"/>
                <a:cs typeface="Calibri" panose="020F0502020204030204" pitchFamily="34" charset="0"/>
              </a:rPr>
              <a:t>scenari</a:t>
            </a:r>
            <a:r>
              <a:rPr lang="en-GB" sz="1800" spc="-85" dirty="0">
                <a:solidFill>
                  <a:schemeClr val="tx1"/>
                </a:solidFill>
                <a:latin typeface="Calibri" panose="020F0502020204030204" pitchFamily="34" charset="0"/>
                <a:cs typeface="Calibri" panose="020F0502020204030204" pitchFamily="34" charset="0"/>
              </a:rPr>
              <a:t> operate il vostro </a:t>
            </a:r>
            <a:r>
              <a:rPr lang="en-GB" sz="1800" spc="-85" dirty="0" err="1">
                <a:solidFill>
                  <a:schemeClr val="tx1"/>
                </a:solidFill>
                <a:latin typeface="Calibri" panose="020F0502020204030204" pitchFamily="34" charset="0"/>
                <a:cs typeface="Calibri" panose="020F0502020204030204" pitchFamily="34" charset="0"/>
              </a:rPr>
              <a:t>trattamento</a:t>
            </a:r>
            <a:r>
              <a:rPr lang="en-GB" sz="1800" spc="-85" dirty="0">
                <a:solidFill>
                  <a:schemeClr val="tx1"/>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Operare</a:t>
            </a:r>
            <a:r>
              <a:rPr lang="en-GB" sz="1800" spc="-85" dirty="0">
                <a:solidFill>
                  <a:schemeClr val="tx1"/>
                </a:solidFill>
                <a:latin typeface="Calibri" panose="020F0502020204030204" pitchFamily="34" charset="0"/>
                <a:cs typeface="Calibri" panose="020F0502020204030204" pitchFamily="34" charset="0"/>
              </a:rPr>
              <a:t> in </a:t>
            </a:r>
            <a:r>
              <a:rPr lang="en-GB" sz="1800" spc="-85" dirty="0" err="1">
                <a:solidFill>
                  <a:schemeClr val="tx1"/>
                </a:solidFill>
                <a:latin typeface="Calibri" panose="020F0502020204030204" pitchFamily="34" charset="0"/>
                <a:cs typeface="Calibri" panose="020F0502020204030204" pitchFamily="34" charset="0"/>
              </a:rPr>
              <a:t>pieno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allineamento</a:t>
            </a:r>
            <a:r>
              <a:rPr lang="en-GB" sz="1800" spc="-85" dirty="0">
                <a:solidFill>
                  <a:schemeClr val="tx1"/>
                </a:solidFill>
                <a:latin typeface="Calibri" panose="020F0502020204030204" pitchFamily="34" charset="0"/>
                <a:cs typeface="Calibri" panose="020F0502020204030204" pitchFamily="34" charset="0"/>
              </a:rPr>
              <a:t> con </a:t>
            </a:r>
            <a:r>
              <a:rPr lang="en-GB" sz="1800" spc="-85" dirty="0" err="1">
                <a:solidFill>
                  <a:schemeClr val="tx1"/>
                </a:solidFill>
                <a:latin typeface="Calibri" panose="020F0502020204030204" pitchFamily="34" charset="0"/>
                <a:cs typeface="Calibri" panose="020F0502020204030204" pitchFamily="34" charset="0"/>
              </a:rPr>
              <a:t>l'articolo</a:t>
            </a:r>
            <a:r>
              <a:rPr lang="en-GB" sz="1800" spc="-85" dirty="0">
                <a:solidFill>
                  <a:schemeClr val="tx1"/>
                </a:solidFill>
                <a:latin typeface="Calibri" panose="020F0502020204030204" pitchFamily="34" charset="0"/>
                <a:cs typeface="Calibri" panose="020F0502020204030204" pitchFamily="34" charset="0"/>
              </a:rPr>
              <a:t> n.12 - primo </a:t>
            </a:r>
            <a:r>
              <a:rPr lang="en-GB" sz="1800" spc="-85" dirty="0" err="1">
                <a:solidFill>
                  <a:schemeClr val="tx1"/>
                </a:solidFill>
                <a:latin typeface="Calibri" panose="020F0502020204030204" pitchFamily="34" charset="0"/>
                <a:cs typeface="Calibri" panose="020F0502020204030204" pitchFamily="34" charset="0"/>
              </a:rPr>
              <a:t>diritto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cittadini</a:t>
            </a: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Trasparenza</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40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4 – </a:t>
            </a:r>
            <a:r>
              <a:rPr lang="en-US" sz="2200" dirty="0" err="1">
                <a:latin typeface="Raleway" panose="020B0003030101060003" pitchFamily="34" charset="0"/>
              </a:rPr>
              <a:t>Dimostrazione</a:t>
            </a:r>
            <a:r>
              <a:rPr lang="en-US" sz="2200" dirty="0">
                <a:latin typeface="Raleway" panose="020B0003030101060003" pitchFamily="34" charset="0"/>
              </a:rPr>
              <a:t> di </a:t>
            </a:r>
            <a:r>
              <a:rPr lang="en-US" sz="2200" dirty="0" err="1">
                <a:latin typeface="Raleway" panose="020B0003030101060003" pitchFamily="34" charset="0"/>
              </a:rPr>
              <a:t>conformità</a:t>
            </a:r>
            <a:endParaRPr lang="en-US" sz="2200" dirty="0">
              <a:latin typeface="Raleway" panose="020B0003030101060003" pitchFamily="34" charset="0"/>
            </a:endParaRPr>
          </a:p>
        </p:txBody>
      </p:sp>
      <p:sp>
        <p:nvSpPr>
          <p:cNvPr id="4" name="Rectángulo 3"/>
          <p:cNvSpPr/>
          <p:nvPr/>
        </p:nvSpPr>
        <p:spPr>
          <a:xfrm>
            <a:off x="127191" y="1179449"/>
            <a:ext cx="8455700" cy="3416320"/>
          </a:xfrm>
          <a:prstGeom prst="rect">
            <a:avLst/>
          </a:prstGeom>
        </p:spPr>
        <p:txBody>
          <a:bodyPr wrap="square">
            <a:spAutoFit/>
          </a:bodyPr>
          <a:lstStyle/>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Aderire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alla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protezione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in </a:t>
            </a:r>
            <a:r>
              <a:rPr lang="en-GB" sz="1800" spc="-85" dirty="0" err="1">
                <a:solidFill>
                  <a:schemeClr val="tx1"/>
                </a:solidFill>
                <a:latin typeface="Calibri" panose="020F0502020204030204" pitchFamily="34" charset="0"/>
                <a:cs typeface="Calibri" panose="020F0502020204030204" pitchFamily="34" charset="0"/>
              </a:rPr>
              <a:t>tutte</a:t>
            </a:r>
            <a:r>
              <a:rPr lang="en-GB" sz="1800" spc="-85" dirty="0">
                <a:solidFill>
                  <a:schemeClr val="tx1"/>
                </a:solidFill>
                <a:latin typeface="Calibri" panose="020F0502020204030204" pitchFamily="34" charset="0"/>
                <a:cs typeface="Calibri" panose="020F0502020204030204" pitchFamily="34" charset="0"/>
              </a:rPr>
              <a:t> le </a:t>
            </a:r>
            <a:r>
              <a:rPr lang="en-GB" sz="1800" spc="-85" dirty="0" err="1">
                <a:solidFill>
                  <a:schemeClr val="tx1"/>
                </a:solidFill>
                <a:latin typeface="Calibri" panose="020F0502020204030204" pitchFamily="34" charset="0"/>
                <a:cs typeface="Calibri" panose="020F0502020204030204" pitchFamily="34" charset="0"/>
              </a:rPr>
              <a:t>fasi</a:t>
            </a:r>
            <a:r>
              <a:rPr lang="en-GB" sz="1800" spc="-85" dirty="0">
                <a:solidFill>
                  <a:schemeClr val="tx1"/>
                </a:solidFill>
                <a:latin typeface="Calibri" panose="020F0502020204030204" pitchFamily="34" charset="0"/>
                <a:cs typeface="Calibri" panose="020F0502020204030204" pitchFamily="34" charset="0"/>
              </a:rPr>
              <a:t> del </a:t>
            </a:r>
            <a:r>
              <a:rPr lang="en-GB" sz="1800" spc="-85" dirty="0" err="1">
                <a:solidFill>
                  <a:schemeClr val="tx1"/>
                </a:solidFill>
                <a:latin typeface="Calibri" panose="020F0502020204030204" pitchFamily="34" charset="0"/>
                <a:cs typeface="Calibri" panose="020F0502020204030204" pitchFamily="34" charset="0"/>
              </a:rPr>
              <a:t>processo</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generazione</a:t>
            </a:r>
            <a:r>
              <a:rPr lang="en-GB" sz="1800" spc="-85" dirty="0">
                <a:solidFill>
                  <a:schemeClr val="tx1"/>
                </a:solidFill>
                <a:latin typeface="Calibri" panose="020F0502020204030204" pitchFamily="34" charset="0"/>
                <a:cs typeface="Calibri" panose="020F0502020204030204" pitchFamily="34" charset="0"/>
              </a:rPr>
              <a:t> del </a:t>
            </a:r>
            <a:r>
              <a:rPr lang="en-GB" sz="1800" spc="-85" dirty="0" err="1">
                <a:solidFill>
                  <a:schemeClr val="tx1"/>
                </a:solidFill>
                <a:latin typeface="Calibri" panose="020F0502020204030204" pitchFamily="34" charset="0"/>
                <a:cs typeface="Calibri" panose="020F0502020204030204" pitchFamily="34" charset="0"/>
              </a:rPr>
              <a:t>valore</a:t>
            </a: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Rendere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personali</a:t>
            </a:r>
            <a:r>
              <a:rPr lang="en-GB" sz="1800" spc="-85" dirty="0">
                <a:solidFill>
                  <a:schemeClr val="tx1"/>
                </a:solidFill>
                <a:latin typeface="Calibri" panose="020F0502020204030204" pitchFamily="34" charset="0"/>
                <a:cs typeface="Calibri" panose="020F0502020204030204" pitchFamily="34" charset="0"/>
              </a:rPr>
              <a:t> il </a:t>
            </a:r>
            <a:r>
              <a:rPr lang="en-GB" sz="1800" spc="-85" dirty="0" err="1">
                <a:solidFill>
                  <a:schemeClr val="tx1"/>
                </a:solidFill>
                <a:latin typeface="Calibri" panose="020F0502020204030204" pitchFamily="34" charset="0"/>
                <a:cs typeface="Calibri" panose="020F0502020204030204" pitchFamily="34" charset="0"/>
              </a:rPr>
              <a:t>più</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possibile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anonimi</a:t>
            </a: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Impostare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meccanismi</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sicurezza</a:t>
            </a:r>
            <a:r>
              <a:rPr lang="en-GB" sz="1800" spc="-85" dirty="0">
                <a:solidFill>
                  <a:schemeClr val="tx1"/>
                </a:solidFill>
                <a:latin typeface="Calibri" panose="020F0502020204030204" pitchFamily="34" charset="0"/>
                <a:cs typeface="Calibri" panose="020F0502020204030204" pitchFamily="34" charset="0"/>
              </a:rPr>
              <a:t> per </a:t>
            </a:r>
            <a:r>
              <a:rPr lang="en-GB" sz="1800" spc="-85" dirty="0" err="1">
                <a:solidFill>
                  <a:schemeClr val="tx1"/>
                </a:solidFill>
                <a:latin typeface="Calibri" panose="020F0502020204030204" pitchFamily="34" charset="0"/>
                <a:cs typeface="Calibri" panose="020F0502020204030204" pitchFamily="34" charset="0"/>
              </a:rPr>
              <a:t>prevenire</a:t>
            </a:r>
            <a:r>
              <a:rPr lang="en-GB" sz="1800" spc="-85" dirty="0">
                <a:solidFill>
                  <a:schemeClr val="tx1"/>
                </a:solidFill>
                <a:latin typeface="Calibri" panose="020F0502020204030204" pitchFamily="34" charset="0"/>
                <a:cs typeface="Calibri" panose="020F0502020204030204" pitchFamily="34" charset="0"/>
              </a:rPr>
              <a:t> le </a:t>
            </a:r>
            <a:r>
              <a:rPr lang="en-GB" sz="1800" spc="-85" dirty="0" err="1">
                <a:solidFill>
                  <a:schemeClr val="tx1"/>
                </a:solidFill>
                <a:latin typeface="Calibri" panose="020F0502020204030204" pitchFamily="34" charset="0"/>
                <a:cs typeface="Calibri" panose="020F0502020204030204" pitchFamily="34" charset="0"/>
              </a:rPr>
              <a:t>violazioni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 con chi li </a:t>
            </a:r>
            <a:r>
              <a:rPr lang="en-GB" sz="1800" spc="-85" dirty="0" err="1">
                <a:solidFill>
                  <a:schemeClr val="tx1"/>
                </a:solidFill>
                <a:latin typeface="Calibri" panose="020F0502020204030204" pitchFamily="34" charset="0"/>
                <a:cs typeface="Calibri" panose="020F0502020204030204" pitchFamily="34" charset="0"/>
              </a:rPr>
              <a:t>stai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condividendo</a:t>
            </a:r>
            <a:r>
              <a:rPr lang="en-GB" sz="1800" spc="-85" dirty="0">
                <a:solidFill>
                  <a:schemeClr val="tx1"/>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Validare</a:t>
            </a:r>
            <a:r>
              <a:rPr lang="en-GB" sz="1800" spc="-85" dirty="0">
                <a:solidFill>
                  <a:schemeClr val="tx1"/>
                </a:solidFill>
                <a:latin typeface="Calibri" panose="020F0502020204030204" pitchFamily="34" charset="0"/>
                <a:cs typeface="Calibri" panose="020F0502020204030204" pitchFamily="34" charset="0"/>
              </a:rPr>
              <a:t> la </a:t>
            </a:r>
            <a:r>
              <a:rPr lang="en-GB" sz="1800" spc="-85" dirty="0" err="1">
                <a:solidFill>
                  <a:schemeClr val="tx1"/>
                </a:solidFill>
                <a:latin typeface="Calibri" panose="020F0502020204030204" pitchFamily="34" charset="0"/>
                <a:cs typeface="Calibri" panose="020F0502020204030204" pitchFamily="34" charset="0"/>
              </a:rPr>
              <a:t>valutazione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dell'impatto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 la </a:t>
            </a:r>
            <a:r>
              <a:rPr lang="en-GB" sz="1800" spc="-85" dirty="0" err="1">
                <a:solidFill>
                  <a:schemeClr val="tx1"/>
                </a:solidFill>
                <a:latin typeface="Calibri" panose="020F0502020204030204" pitchFamily="34" charset="0"/>
                <a:cs typeface="Calibri" panose="020F0502020204030204" pitchFamily="34" charset="0"/>
              </a:rPr>
              <a:t>vostra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attività</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danneggia</a:t>
            </a:r>
            <a:r>
              <a:rPr lang="en-GB" sz="1800" spc="-85" dirty="0">
                <a:solidFill>
                  <a:schemeClr val="tx1"/>
                </a:solidFill>
                <a:latin typeface="Calibri" panose="020F0502020204030204" pitchFamily="34" charset="0"/>
                <a:cs typeface="Calibri" panose="020F0502020204030204" pitchFamily="34" charset="0"/>
              </a:rPr>
              <a:t> / </a:t>
            </a:r>
            <a:r>
              <a:rPr lang="en-GB" sz="1800" spc="-85" dirty="0" err="1">
                <a:solidFill>
                  <a:schemeClr val="tx1"/>
                </a:solidFill>
                <a:latin typeface="Calibri" panose="020F0502020204030204" pitchFamily="34" charset="0"/>
                <a:cs typeface="Calibri" panose="020F0502020204030204" pitchFamily="34" charset="0"/>
              </a:rPr>
              <a:t>minaccia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personali</a:t>
            </a:r>
            <a:r>
              <a:rPr lang="en-GB" sz="1800" spc="-85" dirty="0">
                <a:solidFill>
                  <a:schemeClr val="tx1"/>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Testare</a:t>
            </a:r>
            <a:r>
              <a:rPr lang="en-GB" sz="1800" spc="-85" dirty="0">
                <a:solidFill>
                  <a:schemeClr val="tx1"/>
                </a:solidFill>
                <a:latin typeface="Calibri" panose="020F0502020204030204" pitchFamily="34" charset="0"/>
                <a:cs typeface="Calibri" panose="020F0502020204030204" pitchFamily="34" charset="0"/>
              </a:rPr>
              <a:t> un </a:t>
            </a:r>
            <a:r>
              <a:rPr lang="en-GB" sz="1800" spc="-85" dirty="0" err="1">
                <a:solidFill>
                  <a:schemeClr val="tx1"/>
                </a:solidFill>
                <a:latin typeface="Calibri" panose="020F0502020204030204" pitchFamily="34" charset="0"/>
                <a:cs typeface="Calibri" panose="020F0502020204030204" pitchFamily="34" charset="0"/>
              </a:rPr>
              <a:t>sistema</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notifica</a:t>
            </a:r>
            <a:r>
              <a:rPr lang="en-GB" sz="1800" spc="-85" dirty="0">
                <a:solidFill>
                  <a:schemeClr val="tx1"/>
                </a:solidFill>
                <a:latin typeface="Calibri" panose="020F0502020204030204" pitchFamily="34" charset="0"/>
                <a:cs typeface="Calibri" panose="020F0502020204030204" pitchFamily="34" charset="0"/>
              </a:rPr>
              <a:t> in </a:t>
            </a:r>
            <a:r>
              <a:rPr lang="en-GB" sz="1800" spc="-85" dirty="0" err="1">
                <a:solidFill>
                  <a:schemeClr val="tx1"/>
                </a:solidFill>
                <a:latin typeface="Calibri" panose="020F0502020204030204" pitchFamily="34" charset="0"/>
                <a:cs typeface="Calibri" panose="020F0502020204030204" pitchFamily="34" charset="0"/>
              </a:rPr>
              <a:t>caso</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violazione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 </a:t>
            </a:r>
            <a:r>
              <a:rPr lang="en-GB" sz="1800" spc="-85" dirty="0" err="1">
                <a:solidFill>
                  <a:schemeClr val="tx1"/>
                </a:solidFill>
                <a:latin typeface="Calibri" panose="020F0502020204030204" pitchFamily="34" charset="0"/>
                <a:cs typeface="Calibri" panose="020F0502020204030204" pitchFamily="34" charset="0"/>
              </a:rPr>
              <a:t>ricordando</a:t>
            </a:r>
            <a:r>
              <a:rPr lang="en-GB" sz="1800" spc="-85" dirty="0">
                <a:solidFill>
                  <a:schemeClr val="tx1"/>
                </a:solidFill>
                <a:latin typeface="Calibri" panose="020F0502020204030204" pitchFamily="34" charset="0"/>
                <a:cs typeface="Calibri" panose="020F0502020204030204" pitchFamily="34" charset="0"/>
              </a:rPr>
              <a:t> il </a:t>
            </a:r>
            <a:r>
              <a:rPr lang="en-GB" sz="1800" spc="-85" dirty="0" err="1">
                <a:solidFill>
                  <a:schemeClr val="tx1"/>
                </a:solidFill>
                <a:latin typeface="Calibri" panose="020F0502020204030204" pitchFamily="34" charset="0"/>
                <a:cs typeface="Calibri" panose="020F0502020204030204" pitchFamily="34" charset="0"/>
              </a:rPr>
              <a:t>diritto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cittadini</a:t>
            </a:r>
            <a:r>
              <a:rPr lang="en-GB" sz="1800" spc="-85" dirty="0">
                <a:solidFill>
                  <a:schemeClr val="tx1"/>
                </a:solidFill>
                <a:latin typeface="Calibri" panose="020F0502020204030204" pitchFamily="34" charset="0"/>
                <a:cs typeface="Calibri" panose="020F0502020204030204" pitchFamily="34" charset="0"/>
              </a:rPr>
              <a:t> ad </a:t>
            </a:r>
            <a:r>
              <a:rPr lang="en-GB" sz="1800" spc="-85" dirty="0" err="1">
                <a:solidFill>
                  <a:schemeClr val="tx1"/>
                </a:solidFill>
                <a:latin typeface="Calibri" panose="020F0502020204030204" pitchFamily="34" charset="0"/>
                <a:cs typeface="Calibri" panose="020F0502020204030204" pitchFamily="34" charset="0"/>
              </a:rPr>
              <a:t>essere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informati</a:t>
            </a: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781563"/>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Sicurezza</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153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solidFill>
                  <a:schemeClr val="tx1"/>
                </a:solidFill>
              </a:rPr>
              <a:t>INDICE</a:t>
            </a:r>
            <a:endParaRPr sz="2200" dirty="0">
              <a:solidFill>
                <a:schemeClr val="tx1"/>
              </a:solidFill>
            </a:endParaRPr>
          </a:p>
        </p:txBody>
      </p:sp>
      <p:sp>
        <p:nvSpPr>
          <p:cNvPr id="4" name="Rectángulo 3"/>
          <p:cNvSpPr/>
          <p:nvPr/>
        </p:nvSpPr>
        <p:spPr>
          <a:xfrm>
            <a:off x="388419" y="957739"/>
            <a:ext cx="7942780" cy="4124206"/>
          </a:xfrm>
          <a:prstGeom prst="rect">
            <a:avLst/>
          </a:prstGeom>
        </p:spPr>
        <p:txBody>
          <a:bodyPr wrap="square">
            <a:spAutoFit/>
          </a:bodyPr>
          <a:lstStyle/>
          <a:p>
            <a:pPr marL="171450" lvl="0" indent="-171450">
              <a:buClr>
                <a:schemeClr val="dk1"/>
              </a:buClr>
              <a:buSzPts val="1100"/>
              <a:buFont typeface="Arial" panose="020B0604020202020204" pitchFamily="34" charset="0"/>
              <a:buChar char="•"/>
            </a:pPr>
            <a:r>
              <a:rPr lang="en-GB" sz="900" dirty="0" err="1">
                <a:solidFill>
                  <a:srgbClr val="2ABBAD"/>
                </a:solidFill>
                <a:latin typeface="Calibri" panose="020F0502020204030204" pitchFamily="34" charset="0"/>
                <a:cs typeface="Calibri" panose="020F0502020204030204" pitchFamily="34" charset="0"/>
              </a:rPr>
              <a:t>Qualche</a:t>
            </a:r>
            <a:r>
              <a:rPr lang="en-GB" sz="900" dirty="0">
                <a:solidFill>
                  <a:srgbClr val="2ABBAD"/>
                </a:solidFill>
                <a:latin typeface="Calibri" panose="020F0502020204030204" pitchFamily="34" charset="0"/>
                <a:cs typeface="Calibri" panose="020F0502020204030204" pitchFamily="34" charset="0"/>
              </a:rPr>
              <a:t> nota </a:t>
            </a:r>
            <a:r>
              <a:rPr lang="en-GB" sz="900" dirty="0" err="1">
                <a:solidFill>
                  <a:srgbClr val="2ABBAD"/>
                </a:solidFill>
                <a:latin typeface="Calibri" panose="020F0502020204030204" pitchFamily="34" charset="0"/>
                <a:cs typeface="Calibri" panose="020F0502020204030204" pitchFamily="34" charset="0"/>
              </a:rPr>
              <a:t>introduttiva</a:t>
            </a:r>
            <a:r>
              <a:rPr lang="en-GB" sz="900" dirty="0">
                <a:solidFill>
                  <a:srgbClr val="2ABBAD"/>
                </a:solidFill>
                <a:latin typeface="Calibri" panose="020F0502020204030204" pitchFamily="34" charset="0"/>
                <a:cs typeface="Calibri" panose="020F0502020204030204" pitchFamily="34" charset="0"/>
              </a:rPr>
              <a:t> </a:t>
            </a:r>
            <a:r>
              <a:rPr lang="en-GB" sz="900" dirty="0" err="1">
                <a:solidFill>
                  <a:srgbClr val="2ABBAD"/>
                </a:solidFill>
                <a:latin typeface="Calibri" panose="020F0502020204030204" pitchFamily="34" charset="0"/>
                <a:cs typeface="Calibri" panose="020F0502020204030204" pitchFamily="34" charset="0"/>
              </a:rPr>
              <a:t>sul</a:t>
            </a:r>
            <a:r>
              <a:rPr lang="en-GB" sz="900" dirty="0">
                <a:solidFill>
                  <a:srgbClr val="2ABBAD"/>
                </a:solidFill>
                <a:latin typeface="Calibri" panose="020F0502020204030204" pitchFamily="34" charset="0"/>
                <a:cs typeface="Calibri" panose="020F0502020204030204" pitchFamily="34" charset="0"/>
              </a:rPr>
              <a:t> GDPR</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Cos'è il GDPR?</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Ricordate</a:t>
            </a:r>
            <a:r>
              <a:rPr lang="en-GB" sz="900" dirty="0">
                <a:solidFill>
                  <a:schemeClr val="tx1"/>
                </a:solidFill>
                <a:latin typeface="Calibri" panose="020F0502020204030204" pitchFamily="34" charset="0"/>
                <a:cs typeface="Calibri" panose="020F0502020204030204" pitchFamily="34" charset="0"/>
              </a:rPr>
              <a:t>... cos'è un </a:t>
            </a:r>
            <a:r>
              <a:rPr lang="en-GB" sz="900" dirty="0" err="1">
                <a:solidFill>
                  <a:schemeClr val="tx1"/>
                </a:solidFill>
                <a:latin typeface="Calibri" panose="020F0502020204030204" pitchFamily="34" charset="0"/>
                <a:cs typeface="Calibri" panose="020F0502020204030204" pitchFamily="34" charset="0"/>
              </a:rPr>
              <a:t>regolamento</a:t>
            </a:r>
            <a:r>
              <a:rPr lang="en-GB" sz="900" dirty="0">
                <a:solidFill>
                  <a:schemeClr val="tx1"/>
                </a:solidFill>
                <a:latin typeface="Calibri" panose="020F0502020204030204" pitchFamily="34" charset="0"/>
                <a:cs typeface="Calibri" panose="020F0502020204030204" pitchFamily="34" charset="0"/>
              </a:rPr>
              <a:t>?</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Il GDPR in breve: </a:t>
            </a:r>
            <a:r>
              <a:rPr lang="en-GB" sz="900" dirty="0" err="1">
                <a:solidFill>
                  <a:schemeClr val="tx1"/>
                </a:solidFill>
                <a:latin typeface="Calibri" panose="020F0502020204030204" pitchFamily="34" charset="0"/>
                <a:cs typeface="Calibri" panose="020F0502020204030204" pitchFamily="34" charset="0"/>
              </a:rPr>
              <a:t>scala</a:t>
            </a:r>
            <a:r>
              <a:rPr lang="en-GB" sz="900" dirty="0">
                <a:solidFill>
                  <a:schemeClr val="tx1"/>
                </a:solidFill>
                <a:latin typeface="Calibri" panose="020F0502020204030204" pitchFamily="34" charset="0"/>
                <a:cs typeface="Calibri" panose="020F0502020204030204" pitchFamily="34" charset="0"/>
              </a:rPr>
              <a:t> e </a:t>
            </a:r>
            <a:r>
              <a:rPr lang="en-GB" sz="900" dirty="0" err="1">
                <a:solidFill>
                  <a:schemeClr val="tx1"/>
                </a:solidFill>
                <a:latin typeface="Calibri" panose="020F0502020204030204" pitchFamily="34" charset="0"/>
                <a:cs typeface="Calibri" panose="020F0502020204030204" pitchFamily="34" charset="0"/>
              </a:rPr>
              <a:t>portata</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Essere</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prudenti</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Puntualizzazioni</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endParaRPr lang="en-GB" sz="900" dirty="0">
              <a:solidFill>
                <a:schemeClr val="tx1"/>
              </a:solidFill>
              <a:latin typeface="Calibri" panose="020F0502020204030204" pitchFamily="34" charset="0"/>
              <a:cs typeface="Calibri" panose="020F0502020204030204" pitchFamily="34" charset="0"/>
            </a:endParaRPr>
          </a:p>
          <a:p>
            <a:pPr marL="171450" indent="-171450">
              <a:buClr>
                <a:schemeClr val="dk1"/>
              </a:buClr>
              <a:buSzPts val="1100"/>
              <a:buFont typeface="Arial" panose="020B0604020202020204" pitchFamily="34" charset="0"/>
              <a:buChar char="•"/>
            </a:pPr>
            <a:r>
              <a:rPr lang="en-GB" sz="900" dirty="0" err="1">
                <a:solidFill>
                  <a:srgbClr val="2ABBAD"/>
                </a:solidFill>
                <a:latin typeface="Calibri" panose="020F0502020204030204" pitchFamily="34" charset="0"/>
                <a:cs typeface="Calibri" panose="020F0502020204030204" pitchFamily="34" charset="0"/>
              </a:rPr>
              <a:t>Unità</a:t>
            </a:r>
            <a:r>
              <a:rPr lang="en-GB" sz="900" dirty="0">
                <a:solidFill>
                  <a:srgbClr val="2ABBAD"/>
                </a:solidFill>
                <a:latin typeface="Calibri" panose="020F0502020204030204" pitchFamily="34" charset="0"/>
                <a:cs typeface="Calibri" panose="020F0502020204030204" pitchFamily="34" charset="0"/>
              </a:rPr>
              <a:t> 1: Il </a:t>
            </a:r>
            <a:r>
              <a:rPr lang="en-GB" sz="900" dirty="0" err="1">
                <a:solidFill>
                  <a:srgbClr val="2ABBAD"/>
                </a:solidFill>
                <a:latin typeface="Calibri" panose="020F0502020204030204" pitchFamily="34" charset="0"/>
                <a:cs typeface="Calibri" panose="020F0502020204030204" pitchFamily="34" charset="0"/>
              </a:rPr>
              <a:t>glossario</a:t>
            </a:r>
            <a:r>
              <a:rPr lang="en-GB" sz="900" dirty="0">
                <a:solidFill>
                  <a:srgbClr val="2ABBAD"/>
                </a:solidFill>
                <a:latin typeface="Calibri" panose="020F0502020204030204" pitchFamily="34" charset="0"/>
                <a:cs typeface="Calibri" panose="020F0502020204030204" pitchFamily="34" charset="0"/>
              </a:rPr>
              <a:t> del GDPR</a:t>
            </a: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Dati</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personali</a:t>
            </a:r>
            <a:r>
              <a:rPr lang="en-GB" sz="900" dirty="0">
                <a:solidFill>
                  <a:schemeClr val="tx1"/>
                </a:solidFill>
                <a:latin typeface="Calibri" panose="020F0502020204030204" pitchFamily="34" charset="0"/>
                <a:cs typeface="Calibri" panose="020F0502020204030204" pitchFamily="34" charset="0"/>
              </a:rPr>
              <a:t> </a:t>
            </a: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Elaborazione</a:t>
            </a:r>
            <a:endParaRPr lang="en-GB" sz="900" dirty="0">
              <a:solidFill>
                <a:schemeClr val="tx1"/>
              </a:solidFill>
              <a:latin typeface="Calibri" panose="020F0502020204030204" pitchFamily="34" charset="0"/>
              <a:cs typeface="Calibri" panose="020F0502020204030204" pitchFamily="34" charset="0"/>
            </a:endParaRP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Profilazione</a:t>
            </a:r>
            <a:r>
              <a:rPr lang="en-GB" sz="900" dirty="0">
                <a:solidFill>
                  <a:schemeClr val="tx1"/>
                </a:solidFill>
                <a:latin typeface="Calibri" panose="020F0502020204030204" pitchFamily="34" charset="0"/>
                <a:cs typeface="Calibri" panose="020F0502020204030204" pitchFamily="34" charset="0"/>
              </a:rPr>
              <a:t> </a:t>
            </a: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Controllore</a:t>
            </a:r>
            <a:endParaRPr lang="en-GB" sz="900" dirty="0">
              <a:solidFill>
                <a:schemeClr val="tx1"/>
              </a:solidFill>
              <a:latin typeface="Calibri" panose="020F0502020204030204" pitchFamily="34" charset="0"/>
              <a:cs typeface="Calibri" panose="020F0502020204030204" pitchFamily="34" charset="0"/>
            </a:endParaRP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Consenso</a:t>
            </a:r>
            <a:endParaRPr lang="en-GB" sz="900" dirty="0">
              <a:solidFill>
                <a:schemeClr val="tx1"/>
              </a:solidFill>
              <a:latin typeface="Calibri" panose="020F0502020204030204" pitchFamily="34" charset="0"/>
              <a:cs typeface="Calibri" panose="020F0502020204030204" pitchFamily="34" charset="0"/>
            </a:endParaRP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Violazione</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dei</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dati</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personali</a:t>
            </a:r>
            <a:r>
              <a:rPr lang="en-GB" sz="900" dirty="0">
                <a:solidFill>
                  <a:schemeClr val="tx1"/>
                </a:solidFill>
                <a:latin typeface="Calibri" panose="020F0502020204030204" pitchFamily="34" charset="0"/>
                <a:cs typeface="Calibri" panose="020F0502020204030204" pitchFamily="34" charset="0"/>
              </a:rPr>
              <a:t> </a:t>
            </a:r>
          </a:p>
          <a:p>
            <a:pPr lvl="0">
              <a:buClr>
                <a:schemeClr val="dk1"/>
              </a:buClr>
              <a:buSzPts val="1100"/>
            </a:pPr>
            <a:endParaRPr lang="en-GB" sz="900" dirty="0">
              <a:solidFill>
                <a:schemeClr val="tx1"/>
              </a:solidFill>
              <a:latin typeface="Calibri" panose="020F0502020204030204" pitchFamily="34" charset="0"/>
              <a:cs typeface="Calibri" panose="020F0502020204030204" pitchFamily="34" charset="0"/>
            </a:endParaRPr>
          </a:p>
          <a:p>
            <a:pPr marL="171450" lvl="0" indent="-171450">
              <a:buClr>
                <a:schemeClr val="dk1"/>
              </a:buClr>
              <a:buSzPts val="1100"/>
              <a:buFont typeface="Arial" panose="020B0604020202020204" pitchFamily="34" charset="0"/>
              <a:buChar char="•"/>
            </a:pPr>
            <a:r>
              <a:rPr lang="en-GB" sz="900" dirty="0" err="1">
                <a:solidFill>
                  <a:srgbClr val="2ABBAD"/>
                </a:solidFill>
                <a:latin typeface="Calibri" panose="020F0502020204030204" pitchFamily="34" charset="0"/>
                <a:cs typeface="Calibri" panose="020F0502020204030204" pitchFamily="34" charset="0"/>
              </a:rPr>
              <a:t>Unità</a:t>
            </a:r>
            <a:r>
              <a:rPr lang="en-GB" sz="900" dirty="0">
                <a:solidFill>
                  <a:srgbClr val="2ABBAD"/>
                </a:solidFill>
                <a:latin typeface="Calibri" panose="020F0502020204030204" pitchFamily="34" charset="0"/>
                <a:cs typeface="Calibri" panose="020F0502020204030204" pitchFamily="34" charset="0"/>
              </a:rPr>
              <a:t> 2 – I 7 </a:t>
            </a:r>
            <a:r>
              <a:rPr lang="en-GB" sz="900" dirty="0" err="1">
                <a:solidFill>
                  <a:srgbClr val="2ABBAD"/>
                </a:solidFill>
                <a:latin typeface="Calibri" panose="020F0502020204030204" pitchFamily="34" charset="0"/>
                <a:cs typeface="Calibri" panose="020F0502020204030204" pitchFamily="34" charset="0"/>
              </a:rPr>
              <a:t>princìpi</a:t>
            </a:r>
            <a:r>
              <a:rPr lang="en-GB" sz="900" dirty="0">
                <a:solidFill>
                  <a:srgbClr val="2ABBAD"/>
                </a:solidFill>
                <a:latin typeface="Calibri" panose="020F0502020204030204" pitchFamily="34" charset="0"/>
                <a:cs typeface="Calibri" panose="020F0502020204030204" pitchFamily="34" charset="0"/>
              </a:rPr>
              <a:t> </a:t>
            </a:r>
            <a:r>
              <a:rPr lang="en-GB" sz="900" dirty="0" err="1">
                <a:solidFill>
                  <a:srgbClr val="2ABBAD"/>
                </a:solidFill>
                <a:latin typeface="Calibri" panose="020F0502020204030204" pitchFamily="34" charset="0"/>
                <a:cs typeface="Calibri" panose="020F0502020204030204" pitchFamily="34" charset="0"/>
              </a:rPr>
              <a:t>della</a:t>
            </a:r>
            <a:r>
              <a:rPr lang="en-GB" sz="900" dirty="0">
                <a:solidFill>
                  <a:srgbClr val="2ABBAD"/>
                </a:solidFill>
                <a:latin typeface="Calibri" panose="020F0502020204030204" pitchFamily="34" charset="0"/>
                <a:cs typeface="Calibri" panose="020F0502020204030204" pitchFamily="34" charset="0"/>
              </a:rPr>
              <a:t> </a:t>
            </a:r>
            <a:r>
              <a:rPr lang="en-GB" sz="900" dirty="0" err="1">
                <a:solidFill>
                  <a:srgbClr val="2ABBAD"/>
                </a:solidFill>
                <a:latin typeface="Calibri" panose="020F0502020204030204" pitchFamily="34" charset="0"/>
                <a:cs typeface="Calibri" panose="020F0502020204030204" pitchFamily="34" charset="0"/>
              </a:rPr>
              <a:t>protezione</a:t>
            </a:r>
            <a:r>
              <a:rPr lang="en-GB" sz="900" dirty="0">
                <a:solidFill>
                  <a:srgbClr val="2ABBAD"/>
                </a:solidFill>
                <a:latin typeface="Calibri" panose="020F0502020204030204" pitchFamily="34" charset="0"/>
                <a:cs typeface="Calibri" panose="020F0502020204030204" pitchFamily="34" charset="0"/>
              </a:rPr>
              <a:t> </a:t>
            </a:r>
            <a:r>
              <a:rPr lang="en-GB" sz="900" dirty="0" err="1">
                <a:solidFill>
                  <a:srgbClr val="2ABBAD"/>
                </a:solidFill>
                <a:latin typeface="Calibri" panose="020F0502020204030204" pitchFamily="34" charset="0"/>
                <a:cs typeface="Calibri" panose="020F0502020204030204" pitchFamily="34" charset="0"/>
              </a:rPr>
              <a:t>dati</a:t>
            </a:r>
            <a:endParaRPr lang="en-GB" sz="900" dirty="0">
              <a:solidFill>
                <a:srgbClr val="2ABBAD"/>
              </a:solidFill>
              <a:latin typeface="Calibri" panose="020F0502020204030204" pitchFamily="34" charset="0"/>
              <a:cs typeface="Calibri" panose="020F0502020204030204" pitchFamily="34" charset="0"/>
            </a:endParaRPr>
          </a:p>
          <a:p>
            <a:pPr lvl="0">
              <a:buClr>
                <a:schemeClr val="dk1"/>
              </a:buClr>
              <a:buSzPts val="1100"/>
            </a:pPr>
            <a:endParaRPr lang="en-GB" sz="900" dirty="0">
              <a:solidFill>
                <a:srgbClr val="2ABBAD"/>
              </a:solidFill>
              <a:latin typeface="Calibri" panose="020F0502020204030204" pitchFamily="34" charset="0"/>
              <a:cs typeface="Calibri" panose="020F0502020204030204" pitchFamily="34" charset="0"/>
            </a:endParaRPr>
          </a:p>
          <a:p>
            <a:pPr marL="171450" lvl="0" indent="-171450">
              <a:buClr>
                <a:schemeClr val="dk1"/>
              </a:buClr>
              <a:buSzPts val="1100"/>
              <a:buFont typeface="Arial" panose="020B0604020202020204" pitchFamily="34" charset="0"/>
              <a:buChar char="•"/>
            </a:pPr>
            <a:r>
              <a:rPr lang="en-GB" sz="900" dirty="0" err="1">
                <a:solidFill>
                  <a:srgbClr val="2ABBAD"/>
                </a:solidFill>
                <a:latin typeface="Calibri" panose="020F0502020204030204" pitchFamily="34" charset="0"/>
                <a:cs typeface="Calibri" panose="020F0502020204030204" pitchFamily="34" charset="0"/>
              </a:rPr>
              <a:t>Unità</a:t>
            </a:r>
            <a:r>
              <a:rPr lang="en-GB" sz="900" dirty="0">
                <a:solidFill>
                  <a:srgbClr val="2ABBAD"/>
                </a:solidFill>
                <a:latin typeface="Calibri" panose="020F0502020204030204" pitchFamily="34" charset="0"/>
                <a:cs typeface="Calibri" panose="020F0502020204030204" pitchFamily="34" charset="0"/>
              </a:rPr>
              <a:t> 3 – 8 </a:t>
            </a:r>
            <a:r>
              <a:rPr lang="en-GB" sz="900" dirty="0" err="1">
                <a:solidFill>
                  <a:srgbClr val="2ABBAD"/>
                </a:solidFill>
                <a:latin typeface="Calibri" panose="020F0502020204030204" pitchFamily="34" charset="0"/>
                <a:cs typeface="Calibri" panose="020F0502020204030204" pitchFamily="34" charset="0"/>
              </a:rPr>
              <a:t>diritti</a:t>
            </a:r>
            <a:r>
              <a:rPr lang="en-GB" sz="900" dirty="0">
                <a:solidFill>
                  <a:srgbClr val="2ABBAD"/>
                </a:solidFill>
                <a:latin typeface="Calibri" panose="020F0502020204030204" pitchFamily="34" charset="0"/>
                <a:cs typeface="Calibri" panose="020F0502020204030204" pitchFamily="34" charset="0"/>
              </a:rPr>
              <a:t> di privacy</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I </a:t>
            </a:r>
            <a:r>
              <a:rPr lang="en-GB" sz="900" dirty="0" err="1">
                <a:solidFill>
                  <a:schemeClr val="tx1"/>
                </a:solidFill>
                <a:latin typeface="Calibri" panose="020F0502020204030204" pitchFamily="34" charset="0"/>
                <a:cs typeface="Calibri" panose="020F0502020204030204" pitchFamily="34" charset="0"/>
              </a:rPr>
              <a:t>diritti</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dei</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cittadini</a:t>
            </a:r>
            <a:endParaRPr lang="en-GB" sz="900" dirty="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Le </a:t>
            </a:r>
            <a:r>
              <a:rPr lang="en-GB" sz="900" dirty="0" err="1">
                <a:solidFill>
                  <a:schemeClr val="tx1"/>
                </a:solidFill>
                <a:latin typeface="Calibri" panose="020F0502020204030204" pitchFamily="34" charset="0"/>
                <a:cs typeface="Calibri" panose="020F0502020204030204" pitchFamily="34" charset="0"/>
              </a:rPr>
              <a:t>implicazioni</a:t>
            </a:r>
            <a:r>
              <a:rPr lang="en-GB" sz="900" dirty="0">
                <a:solidFill>
                  <a:schemeClr val="tx1"/>
                </a:solidFill>
                <a:latin typeface="Calibri" panose="020F0502020204030204" pitchFamily="34" charset="0"/>
                <a:cs typeface="Calibri" panose="020F0502020204030204" pitchFamily="34" charset="0"/>
              </a:rPr>
              <a:t> per le </a:t>
            </a:r>
            <a:r>
              <a:rPr lang="en-GB" sz="900" dirty="0" err="1">
                <a:solidFill>
                  <a:schemeClr val="tx1"/>
                </a:solidFill>
                <a:latin typeface="Calibri" panose="020F0502020204030204" pitchFamily="34" charset="0"/>
                <a:cs typeface="Calibri" panose="020F0502020204030204" pitchFamily="34" charset="0"/>
              </a:rPr>
              <a:t>organizzazioni</a:t>
            </a:r>
            <a:r>
              <a:rPr lang="en-GB" sz="900" dirty="0">
                <a:solidFill>
                  <a:schemeClr val="tx1"/>
                </a:solidFill>
                <a:latin typeface="Calibri" panose="020F0502020204030204" pitchFamily="34" charset="0"/>
                <a:cs typeface="Calibri" panose="020F0502020204030204" pitchFamily="34" charset="0"/>
              </a:rPr>
              <a:t> e le </a:t>
            </a:r>
            <a:r>
              <a:rPr lang="en-GB" sz="900" dirty="0" err="1">
                <a:solidFill>
                  <a:schemeClr val="tx1"/>
                </a:solidFill>
                <a:latin typeface="Calibri" panose="020F0502020204030204" pitchFamily="34" charset="0"/>
                <a:cs typeface="Calibri" panose="020F0502020204030204" pitchFamily="34" charset="0"/>
              </a:rPr>
              <a:t>imprese</a:t>
            </a:r>
            <a:endParaRPr lang="en-GB" sz="900" dirty="0">
              <a:solidFill>
                <a:schemeClr val="tx1"/>
              </a:solidFill>
              <a:latin typeface="Calibri" panose="020F0502020204030204" pitchFamily="34" charset="0"/>
              <a:cs typeface="Calibri" panose="020F0502020204030204" pitchFamily="34" charset="0"/>
            </a:endParaRPr>
          </a:p>
          <a:p>
            <a:pPr lvl="1">
              <a:buClr>
                <a:schemeClr val="dk1"/>
              </a:buClr>
              <a:buSzPts val="1100"/>
            </a:pPr>
            <a:endParaRPr lang="en-GB" sz="900" dirty="0">
              <a:solidFill>
                <a:schemeClr val="tx1"/>
              </a:solidFill>
              <a:latin typeface="Calibri" panose="020F0502020204030204" pitchFamily="34" charset="0"/>
              <a:cs typeface="Calibri" panose="020F0502020204030204" pitchFamily="34" charset="0"/>
            </a:endParaRPr>
          </a:p>
          <a:p>
            <a:pPr marL="171450" lvl="1" indent="-171450">
              <a:buClr>
                <a:schemeClr val="dk1"/>
              </a:buClr>
              <a:buSzPts val="1100"/>
              <a:buFont typeface="Arial" panose="020B0604020202020204" pitchFamily="34" charset="0"/>
              <a:buChar char="•"/>
            </a:pPr>
            <a:r>
              <a:rPr lang="en-GB" sz="900" dirty="0" err="1">
                <a:solidFill>
                  <a:srgbClr val="2ABBAD"/>
                </a:solidFill>
                <a:latin typeface="Calibri" panose="020F0502020204030204" pitchFamily="34" charset="0"/>
                <a:cs typeface="Calibri" panose="020F0502020204030204" pitchFamily="34" charset="0"/>
              </a:rPr>
              <a:t>Unità</a:t>
            </a:r>
            <a:r>
              <a:rPr lang="en-GB" sz="900" dirty="0">
                <a:solidFill>
                  <a:srgbClr val="2ABBAD"/>
                </a:solidFill>
                <a:latin typeface="Calibri" panose="020F0502020204030204" pitchFamily="34" charset="0"/>
                <a:cs typeface="Calibri" panose="020F0502020204030204" pitchFamily="34" charset="0"/>
              </a:rPr>
              <a:t> 4 – </a:t>
            </a:r>
            <a:r>
              <a:rPr lang="en-GB" sz="900" dirty="0" err="1">
                <a:solidFill>
                  <a:srgbClr val="2ABBAD"/>
                </a:solidFill>
                <a:latin typeface="Calibri" panose="020F0502020204030204" pitchFamily="34" charset="0"/>
                <a:cs typeface="Calibri" panose="020F0502020204030204" pitchFamily="34" charset="0"/>
              </a:rPr>
              <a:t>Dimostrazione</a:t>
            </a:r>
            <a:r>
              <a:rPr lang="en-GB" sz="900" dirty="0">
                <a:solidFill>
                  <a:srgbClr val="2ABBAD"/>
                </a:solidFill>
                <a:latin typeface="Calibri" panose="020F0502020204030204" pitchFamily="34" charset="0"/>
                <a:cs typeface="Calibri" panose="020F0502020204030204" pitchFamily="34" charset="0"/>
              </a:rPr>
              <a:t> di </a:t>
            </a:r>
            <a:r>
              <a:rPr lang="en-GB" sz="900" dirty="0" err="1">
                <a:solidFill>
                  <a:srgbClr val="2ABBAD"/>
                </a:solidFill>
                <a:latin typeface="Calibri" panose="020F0502020204030204" pitchFamily="34" charset="0"/>
                <a:cs typeface="Calibri" panose="020F0502020204030204" pitchFamily="34" charset="0"/>
              </a:rPr>
              <a:t>conformità</a:t>
            </a:r>
            <a:endParaRPr lang="en-GB" sz="900" dirty="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Trasparenza</a:t>
            </a:r>
            <a:r>
              <a:rPr lang="en-GB" sz="900" dirty="0">
                <a:solidFill>
                  <a:schemeClr val="tx1"/>
                </a:solidFill>
                <a:latin typeface="Calibri" panose="020F0502020204030204" pitchFamily="34" charset="0"/>
                <a:cs typeface="Calibri" panose="020F0502020204030204" pitchFamily="34" charset="0"/>
              </a:rPr>
              <a:t> </a:t>
            </a: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Sicurezza</a:t>
            </a:r>
            <a:endParaRPr lang="en-GB" sz="900" dirty="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Responsabilità</a:t>
            </a:r>
            <a:endParaRPr lang="en-GB" sz="900" dirty="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Diritti</a:t>
            </a:r>
            <a:r>
              <a:rPr lang="en-GB" sz="900" dirty="0">
                <a:solidFill>
                  <a:schemeClr val="tx1"/>
                </a:solidFill>
                <a:latin typeface="Calibri" panose="020F0502020204030204" pitchFamily="34" charset="0"/>
                <a:cs typeface="Calibri" panose="020F0502020204030204" pitchFamily="34" charset="0"/>
              </a:rPr>
              <a:t> di </a:t>
            </a:r>
            <a:r>
              <a:rPr lang="en-GB" sz="900" dirty="0" err="1">
                <a:solidFill>
                  <a:schemeClr val="tx1"/>
                </a:solidFill>
                <a:latin typeface="Calibri" panose="020F0502020204030204" pitchFamily="34" charset="0"/>
                <a:cs typeface="Calibri" panose="020F0502020204030204" pitchFamily="34" charset="0"/>
              </a:rPr>
              <a:t>protezione</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dei</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dati</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dei</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cittadini</a:t>
            </a:r>
            <a:r>
              <a:rPr lang="en-GB" sz="900" dirty="0">
                <a:solidFill>
                  <a:schemeClr val="tx1"/>
                </a:solidFill>
                <a:latin typeface="Calibri" panose="020F0502020204030204" pitchFamily="34" charset="0"/>
                <a:cs typeface="Calibri" panose="020F0502020204030204" pitchFamily="34" charset="0"/>
              </a:rPr>
              <a:t> </a:t>
            </a:r>
            <a:r>
              <a:rPr lang="en-GB" dirty="0">
                <a:solidFill>
                  <a:schemeClr val="tx1"/>
                </a:solidFill>
                <a:latin typeface="Calibri" panose="020F0502020204030204" pitchFamily="34" charset="0"/>
                <a:cs typeface="Calibri" panose="020F0502020204030204" pitchFamily="34" charset="0"/>
              </a:rPr>
              <a:t>	</a:t>
            </a:r>
          </a:p>
          <a:p>
            <a:pPr marL="285750" lvl="0" indent="-285750">
              <a:buClr>
                <a:schemeClr val="dk1"/>
              </a:buClr>
              <a:buSzPts val="110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4 – </a:t>
            </a:r>
            <a:r>
              <a:rPr lang="en-US" sz="2200" dirty="0" err="1">
                <a:latin typeface="Raleway" panose="020B0003030101060003" pitchFamily="34" charset="0"/>
              </a:rPr>
              <a:t>Dimostrazione</a:t>
            </a:r>
            <a:r>
              <a:rPr lang="en-US" sz="2200" dirty="0">
                <a:latin typeface="Raleway" panose="020B0003030101060003" pitchFamily="34" charset="0"/>
              </a:rPr>
              <a:t> di </a:t>
            </a:r>
            <a:r>
              <a:rPr lang="en-US" sz="2200" dirty="0" err="1">
                <a:latin typeface="Raleway" panose="020B0003030101060003" pitchFamily="34" charset="0"/>
              </a:rPr>
              <a:t>conformità</a:t>
            </a:r>
            <a:endParaRPr lang="en-US" sz="2200" dirty="0">
              <a:latin typeface="Raleway" panose="020B0003030101060003" pitchFamily="34" charset="0"/>
            </a:endParaRPr>
          </a:p>
        </p:txBody>
      </p:sp>
      <p:sp>
        <p:nvSpPr>
          <p:cNvPr id="4" name="Rectángulo 3"/>
          <p:cNvSpPr/>
          <p:nvPr/>
        </p:nvSpPr>
        <p:spPr>
          <a:xfrm>
            <a:off x="127191" y="1641213"/>
            <a:ext cx="8455700" cy="1754326"/>
          </a:xfrm>
          <a:prstGeom prst="rect">
            <a:avLst/>
          </a:prstGeom>
        </p:spPr>
        <p:txBody>
          <a:bodyPr wrap="square">
            <a:spAutoFit/>
          </a:bodyPr>
          <a:lstStyle/>
          <a:p>
            <a:pPr marL="285750" indent="-285750" algn="just">
              <a:buFont typeface="Wingdings" panose="05000000000000000000" pitchFamily="2" charset="2"/>
              <a:buChar char="ü"/>
              <a:defRPr/>
            </a:pPr>
            <a:r>
              <a:rPr lang="en-GB" sz="1800" spc="-85" dirty="0">
                <a:solidFill>
                  <a:schemeClr val="tx1"/>
                </a:solidFill>
                <a:latin typeface="Calibri" panose="020F0502020204030204" pitchFamily="34" charset="0"/>
                <a:cs typeface="Calibri" panose="020F0502020204030204" pitchFamily="34" charset="0"/>
              </a:rPr>
              <a:t>Se ne </a:t>
            </a:r>
            <a:r>
              <a:rPr lang="en-GB" sz="1800" spc="-85" dirty="0" err="1">
                <a:solidFill>
                  <a:schemeClr val="tx1"/>
                </a:solidFill>
                <a:latin typeface="Calibri" panose="020F0502020204030204" pitchFamily="34" charset="0"/>
                <a:cs typeface="Calibri" panose="020F0502020204030204" pitchFamily="34" charset="0"/>
              </a:rPr>
              <a:t>avete</a:t>
            </a:r>
            <a:r>
              <a:rPr lang="en-GB" sz="1800" spc="-85" dirty="0">
                <a:solidFill>
                  <a:schemeClr val="tx1"/>
                </a:solidFill>
                <a:latin typeface="Calibri" panose="020F0502020204030204" pitchFamily="34" charset="0"/>
                <a:cs typeface="Calibri" panose="020F0502020204030204" pitchFamily="34" charset="0"/>
              </a:rPr>
              <a:t> la </a:t>
            </a:r>
            <a:r>
              <a:rPr lang="en-GB" sz="1800" spc="-85" dirty="0" err="1">
                <a:solidFill>
                  <a:schemeClr val="tx1"/>
                </a:solidFill>
                <a:latin typeface="Calibri" panose="020F0502020204030204" pitchFamily="34" charset="0"/>
                <a:cs typeface="Calibri" panose="020F0502020204030204" pitchFamily="34" charset="0"/>
              </a:rPr>
              <a:t>possibilità</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incaricate</a:t>
            </a:r>
            <a:r>
              <a:rPr lang="en-GB" sz="1800" spc="-85" dirty="0">
                <a:solidFill>
                  <a:schemeClr val="tx1"/>
                </a:solidFill>
                <a:latin typeface="Calibri" panose="020F0502020204030204" pitchFamily="34" charset="0"/>
                <a:cs typeface="Calibri" panose="020F0502020204030204" pitchFamily="34" charset="0"/>
              </a:rPr>
              <a:t> uno </a:t>
            </a:r>
            <a:r>
              <a:rPr lang="en-GB" sz="1800" spc="-85" dirty="0" err="1">
                <a:solidFill>
                  <a:schemeClr val="tx1"/>
                </a:solidFill>
                <a:latin typeface="Calibri" panose="020F0502020204030204" pitchFamily="34" charset="0"/>
                <a:cs typeface="Calibri" panose="020F0502020204030204" pitchFamily="34" charset="0"/>
              </a:rPr>
              <a:t>specialista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che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possa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occuparsi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della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vostra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conformità</a:t>
            </a: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a:solidFill>
                  <a:schemeClr val="tx1"/>
                </a:solidFill>
                <a:latin typeface="Calibri" panose="020F0502020204030204" pitchFamily="34" charset="0"/>
                <a:cs typeface="Calibri" panose="020F0502020204030204" pitchFamily="34" charset="0"/>
              </a:rPr>
              <a:t>Se una terza </a:t>
            </a:r>
            <a:r>
              <a:rPr lang="en-GB" sz="1800" spc="-85" dirty="0" err="1">
                <a:solidFill>
                  <a:schemeClr val="tx1"/>
                </a:solidFill>
                <a:latin typeface="Calibri" panose="020F0502020204030204" pitchFamily="34" charset="0"/>
                <a:cs typeface="Calibri" panose="020F0502020204030204" pitchFamily="34" charset="0"/>
              </a:rPr>
              <a:t>parte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elabora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per vostro </a:t>
            </a:r>
            <a:r>
              <a:rPr lang="en-GB" sz="1800" spc="-85" dirty="0" err="1">
                <a:solidFill>
                  <a:schemeClr val="tx1"/>
                </a:solidFill>
                <a:latin typeface="Calibri" panose="020F0502020204030204" pitchFamily="34" charset="0"/>
                <a:cs typeface="Calibri" panose="020F0502020204030204" pitchFamily="34" charset="0"/>
              </a:rPr>
              <a:t>conto</a:t>
            </a:r>
            <a:r>
              <a:rPr lang="en-GB" sz="1800" spc="-85" dirty="0">
                <a:solidFill>
                  <a:schemeClr val="tx1"/>
                </a:solidFill>
                <a:latin typeface="Calibri" panose="020F0502020204030204" pitchFamily="34" charset="0"/>
                <a:cs typeface="Calibri" panose="020F0502020204030204" pitchFamily="34" charset="0"/>
              </a:rPr>
              <a:t>, considerate di </a:t>
            </a:r>
            <a:r>
              <a:rPr lang="en-GB" sz="1800" spc="-85" dirty="0" err="1">
                <a:solidFill>
                  <a:schemeClr val="tx1"/>
                </a:solidFill>
                <a:latin typeface="Calibri" panose="020F0502020204030204" pitchFamily="34" charset="0"/>
                <a:cs typeface="Calibri" panose="020F0502020204030204" pitchFamily="34" charset="0"/>
              </a:rPr>
              <a:t>firmare</a:t>
            </a:r>
            <a:r>
              <a:rPr lang="en-GB" sz="1800" spc="-85" dirty="0">
                <a:solidFill>
                  <a:schemeClr val="tx1"/>
                </a:solidFill>
                <a:latin typeface="Calibri" panose="020F0502020204030204" pitchFamily="34" charset="0"/>
                <a:cs typeface="Calibri" panose="020F0502020204030204" pitchFamily="34" charset="0"/>
              </a:rPr>
              <a:t> un </a:t>
            </a:r>
            <a:r>
              <a:rPr lang="en-GB" sz="1800" spc="-85" dirty="0" err="1">
                <a:solidFill>
                  <a:schemeClr val="tx1"/>
                </a:solidFill>
                <a:latin typeface="Calibri" panose="020F0502020204030204" pitchFamily="34" charset="0"/>
                <a:cs typeface="Calibri" panose="020F0502020204030204" pitchFamily="34" charset="0"/>
              </a:rPr>
              <a:t>accordo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formale</a:t>
            </a: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a:solidFill>
                  <a:schemeClr val="tx1"/>
                </a:solidFill>
                <a:latin typeface="Calibri" panose="020F0502020204030204" pitchFamily="34" charset="0"/>
                <a:cs typeface="Calibri" panose="020F0502020204030204" pitchFamily="34" charset="0"/>
              </a:rPr>
              <a:t>Le </a:t>
            </a:r>
            <a:r>
              <a:rPr lang="en-GB" sz="1800" spc="-85" dirty="0" err="1">
                <a:solidFill>
                  <a:schemeClr val="tx1"/>
                </a:solidFill>
                <a:latin typeface="Calibri" panose="020F0502020204030204" pitchFamily="34" charset="0"/>
                <a:cs typeface="Calibri" panose="020F0502020204030204" pitchFamily="34" charset="0"/>
              </a:rPr>
              <a:t>grandi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organizzazioni</a:t>
            </a:r>
            <a:r>
              <a:rPr lang="en-GB" sz="1800" spc="-85" dirty="0">
                <a:solidFill>
                  <a:schemeClr val="tx1"/>
                </a:solidFill>
                <a:latin typeface="Calibri" panose="020F0502020204030204" pitchFamily="34" charset="0"/>
                <a:cs typeface="Calibri" panose="020F0502020204030204" pitchFamily="34" charset="0"/>
              </a:rPr>
              <a:t> in </a:t>
            </a:r>
            <a:r>
              <a:rPr lang="en-GB" sz="1800" spc="-85" dirty="0" err="1">
                <a:solidFill>
                  <a:schemeClr val="tx1"/>
                </a:solidFill>
                <a:latin typeface="Calibri" panose="020F0502020204030204" pitchFamily="34" charset="0"/>
                <a:cs typeface="Calibri" panose="020F0502020204030204" pitchFamily="34" charset="0"/>
              </a:rPr>
              <a:t>genere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si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affidano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all'esperienza</a:t>
            </a:r>
            <a:r>
              <a:rPr lang="en-GB" sz="1800" spc="-85" dirty="0">
                <a:solidFill>
                  <a:schemeClr val="tx1"/>
                </a:solidFill>
                <a:latin typeface="Calibri" panose="020F0502020204030204" pitchFamily="34" charset="0"/>
                <a:cs typeface="Calibri" panose="020F0502020204030204" pitchFamily="34" charset="0"/>
              </a:rPr>
              <a:t> di un </a:t>
            </a:r>
            <a:r>
              <a:rPr lang="en-GB" sz="1800" spc="-85" dirty="0" err="1">
                <a:solidFill>
                  <a:schemeClr val="tx1"/>
                </a:solidFill>
                <a:latin typeface="Calibri" panose="020F0502020204030204" pitchFamily="34" charset="0"/>
                <a:cs typeface="Calibri" panose="020F0502020204030204" pitchFamily="34" charset="0"/>
              </a:rPr>
              <a:t>responsabile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della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protezione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 considerate di </a:t>
            </a:r>
            <a:r>
              <a:rPr lang="en-GB" sz="1800" spc="-85" dirty="0" err="1">
                <a:solidFill>
                  <a:schemeClr val="tx1"/>
                </a:solidFill>
                <a:latin typeface="Calibri" panose="020F0502020204030204" pitchFamily="34" charset="0"/>
                <a:cs typeface="Calibri" panose="020F0502020204030204" pitchFamily="34" charset="0"/>
              </a:rPr>
              <a:t>assumerne</a:t>
            </a:r>
            <a:r>
              <a:rPr lang="en-GB" sz="1800" spc="-85" dirty="0">
                <a:solidFill>
                  <a:schemeClr val="tx1"/>
                </a:solidFill>
                <a:latin typeface="Calibri" panose="020F0502020204030204" pitchFamily="34" charset="0"/>
                <a:cs typeface="Calibri" panose="020F0502020204030204" pitchFamily="34" charset="0"/>
              </a:rPr>
              <a:t> uno non </a:t>
            </a:r>
            <a:r>
              <a:rPr lang="en-GB" sz="1800" spc="-85" dirty="0" err="1">
                <a:solidFill>
                  <a:schemeClr val="tx1"/>
                </a:solidFill>
                <a:latin typeface="Calibri" panose="020F0502020204030204" pitchFamily="34" charset="0"/>
                <a:cs typeface="Calibri" panose="020F0502020204030204" pitchFamily="34" charset="0"/>
              </a:rPr>
              <a:t>appena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si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disponga</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risorse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sufficienti</a:t>
            </a:r>
            <a:r>
              <a:rPr lang="en-GB" sz="1800" spc="-85" dirty="0">
                <a:solidFill>
                  <a:schemeClr val="tx1"/>
                </a:solidFill>
                <a:latin typeface="Calibri" panose="020F0502020204030204" pitchFamily="34" charset="0"/>
                <a:cs typeface="Calibri" panose="020F0502020204030204" pitchFamily="34" charset="0"/>
              </a:rPr>
              <a:t>…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err="1">
                <a:latin typeface="Calibri" panose="020F0502020204030204" pitchFamily="34" charset="0"/>
                <a:cs typeface="Calibri" panose="020F0502020204030204" pitchFamily="34" charset="0"/>
              </a:rPr>
              <a:t>Responsabilità</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1819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4 – </a:t>
            </a:r>
            <a:r>
              <a:rPr lang="en-US" sz="2200" dirty="0" err="1">
                <a:latin typeface="Raleway" panose="020B0003030101060003" pitchFamily="34" charset="0"/>
              </a:rPr>
              <a:t>Dimostrazione</a:t>
            </a:r>
            <a:r>
              <a:rPr lang="en-US" sz="2200" dirty="0">
                <a:latin typeface="Raleway" panose="020B0003030101060003" pitchFamily="34" charset="0"/>
              </a:rPr>
              <a:t> di </a:t>
            </a:r>
            <a:r>
              <a:rPr lang="en-US" sz="2200" dirty="0" err="1">
                <a:latin typeface="Raleway" panose="020B0003030101060003" pitchFamily="34" charset="0"/>
              </a:rPr>
              <a:t>conformità</a:t>
            </a:r>
            <a:endParaRPr lang="en-US" sz="2200" dirty="0">
              <a:latin typeface="Raleway" panose="020B0003030101060003" pitchFamily="34" charset="0"/>
            </a:endParaRPr>
          </a:p>
        </p:txBody>
      </p:sp>
      <p:sp>
        <p:nvSpPr>
          <p:cNvPr id="4" name="Rectángulo 3"/>
          <p:cNvSpPr/>
          <p:nvPr/>
        </p:nvSpPr>
        <p:spPr>
          <a:xfrm>
            <a:off x="127191" y="1641213"/>
            <a:ext cx="8455700" cy="2585323"/>
          </a:xfrm>
          <a:prstGeom prst="rect">
            <a:avLst/>
          </a:prstGeom>
        </p:spPr>
        <p:txBody>
          <a:bodyPr wrap="square">
            <a:spAutoFit/>
          </a:bodyPr>
          <a:lstStyle/>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Assicuratevi</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ricontrollare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ogni</a:t>
            </a:r>
            <a:r>
              <a:rPr lang="en-GB" sz="1800" spc="-85" dirty="0">
                <a:solidFill>
                  <a:schemeClr val="tx1"/>
                </a:solidFill>
                <a:latin typeface="Calibri" panose="020F0502020204030204" pitchFamily="34" charset="0"/>
                <a:cs typeface="Calibri" panose="020F0502020204030204" pitchFamily="34" charset="0"/>
              </a:rPr>
              <a:t> volta la </a:t>
            </a:r>
            <a:r>
              <a:rPr lang="en-GB" sz="1800" spc="-85" dirty="0" err="1">
                <a:solidFill>
                  <a:schemeClr val="tx1"/>
                </a:solidFill>
                <a:latin typeface="Calibri" panose="020F0502020204030204" pitchFamily="34" charset="0"/>
                <a:cs typeface="Calibri" panose="020F0502020204030204" pitchFamily="34" charset="0"/>
              </a:rPr>
              <a:t>vostra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piena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conformità</a:t>
            </a:r>
            <a:r>
              <a:rPr lang="en-GB" sz="1800" spc="-85" dirty="0">
                <a:solidFill>
                  <a:schemeClr val="tx1"/>
                </a:solidFill>
                <a:latin typeface="Calibri" panose="020F0502020204030204" pitchFamily="34" charset="0"/>
                <a:cs typeface="Calibri" panose="020F0502020204030204" pitchFamily="34" charset="0"/>
              </a:rPr>
              <a:t> con tutti </a:t>
            </a:r>
            <a:r>
              <a:rPr lang="en-GB" sz="1800" spc="-85" dirty="0" err="1">
                <a:solidFill>
                  <a:schemeClr val="tx1"/>
                </a:solidFill>
                <a:latin typeface="Calibri" panose="020F0502020204030204" pitchFamily="34" charset="0"/>
                <a:cs typeface="Calibri" panose="020F0502020204030204" pitchFamily="34" charset="0"/>
              </a:rPr>
              <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diritti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cittadini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tornare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alla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diapositiva</a:t>
            </a:r>
            <a:r>
              <a:rPr lang="en-GB" sz="1800" spc="-85" dirty="0">
                <a:solidFill>
                  <a:schemeClr val="tx1"/>
                </a:solidFill>
                <a:latin typeface="Calibri" panose="020F0502020204030204" pitchFamily="34" charset="0"/>
                <a:cs typeface="Calibri" panose="020F0502020204030204" pitchFamily="34" charset="0"/>
              </a:rPr>
              <a:t> 16 per </a:t>
            </a:r>
            <a:r>
              <a:rPr lang="en-GB" sz="1800" spc="-85" dirty="0" err="1">
                <a:solidFill>
                  <a:schemeClr val="tx1"/>
                </a:solidFill>
                <a:latin typeface="Calibri" panose="020F0502020204030204" pitchFamily="34" charset="0"/>
                <a:cs typeface="Calibri" panose="020F0502020204030204" pitchFamily="34" charset="0"/>
              </a:rPr>
              <a:t>riferimento</a:t>
            </a:r>
            <a:r>
              <a:rPr lang="en-GB" sz="1800" spc="-85" dirty="0">
                <a:solidFill>
                  <a:schemeClr val="tx1"/>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È</a:t>
            </a:r>
            <a:r>
              <a:rPr lang="en-GB" sz="1800" spc="-85" dirty="0">
                <a:solidFill>
                  <a:schemeClr val="tx1"/>
                </a:solidFill>
                <a:latin typeface="Calibri" panose="020F0502020204030204" pitchFamily="34" charset="0"/>
                <a:cs typeface="Calibri" panose="020F0502020204030204" pitchFamily="34" charset="0"/>
              </a:rPr>
              <a:t> facile per </a:t>
            </a:r>
            <a:r>
              <a:rPr lang="en-GB" sz="1800" spc="-85" dirty="0" err="1">
                <a:solidFill>
                  <a:schemeClr val="tx1"/>
                </a:solidFill>
                <a:latin typeface="Calibri" panose="020F0502020204030204" pitchFamily="34" charset="0"/>
                <a:cs typeface="Calibri" panose="020F0502020204030204" pitchFamily="34" charset="0"/>
              </a:rPr>
              <a:t>gli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interessati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essere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informati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sul</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trattamento</a:t>
            </a:r>
            <a:r>
              <a:rPr lang="en-GB" sz="1800" spc="-85" dirty="0">
                <a:solidFill>
                  <a:schemeClr val="tx1"/>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È</a:t>
            </a:r>
            <a:r>
              <a:rPr lang="en-GB" sz="1800" spc="-85" dirty="0">
                <a:solidFill>
                  <a:schemeClr val="tx1"/>
                </a:solidFill>
                <a:latin typeface="Calibri" panose="020F0502020204030204" pitchFamily="34" charset="0"/>
                <a:cs typeface="Calibri" panose="020F0502020204030204" pitchFamily="34" charset="0"/>
              </a:rPr>
              <a:t> facile per </a:t>
            </a:r>
            <a:r>
              <a:rPr lang="en-GB" sz="1800" spc="-85" dirty="0" err="1">
                <a:solidFill>
                  <a:schemeClr val="tx1"/>
                </a:solidFill>
                <a:latin typeface="Calibri" panose="020F0502020204030204" pitchFamily="34" charset="0"/>
                <a:cs typeface="Calibri" panose="020F0502020204030204" pitchFamily="34" charset="0"/>
              </a:rPr>
              <a:t>gli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interessati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accedere</a:t>
            </a:r>
            <a:r>
              <a:rPr lang="en-GB" sz="1800" spc="-85" dirty="0">
                <a:solidFill>
                  <a:schemeClr val="tx1"/>
                </a:solidFill>
                <a:latin typeface="Calibri" panose="020F0502020204030204" pitchFamily="34" charset="0"/>
                <a:cs typeface="Calibri" panose="020F0502020204030204" pitchFamily="34" charset="0"/>
              </a:rPr>
              <a:t> ai </a:t>
            </a:r>
            <a:r>
              <a:rPr lang="en-GB" sz="1800" spc="-85" dirty="0" err="1">
                <a:solidFill>
                  <a:schemeClr val="tx1"/>
                </a:solidFill>
                <a:latin typeface="Calibri" panose="020F0502020204030204" pitchFamily="34" charset="0"/>
                <a:cs typeface="Calibri" panose="020F0502020204030204" pitchFamily="34" charset="0"/>
              </a:rPr>
              <a:t>loro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dati</a:t>
            </a:r>
            <a:r>
              <a:rPr lang="en-GB" sz="1800" spc="-85" dirty="0">
                <a:solidFill>
                  <a:schemeClr val="tx1"/>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È</a:t>
            </a:r>
            <a:r>
              <a:rPr lang="en-GB" sz="1800" spc="-85" dirty="0">
                <a:solidFill>
                  <a:schemeClr val="tx1"/>
                </a:solidFill>
                <a:latin typeface="Calibri" panose="020F0502020204030204" pitchFamily="34" charset="0"/>
                <a:cs typeface="Calibri" panose="020F0502020204030204" pitchFamily="34" charset="0"/>
              </a:rPr>
              <a:t> facile per </a:t>
            </a:r>
            <a:r>
              <a:rPr lang="en-GB" sz="1800" spc="-85" dirty="0" err="1">
                <a:solidFill>
                  <a:schemeClr val="tx1"/>
                </a:solidFill>
                <a:latin typeface="Calibri" panose="020F0502020204030204" pitchFamily="34" charset="0"/>
                <a:cs typeface="Calibri" panose="020F0502020204030204" pitchFamily="34" charset="0"/>
              </a:rPr>
              <a:t>l'interessato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essere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dimenticato</a:t>
            </a:r>
            <a:r>
              <a:rPr lang="en-GB" sz="1800" spc="-85" dirty="0">
                <a:solidFill>
                  <a:schemeClr val="tx1"/>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defRPr/>
            </a:pPr>
            <a:r>
              <a:rPr lang="en-GB" sz="1800" spc="-85" dirty="0" err="1">
                <a:solidFill>
                  <a:schemeClr val="tx1"/>
                </a:solidFill>
                <a:latin typeface="Calibri" panose="020F0502020204030204" pitchFamily="34" charset="0"/>
                <a:cs typeface="Calibri" panose="020F0502020204030204" pitchFamily="34" charset="0"/>
              </a:rPr>
              <a:t>Ecc</a:t>
            </a:r>
            <a:r>
              <a:rPr lang="en-GB" sz="1800" spc="-85" dirty="0">
                <a:solidFill>
                  <a:schemeClr val="tx1"/>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Ø"/>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defRPr/>
            </a:pP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err="1">
                <a:latin typeface="Calibri" panose="020F0502020204030204" pitchFamily="34" charset="0"/>
                <a:cs typeface="Calibri" panose="020F0502020204030204" pitchFamily="34" charset="0"/>
              </a:rPr>
              <a:t>Diritti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cittadini</a:t>
            </a:r>
            <a:r>
              <a:rPr lang="en-US" sz="2000" dirty="0">
                <a:latin typeface="Calibri" panose="020F0502020204030204" pitchFamily="34" charset="0"/>
                <a:cs typeface="Calibri" panose="020F0502020204030204" pitchFamily="34" charset="0"/>
              </a:rPr>
              <a:t> in </a:t>
            </a:r>
            <a:r>
              <a:rPr lang="en-US" sz="2000" dirty="0" err="1">
                <a:latin typeface="Calibri" panose="020F0502020204030204" pitchFamily="34" charset="0"/>
                <a:cs typeface="Calibri" panose="020F0502020204030204" pitchFamily="34" charset="0"/>
              </a:rPr>
              <a:t>materia</a:t>
            </a:r>
            <a:r>
              <a:rPr lang="en-US" sz="2000" dirty="0">
                <a:latin typeface="Calibri" panose="020F0502020204030204" pitchFamily="34" charset="0"/>
                <a:cs typeface="Calibri" panose="020F0502020204030204" pitchFamily="34" charset="0"/>
              </a:rPr>
              <a:t> di </a:t>
            </a:r>
            <a:r>
              <a:rPr lang="en-US" sz="2000" dirty="0" err="1">
                <a:latin typeface="Calibri" panose="020F0502020204030204" pitchFamily="34" charset="0"/>
                <a:cs typeface="Calibri" panose="020F0502020204030204" pitchFamily="34" charset="0"/>
              </a:rPr>
              <a:t>protezione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dati</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6157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4 – </a:t>
            </a:r>
            <a:r>
              <a:rPr lang="en-US" sz="2200" dirty="0" err="1">
                <a:latin typeface="Raleway" panose="020B0003030101060003" pitchFamily="34" charset="0"/>
              </a:rPr>
              <a:t>Dimostrazione</a:t>
            </a:r>
            <a:r>
              <a:rPr lang="en-US" sz="2200" dirty="0">
                <a:latin typeface="Raleway" panose="020B0003030101060003" pitchFamily="34" charset="0"/>
              </a:rPr>
              <a:t> di </a:t>
            </a:r>
            <a:r>
              <a:rPr lang="en-US" sz="2200" dirty="0" err="1">
                <a:latin typeface="Raleway" panose="020B0003030101060003" pitchFamily="34" charset="0"/>
              </a:rPr>
              <a:t>conformità</a:t>
            </a:r>
            <a:endParaRPr lang="en-US" sz="2200" dirty="0">
              <a:latin typeface="Raleway" panose="020B0003030101060003" pitchFamily="34" charset="0"/>
            </a:endParaRPr>
          </a:p>
        </p:txBody>
      </p:sp>
      <p:sp>
        <p:nvSpPr>
          <p:cNvPr id="4" name="Rectángulo 3"/>
          <p:cNvSpPr/>
          <p:nvPr/>
        </p:nvSpPr>
        <p:spPr>
          <a:xfrm>
            <a:off x="127191" y="1641213"/>
            <a:ext cx="8455700" cy="2308324"/>
          </a:xfrm>
          <a:prstGeom prst="rect">
            <a:avLst/>
          </a:prstGeom>
        </p:spPr>
        <p:txBody>
          <a:bodyPr wrap="square">
            <a:spAutoFit/>
          </a:bodyPr>
          <a:lstStyle/>
          <a:p>
            <a:pPr algn="just">
              <a:defRPr/>
            </a:pPr>
            <a:r>
              <a:rPr lang="en-GB" sz="1800" spc="-85" dirty="0">
                <a:solidFill>
                  <a:schemeClr val="tx1"/>
                </a:solidFill>
                <a:latin typeface="Calibri" panose="020F0502020204030204" pitchFamily="34" charset="0"/>
                <a:cs typeface="Calibri" panose="020F0502020204030204" pitchFamily="34" charset="0"/>
              </a:rPr>
              <a:t>Nel </a:t>
            </a:r>
            <a:r>
              <a:rPr lang="en-GB" sz="1800" spc="-85" dirty="0" err="1">
                <a:solidFill>
                  <a:schemeClr val="tx1"/>
                </a:solidFill>
                <a:latin typeface="Calibri" panose="020F0502020204030204" pitchFamily="34" charset="0"/>
                <a:cs typeface="Calibri" panose="020F0502020204030204" pitchFamily="34" charset="0"/>
              </a:rPr>
              <a:t>contesto</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questo</a:t>
            </a:r>
            <a:r>
              <a:rPr lang="en-GB" sz="1800" spc="-85" dirty="0">
                <a:solidFill>
                  <a:schemeClr val="tx1"/>
                </a:solidFill>
                <a:latin typeface="Calibri" panose="020F0502020204030204" pitchFamily="34" charset="0"/>
                <a:cs typeface="Calibri" panose="020F0502020204030204" pitchFamily="34" charset="0"/>
              </a:rPr>
              <a:t> modulo di </a:t>
            </a:r>
            <a:r>
              <a:rPr lang="en-GB" sz="1800" spc="-85" dirty="0" err="1">
                <a:solidFill>
                  <a:schemeClr val="tx1"/>
                </a:solidFill>
                <a:latin typeface="Calibri" panose="020F0502020204030204" pitchFamily="34" charset="0"/>
                <a:cs typeface="Calibri" panose="020F0502020204030204" pitchFamily="34" charset="0"/>
              </a:rPr>
              <a:t>formazione</a:t>
            </a:r>
            <a:r>
              <a:rPr lang="en-GB" sz="1800" spc="-85" dirty="0">
                <a:solidFill>
                  <a:schemeClr val="tx1"/>
                </a:solidFill>
                <a:latin typeface="Calibri" panose="020F0502020204030204" pitchFamily="34" charset="0"/>
                <a:cs typeface="Calibri" panose="020F0502020204030204" pitchFamily="34" charset="0"/>
              </a:rPr>
              <a:t>, il nostro </a:t>
            </a:r>
            <a:r>
              <a:rPr lang="en-GB" sz="1800" spc="-85" dirty="0" err="1">
                <a:solidFill>
                  <a:schemeClr val="tx1"/>
                </a:solidFill>
                <a:latin typeface="Calibri" panose="020F0502020204030204" pitchFamily="34" charset="0"/>
                <a:cs typeface="Calibri" panose="020F0502020204030204" pitchFamily="34" charset="0"/>
              </a:rPr>
              <a:t>obiettivo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è</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quello</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guidare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lettori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attraverso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fondamenti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stessi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della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legislazione</a:t>
            </a:r>
            <a:r>
              <a:rPr lang="en-GB" sz="1800" spc="-85" dirty="0">
                <a:solidFill>
                  <a:schemeClr val="tx1"/>
                </a:solidFill>
                <a:latin typeface="Calibri" panose="020F0502020204030204" pitchFamily="34" charset="0"/>
                <a:cs typeface="Calibri" panose="020F0502020204030204" pitchFamily="34" charset="0"/>
              </a:rPr>
              <a:t> GDPR - </a:t>
            </a:r>
            <a:r>
              <a:rPr lang="en-GB" sz="1800" spc="-85" dirty="0" err="1">
                <a:solidFill>
                  <a:schemeClr val="tx1"/>
                </a:solidFill>
                <a:latin typeface="Calibri" panose="020F0502020204030204" pitchFamily="34" charset="0"/>
                <a:cs typeface="Calibri" panose="020F0502020204030204" pitchFamily="34" charset="0"/>
              </a:rPr>
              <a:t>qualcosa</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che</a:t>
            </a:r>
            <a:r>
              <a:rPr lang="en-GB" sz="1800" spc="-85" dirty="0">
                <a:solidFill>
                  <a:schemeClr val="tx1"/>
                </a:solidFill>
                <a:latin typeface="Calibri" panose="020F0502020204030204" pitchFamily="34" charset="0"/>
                <a:cs typeface="Calibri" panose="020F0502020204030204" pitchFamily="34" charset="0"/>
              </a:rPr>
              <a:t> di per </a:t>
            </a:r>
            <a:r>
              <a:rPr lang="en-GB" sz="1800" spc="-85" dirty="0" err="1">
                <a:solidFill>
                  <a:schemeClr val="tx1"/>
                </a:solidFill>
                <a:latin typeface="Calibri" panose="020F0502020204030204" pitchFamily="34" charset="0"/>
                <a:cs typeface="Calibri" panose="020F0502020204030204" pitchFamily="34" charset="0"/>
              </a:rPr>
              <a:t>sé</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è</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molto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intricato</a:t>
            </a:r>
            <a:r>
              <a:rPr lang="en-GB" sz="1800" spc="-85" dirty="0">
                <a:solidFill>
                  <a:schemeClr val="tx1"/>
                </a:solidFill>
                <a:latin typeface="Calibri" panose="020F0502020204030204" pitchFamily="34" charset="0"/>
                <a:cs typeface="Calibri" panose="020F0502020204030204" pitchFamily="34" charset="0"/>
              </a:rPr>
              <a:t> e </a:t>
            </a:r>
            <a:r>
              <a:rPr lang="en-GB" sz="1800" spc="-85" dirty="0" err="1">
                <a:solidFill>
                  <a:schemeClr val="tx1"/>
                </a:solidFill>
                <a:latin typeface="Calibri" panose="020F0502020204030204" pitchFamily="34" charset="0"/>
                <a:cs typeface="Calibri" panose="020F0502020204030204" pitchFamily="34" charset="0"/>
              </a:rPr>
              <a:t>richiederebbe</a:t>
            </a:r>
            <a:r>
              <a:rPr lang="en-GB" sz="1800" spc="-85" dirty="0">
                <a:solidFill>
                  <a:schemeClr val="tx1"/>
                </a:solidFill>
                <a:latin typeface="Calibri" panose="020F0502020204030204" pitchFamily="34" charset="0"/>
                <a:cs typeface="Calibri" panose="020F0502020204030204" pitchFamily="34" charset="0"/>
              </a:rPr>
              <a:t> un </a:t>
            </a:r>
            <a:r>
              <a:rPr lang="en-GB" sz="1800" spc="-85" dirty="0" err="1">
                <a:solidFill>
                  <a:schemeClr val="tx1"/>
                </a:solidFill>
                <a:latin typeface="Calibri" panose="020F0502020204030204" pitchFamily="34" charset="0"/>
                <a:cs typeface="Calibri" panose="020F0502020204030204" pitchFamily="34" charset="0"/>
              </a:rPr>
              <a:t>intero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contesto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separato</a:t>
            </a:r>
            <a:r>
              <a:rPr lang="en-GB" sz="1800" spc="-85" dirty="0">
                <a:solidFill>
                  <a:schemeClr val="tx1"/>
                </a:solidFill>
                <a:latin typeface="Calibri" panose="020F0502020204030204" pitchFamily="34" charset="0"/>
                <a:cs typeface="Calibri" panose="020F0502020204030204" pitchFamily="34" charset="0"/>
              </a:rPr>
              <a:t> per </a:t>
            </a:r>
            <a:r>
              <a:rPr lang="en-GB" sz="1800" spc="-85" dirty="0" err="1">
                <a:solidFill>
                  <a:schemeClr val="tx1"/>
                </a:solidFill>
                <a:latin typeface="Calibri" panose="020F0502020204030204" pitchFamily="34" charset="0"/>
                <a:cs typeface="Calibri" panose="020F0502020204030204" pitchFamily="34" charset="0"/>
              </a:rPr>
              <a:t>considerazioni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approfondite</a:t>
            </a:r>
            <a:r>
              <a:rPr lang="en-GB" sz="1800" spc="-85" dirty="0">
                <a:solidFill>
                  <a:schemeClr val="tx1"/>
                </a:solidFill>
                <a:latin typeface="Calibri" panose="020F0502020204030204" pitchFamily="34" charset="0"/>
                <a:cs typeface="Calibri" panose="020F0502020204030204" pitchFamily="34" charset="0"/>
              </a:rPr>
              <a:t>. </a:t>
            </a:r>
          </a:p>
          <a:p>
            <a:pPr algn="just">
              <a:defRPr/>
            </a:pPr>
            <a:endParaRPr lang="en-GB" sz="1800" spc="-85" dirty="0">
              <a:solidFill>
                <a:schemeClr val="tx1"/>
              </a:solidFill>
              <a:latin typeface="Calibri" panose="020F0502020204030204" pitchFamily="34" charset="0"/>
              <a:cs typeface="Calibri" panose="020F0502020204030204" pitchFamily="34" charset="0"/>
            </a:endParaRPr>
          </a:p>
          <a:p>
            <a:pPr algn="just">
              <a:defRPr/>
            </a:pPr>
            <a:r>
              <a:rPr lang="en-GB" sz="1800" spc="-85" dirty="0">
                <a:solidFill>
                  <a:schemeClr val="tx1"/>
                </a:solidFill>
                <a:latin typeface="Calibri" panose="020F0502020204030204" pitchFamily="34" charset="0"/>
                <a:cs typeface="Calibri" panose="020F0502020204030204" pitchFamily="34" charset="0"/>
              </a:rPr>
              <a:t>Nelle </a:t>
            </a:r>
            <a:r>
              <a:rPr lang="en-GB" sz="1800" spc="-85" dirty="0" err="1">
                <a:solidFill>
                  <a:schemeClr val="tx1"/>
                </a:solidFill>
                <a:latin typeface="Calibri" panose="020F0502020204030204" pitchFamily="34" charset="0"/>
                <a:cs typeface="Calibri" panose="020F0502020204030204" pitchFamily="34" charset="0"/>
              </a:rPr>
              <a:t>ultime</a:t>
            </a:r>
            <a:r>
              <a:rPr lang="en-GB" sz="1800" spc="-85" dirty="0">
                <a:solidFill>
                  <a:schemeClr val="tx1"/>
                </a:solidFill>
                <a:latin typeface="Calibri" panose="020F0502020204030204" pitchFamily="34" charset="0"/>
                <a:cs typeface="Calibri" panose="020F0502020204030204" pitchFamily="34" charset="0"/>
              </a:rPr>
              <a:t> due diapositive, </a:t>
            </a:r>
            <a:r>
              <a:rPr lang="en-GB" sz="1800" spc="-85" dirty="0" err="1">
                <a:solidFill>
                  <a:schemeClr val="tx1"/>
                </a:solidFill>
                <a:latin typeface="Calibri" panose="020F0502020204030204" pitchFamily="34" charset="0"/>
                <a:cs typeface="Calibri" panose="020F0502020204030204" pitchFamily="34" charset="0"/>
              </a:rPr>
              <a:t>abbiamo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fornito</a:t>
            </a:r>
            <a:r>
              <a:rPr lang="en-GB" sz="1800" spc="-85" dirty="0">
                <a:solidFill>
                  <a:schemeClr val="tx1"/>
                </a:solidFill>
                <a:latin typeface="Calibri" panose="020F0502020204030204" pitchFamily="34" charset="0"/>
                <a:cs typeface="Calibri" panose="020F0502020204030204" pitchFamily="34" charset="0"/>
              </a:rPr>
              <a:t> una </a:t>
            </a:r>
            <a:r>
              <a:rPr lang="en-GB" sz="1800" spc="-85" dirty="0" err="1">
                <a:solidFill>
                  <a:schemeClr val="tx1"/>
                </a:solidFill>
                <a:latin typeface="Calibri" panose="020F0502020204030204" pitchFamily="34" charset="0"/>
                <a:cs typeface="Calibri" panose="020F0502020204030204" pitchFamily="34" charset="0"/>
              </a:rPr>
              <a:t>lista</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controllo</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conformità</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molto</a:t>
            </a:r>
            <a:r>
              <a:rPr lang="en-GB" sz="1800" spc="-85" dirty="0">
                <a:solidFill>
                  <a:schemeClr val="tx1"/>
                </a:solidFill>
                <a:latin typeface="Calibri" panose="020F0502020204030204" pitchFamily="34" charset="0"/>
                <a:cs typeface="Calibri" panose="020F0502020204030204" pitchFamily="34" charset="0"/>
              </a:rPr>
              <a:t> breve - non </a:t>
            </a:r>
            <a:r>
              <a:rPr lang="en-GB" sz="1800" spc="-85" dirty="0" err="1">
                <a:solidFill>
                  <a:schemeClr val="tx1"/>
                </a:solidFill>
                <a:latin typeface="Calibri" panose="020F0502020204030204" pitchFamily="34" charset="0"/>
                <a:cs typeface="Calibri" panose="020F0502020204030204" pitchFamily="34" charset="0"/>
              </a:rPr>
              <a:t>è</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affatto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esaustiva</a:t>
            </a:r>
            <a:r>
              <a:rPr lang="en-GB" sz="1800" spc="-85" dirty="0">
                <a:solidFill>
                  <a:schemeClr val="tx1"/>
                </a:solidFill>
                <a:latin typeface="Calibri" panose="020F0502020204030204" pitchFamily="34" charset="0"/>
                <a:cs typeface="Calibri" panose="020F0502020204030204" pitchFamily="34" charset="0"/>
              </a:rPr>
              <a:t>! Se </a:t>
            </a:r>
            <a:r>
              <a:rPr lang="en-GB" sz="1800" spc="-85" dirty="0" err="1">
                <a:solidFill>
                  <a:schemeClr val="tx1"/>
                </a:solidFill>
                <a:latin typeface="Calibri" panose="020F0502020204030204" pitchFamily="34" charset="0"/>
                <a:cs typeface="Calibri" panose="020F0502020204030204" pitchFamily="34" charset="0"/>
              </a:rPr>
              <a:t>volete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saperne</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più</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sul</a:t>
            </a:r>
            <a:r>
              <a:rPr lang="en-GB" sz="1800" spc="-85" dirty="0">
                <a:solidFill>
                  <a:schemeClr val="tx1"/>
                </a:solidFill>
                <a:latin typeface="Calibri" panose="020F0502020204030204" pitchFamily="34" charset="0"/>
                <a:cs typeface="Calibri" panose="020F0502020204030204" pitchFamily="34" charset="0"/>
              </a:rPr>
              <a:t> GDPR e </a:t>
            </a:r>
            <a:r>
              <a:rPr lang="en-GB" sz="1800" spc="-85" dirty="0" err="1">
                <a:solidFill>
                  <a:schemeClr val="tx1"/>
                </a:solidFill>
                <a:latin typeface="Calibri" panose="020F0502020204030204" pitchFamily="34" charset="0"/>
                <a:cs typeface="Calibri" panose="020F0502020204030204" pitchFamily="34" charset="0"/>
              </a:rPr>
              <a:t>su</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quali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potrebbero</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essere</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vostri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doveri</a:t>
            </a:r>
            <a:r>
              <a:rPr lang="en-GB" sz="1800" spc="-85" dirty="0">
                <a:solidFill>
                  <a:schemeClr val="tx1"/>
                </a:solidFill>
                <a:latin typeface="Calibri" panose="020F0502020204030204" pitchFamily="34" charset="0"/>
                <a:cs typeface="Calibri" panose="020F0502020204030204" pitchFamily="34" charset="0"/>
              </a:rPr>
              <a:t>/</a:t>
            </a:r>
            <a:r>
              <a:rPr lang="en-GB" sz="1800" spc="-85" dirty="0" err="1">
                <a:solidFill>
                  <a:schemeClr val="tx1"/>
                </a:solidFill>
                <a:latin typeface="Calibri" panose="020F0502020204030204" pitchFamily="34" charset="0"/>
                <a:cs typeface="Calibri" panose="020F0502020204030204" pitchFamily="34" charset="0"/>
              </a:rPr>
              <a:t>obblighi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prendete</a:t>
            </a:r>
            <a:r>
              <a:rPr lang="en-GB" sz="1800" spc="-85" dirty="0">
                <a:solidFill>
                  <a:schemeClr val="tx1"/>
                </a:solidFill>
                <a:latin typeface="Calibri" panose="020F0502020204030204" pitchFamily="34" charset="0"/>
                <a:cs typeface="Calibri" panose="020F0502020204030204" pitchFamily="34" charset="0"/>
              </a:rPr>
              <a:t> in </a:t>
            </a:r>
            <a:r>
              <a:rPr lang="en-GB" sz="1800" spc="-85" dirty="0" err="1">
                <a:solidFill>
                  <a:schemeClr val="tx1"/>
                </a:solidFill>
                <a:latin typeface="Calibri" panose="020F0502020204030204" pitchFamily="34" charset="0"/>
                <a:cs typeface="Calibri" panose="020F0502020204030204" pitchFamily="34" charset="0"/>
              </a:rPr>
              <a:t>considerazione</a:t>
            </a:r>
            <a:r>
              <a:rPr lang="en-GB" sz="1800" spc="-85" dirty="0">
                <a:solidFill>
                  <a:schemeClr val="tx1"/>
                </a:solidFill>
                <a:latin typeface="Calibri" panose="020F0502020204030204" pitchFamily="34" charset="0"/>
                <a:cs typeface="Calibri" panose="020F0502020204030204" pitchFamily="34" charset="0"/>
              </a:rPr>
              <a:t> la </a:t>
            </a:r>
            <a:r>
              <a:rPr lang="en-GB" sz="1800" spc="-85" dirty="0" err="1">
                <a:solidFill>
                  <a:schemeClr val="tx1"/>
                </a:solidFill>
                <a:latin typeface="Calibri" panose="020F0502020204030204" pitchFamily="34" charset="0"/>
                <a:cs typeface="Calibri" panose="020F0502020204030204" pitchFamily="34" charset="0"/>
              </a:rPr>
              <a:t>possibilità</a:t>
            </a:r>
            <a:r>
              <a:rPr lang="en-GB" sz="1800" spc="-85" dirty="0">
                <a:solidFill>
                  <a:schemeClr val="tx1"/>
                </a:solidFill>
                <a:latin typeface="Calibri" panose="020F0502020204030204" pitchFamily="34" charset="0"/>
                <a:cs typeface="Calibri" panose="020F0502020204030204" pitchFamily="34" charset="0"/>
              </a:rPr>
              <a:t> di </a:t>
            </a:r>
            <a:r>
              <a:rPr lang="en-GB" sz="1800" spc="-85" dirty="0" err="1">
                <a:solidFill>
                  <a:schemeClr val="tx1"/>
                </a:solidFill>
                <a:latin typeface="Calibri" panose="020F0502020204030204" pitchFamily="34" charset="0"/>
                <a:cs typeface="Calibri" panose="020F0502020204030204" pitchFamily="34" charset="0"/>
              </a:rPr>
              <a:t>entrare</a:t>
            </a:r>
            <a:r>
              <a:rPr lang="en-GB" sz="1800" spc="-85" dirty="0">
                <a:solidFill>
                  <a:schemeClr val="tx1"/>
                </a:solidFill>
                <a:latin typeface="Calibri" panose="020F0502020204030204" pitchFamily="34" charset="0"/>
                <a:cs typeface="Calibri" panose="020F0502020204030204" pitchFamily="34" charset="0"/>
              </a:rPr>
              <a:t> in </a:t>
            </a:r>
            <a:r>
              <a:rPr lang="en-GB" sz="1800" spc="-85" dirty="0" err="1">
                <a:solidFill>
                  <a:schemeClr val="tx1"/>
                </a:solidFill>
                <a:latin typeface="Calibri" panose="020F0502020204030204" pitchFamily="34" charset="0"/>
                <a:cs typeface="Calibri" panose="020F0502020204030204" pitchFamily="34" charset="0"/>
              </a:rPr>
              <a:t>contatto</a:t>
            </a:r>
            <a:r>
              <a:rPr lang="en-GB" sz="1800" spc="-85" dirty="0">
                <a:solidFill>
                  <a:schemeClr val="tx1"/>
                </a:solidFill>
                <a:latin typeface="Calibri" panose="020F0502020204030204" pitchFamily="34" charset="0"/>
                <a:cs typeface="Calibri" panose="020F0502020204030204" pitchFamily="34" charset="0"/>
              </a:rPr>
              <a:t> con </a:t>
            </a:r>
            <a:r>
              <a:rPr lang="en-GB" sz="1800" spc="-85" dirty="0" err="1">
                <a:solidFill>
                  <a:schemeClr val="tx1"/>
                </a:solidFill>
                <a:latin typeface="Calibri" panose="020F0502020204030204" pitchFamily="34" charset="0"/>
                <a:cs typeface="Calibri" panose="020F0502020204030204" pitchFamily="34" charset="0"/>
              </a:rPr>
              <a:t>consulenti</a:t>
            </a:r>
            <a:r>
              <a:rPr lang="en-GB" sz="1800" spc="-85" dirty="0">
                <a:solidFill>
                  <a:schemeClr val="tx1"/>
                </a:solidFill>
                <a:latin typeface="Calibri" panose="020F0502020204030204" pitchFamily="34" charset="0"/>
                <a:cs typeface="Calibri" panose="020F0502020204030204" pitchFamily="34" charset="0"/>
              </a:rPr>
              <a:t> e </a:t>
            </a:r>
            <a:r>
              <a:rPr lang="en-GB" sz="1800" spc="-85" dirty="0" err="1">
                <a:solidFill>
                  <a:schemeClr val="tx1"/>
                </a:solidFill>
                <a:latin typeface="Calibri" panose="020F0502020204030204" pitchFamily="34" charset="0"/>
                <a:cs typeface="Calibri" panose="020F0502020204030204" pitchFamily="34" charset="0"/>
              </a:rPr>
              <a:t>professionisti</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vicino</a:t>
            </a:r>
            <a:r>
              <a:rPr lang="en-GB" sz="1800" spc="-85" dirty="0">
                <a:solidFill>
                  <a:schemeClr val="tx1"/>
                </a:solidFill>
                <a:latin typeface="Calibri" panose="020F0502020204030204" pitchFamily="34" charset="0"/>
                <a:cs typeface="Calibri" panose="020F0502020204030204" pitchFamily="34" charset="0"/>
              </a:rPr>
              <a:t> a </a:t>
            </a:r>
            <a:r>
              <a:rPr lang="en-GB" sz="1800" spc="-85" dirty="0" err="1">
                <a:solidFill>
                  <a:schemeClr val="tx1"/>
                </a:solidFill>
                <a:latin typeface="Calibri" panose="020F0502020204030204" pitchFamily="34" charset="0"/>
                <a:cs typeface="Calibri" panose="020F0502020204030204" pitchFamily="34" charset="0"/>
              </a:rPr>
              <a:t>voi</a:t>
            </a:r>
            <a:r>
              <a:rPr lang="en-GB" sz="1800" spc="-85" dirty="0">
                <a:solidFill>
                  <a:schemeClr val="tx1"/>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latin typeface="Calibri" panose="020F0502020204030204" pitchFamily="34" charset="0"/>
                <a:cs typeface="Calibri" panose="020F0502020204030204" pitchFamily="34" charset="0"/>
              </a:rPr>
              <a:t>Un ultimo </a:t>
            </a:r>
            <a:r>
              <a:rPr lang="en-US" sz="2000" dirty="0" err="1">
                <a:latin typeface="Calibri" panose="020F0502020204030204" pitchFamily="34" charset="0"/>
                <a:cs typeface="Calibri" panose="020F0502020204030204" pitchFamily="34" charset="0"/>
              </a:rPr>
              <a:t>importante</a:t>
            </a:r>
            <a:r>
              <a:rPr lang="en-US" sz="2000" dirty="0">
                <a:latin typeface="Calibri" panose="020F0502020204030204" pitchFamily="34" charset="0"/>
                <a:cs typeface="Calibri" panose="020F0502020204030204" pitchFamily="34" charset="0"/>
              </a:rPr>
              <a:t> disclaimer </a:t>
            </a:r>
          </a:p>
        </p:txBody>
      </p:sp>
    </p:spTree>
    <p:extLst>
      <p:ext uri="{BB962C8B-B14F-4D97-AF65-F5344CB8AC3E}">
        <p14:creationId xmlns:p14="http://schemas.microsoft.com/office/powerpoint/2010/main" val="136292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83437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err="1">
                <a:solidFill>
                  <a:srgbClr val="ABE33F"/>
                </a:solidFill>
              </a:rPr>
              <a:t>Grazie</a:t>
            </a:r>
            <a:r>
              <a:rPr lang="en" sz="6000" dirty="0">
                <a:solidFill>
                  <a:srgbClr val="ABE33F"/>
                </a:solidFill>
              </a:rPr>
              <a:t>!</a:t>
            </a:r>
            <a:endParaRPr sz="6000" dirty="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Few introduction notes on GDPR</a:t>
            </a:r>
          </a:p>
        </p:txBody>
      </p:sp>
      <p:sp>
        <p:nvSpPr>
          <p:cNvPr id="4" name="Rectángulo 3"/>
          <p:cNvSpPr/>
          <p:nvPr/>
        </p:nvSpPr>
        <p:spPr>
          <a:xfrm>
            <a:off x="127191" y="1641213"/>
            <a:ext cx="8455700" cy="1477328"/>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Se </a:t>
            </a:r>
            <a:r>
              <a:rPr lang="en-GB" sz="1800" dirty="0" err="1">
                <a:solidFill>
                  <a:srgbClr val="0E101A"/>
                </a:solidFill>
                <a:latin typeface="Calibri" panose="020F0502020204030204" pitchFamily="34" charset="0"/>
                <a:cs typeface="Calibri" panose="020F0502020204030204" pitchFamily="34" charset="0"/>
              </a:rPr>
              <a:t>hai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intenzione</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sfruttare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servizi</a:t>
            </a:r>
            <a:r>
              <a:rPr lang="en-GB" sz="1800" dirty="0">
                <a:solidFill>
                  <a:srgbClr val="0E101A"/>
                </a:solidFill>
                <a:latin typeface="Calibri" panose="020F0502020204030204" pitchFamily="34" charset="0"/>
                <a:cs typeface="Calibri" panose="020F0502020204030204" pitchFamily="34" charset="0"/>
              </a:rPr>
              <a:t> IT per </a:t>
            </a:r>
            <a:r>
              <a:rPr lang="en-GB" sz="1800" dirty="0" err="1">
                <a:solidFill>
                  <a:srgbClr val="0E101A"/>
                </a:solidFill>
                <a:latin typeface="Calibri" panose="020F0502020204030204" pitchFamily="34" charset="0"/>
                <a:cs typeface="Calibri" panose="020F0502020204030204" pitchFamily="34" charset="0"/>
              </a:rPr>
              <a:t>lanciare</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gestire</a:t>
            </a:r>
            <a:r>
              <a:rPr lang="en-GB" sz="1800" dirty="0">
                <a:solidFill>
                  <a:srgbClr val="0E101A"/>
                </a:solidFill>
                <a:latin typeface="Calibri" panose="020F0502020204030204" pitchFamily="34" charset="0"/>
                <a:cs typeface="Calibri" panose="020F0502020204030204" pitchFamily="34" charset="0"/>
              </a:rPr>
              <a:t> il </a:t>
            </a:r>
            <a:r>
              <a:rPr lang="en-GB" sz="1800" dirty="0" err="1">
                <a:solidFill>
                  <a:srgbClr val="0E101A"/>
                </a:solidFill>
                <a:latin typeface="Calibri" panose="020F0502020204030204" pitchFamily="34" charset="0"/>
                <a:cs typeface="Calibri" panose="020F0502020204030204" pitchFamily="34" charset="0"/>
              </a:rPr>
              <a:t>tuo</a:t>
            </a:r>
            <a:r>
              <a:rPr lang="en-GB" sz="1800" dirty="0">
                <a:solidFill>
                  <a:srgbClr val="0E101A"/>
                </a:solidFill>
                <a:latin typeface="Calibri" panose="020F0502020204030204" pitchFamily="34" charset="0"/>
                <a:cs typeface="Calibri" panose="020F0502020204030204" pitchFamily="34" charset="0"/>
              </a:rPr>
              <a:t> business </a:t>
            </a:r>
            <a:r>
              <a:rPr lang="en-GB" sz="1800" dirty="0" err="1">
                <a:solidFill>
                  <a:srgbClr val="0E101A"/>
                </a:solidFill>
                <a:latin typeface="Calibri" panose="020F0502020204030204" pitchFamily="34" charset="0"/>
                <a:cs typeface="Calibri" panose="020F0502020204030204" pitchFamily="34" charset="0"/>
              </a:rPr>
              <a:t>digitale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è</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richiesto</a:t>
            </a:r>
            <a:r>
              <a:rPr lang="en-GB" sz="1800" dirty="0">
                <a:solidFill>
                  <a:srgbClr val="0E101A"/>
                </a:solidFill>
                <a:latin typeface="Calibri" panose="020F0502020204030204" pitchFamily="34" charset="0"/>
                <a:cs typeface="Calibri" panose="020F0502020204030204" pitchFamily="34" charset="0"/>
              </a:rPr>
              <a:t> - per </a:t>
            </a:r>
            <a:r>
              <a:rPr lang="en-GB" sz="1800" dirty="0" err="1">
                <a:solidFill>
                  <a:srgbClr val="0E101A"/>
                </a:solidFill>
                <a:latin typeface="Calibri" panose="020F0502020204030204" pitchFamily="34" charset="0"/>
                <a:cs typeface="Calibri" panose="020F0502020204030204" pitchFamily="34" charset="0"/>
              </a:rPr>
              <a:t>legge</a:t>
            </a:r>
            <a:r>
              <a:rPr lang="en-GB" sz="1800" dirty="0">
                <a:solidFill>
                  <a:srgbClr val="0E101A"/>
                </a:solidFill>
                <a:latin typeface="Calibri" panose="020F0502020204030204" pitchFamily="34" charset="0"/>
                <a:cs typeface="Calibri" panose="020F0502020204030204" pitchFamily="34" charset="0"/>
              </a:rPr>
              <a:t> - di </a:t>
            </a:r>
            <a:r>
              <a:rPr lang="en-GB" sz="1800" dirty="0" err="1">
                <a:solidFill>
                  <a:srgbClr val="0E101A"/>
                </a:solidFill>
                <a:latin typeface="Calibri" panose="020F0502020204030204" pitchFamily="34" charset="0"/>
                <a:cs typeface="Calibri" panose="020F0502020204030204" pitchFamily="34" charset="0"/>
              </a:rPr>
              <a:t>avere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contezza</a:t>
            </a:r>
            <a:r>
              <a:rPr lang="en-GB" sz="1800" dirty="0">
                <a:solidFill>
                  <a:srgbClr val="0E101A"/>
                </a:solidFill>
                <a:latin typeface="Calibri" panose="020F0502020204030204" pitchFamily="34" charset="0"/>
                <a:cs typeface="Calibri" panose="020F0502020204030204" pitchFamily="34" charset="0"/>
              </a:rPr>
              <a:t> del GDPR.</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Nel </a:t>
            </a:r>
            <a:r>
              <a:rPr lang="en-GB" sz="1800" dirty="0" err="1">
                <a:solidFill>
                  <a:srgbClr val="0E101A"/>
                </a:solidFill>
                <a:latin typeface="Calibri" panose="020F0502020204030204" pitchFamily="34" charset="0"/>
                <a:cs typeface="Calibri" panose="020F0502020204030204" pitchFamily="34" charset="0"/>
              </a:rPr>
              <a:t>contesto</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questo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modello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verranno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condivise</a:t>
            </a:r>
            <a:r>
              <a:rPr lang="en-GB" sz="1800" dirty="0">
                <a:solidFill>
                  <a:srgbClr val="0E101A"/>
                </a:solidFill>
                <a:latin typeface="Calibri" panose="020F0502020204030204" pitchFamily="34" charset="0"/>
                <a:cs typeface="Calibri" panose="020F0502020204030204" pitchFamily="34" charset="0"/>
              </a:rPr>
              <a:t> un </a:t>
            </a:r>
            <a:r>
              <a:rPr lang="en-GB" sz="1800" dirty="0" err="1">
                <a:solidFill>
                  <a:srgbClr val="0E101A"/>
                </a:solidFill>
                <a:latin typeface="Calibri" panose="020F0502020204030204" pitchFamily="34" charset="0"/>
                <a:cs typeface="Calibri" panose="020F0502020204030204" pitchFamily="34" charset="0"/>
              </a:rPr>
              <a:t>paio</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informazioni</a:t>
            </a:r>
            <a:r>
              <a:rPr lang="en-GB" sz="1800" dirty="0">
                <a:solidFill>
                  <a:srgbClr val="0E101A"/>
                </a:solidFill>
                <a:latin typeface="Calibri" panose="020F0502020204030204" pitchFamily="34" charset="0"/>
                <a:cs typeface="Calibri" panose="020F0502020204030204" pitchFamily="34" charset="0"/>
              </a:rPr>
              <a:t> di cui </a:t>
            </a:r>
            <a:r>
              <a:rPr lang="en-GB" sz="1800" dirty="0" err="1">
                <a:solidFill>
                  <a:srgbClr val="0E101A"/>
                </a:solidFill>
                <a:latin typeface="Calibri" panose="020F0502020204030204" pitchFamily="34" charset="0"/>
                <a:cs typeface="Calibri" panose="020F0502020204030204" pitchFamily="34" charset="0"/>
              </a:rPr>
              <a:t>si</a:t>
            </a:r>
            <a:r>
              <a:rPr lang="en-GB" sz="1800" dirty="0">
                <a:solidFill>
                  <a:srgbClr val="0E101A"/>
                </a:solidFill>
                <a:latin typeface="Calibri" panose="020F0502020204030204" pitchFamily="34" charset="0"/>
                <a:cs typeface="Calibri" panose="020F0502020204030204" pitchFamily="34" charset="0"/>
              </a:rPr>
              <a:t> ha </a:t>
            </a:r>
            <a:r>
              <a:rPr lang="en-GB" sz="1800" dirty="0" err="1">
                <a:solidFill>
                  <a:srgbClr val="0E101A"/>
                </a:solidFill>
                <a:latin typeface="Calibri" panose="020F0502020204030204" pitchFamily="34" charset="0"/>
                <a:cs typeface="Calibri" panose="020F0502020204030204" pitchFamily="34" charset="0"/>
              </a:rPr>
              <a:t>bisogno</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gestire</a:t>
            </a:r>
            <a:r>
              <a:rPr lang="en-GB" sz="1800" dirty="0">
                <a:solidFill>
                  <a:srgbClr val="0E101A"/>
                </a:solidFill>
                <a:latin typeface="Calibri" panose="020F0502020204030204" pitchFamily="34" charset="0"/>
                <a:cs typeface="Calibri" panose="020F0502020204030204" pitchFamily="34" charset="0"/>
              </a:rPr>
              <a:t> un business </a:t>
            </a:r>
            <a:r>
              <a:rPr lang="en-GB" sz="1800" dirty="0" err="1">
                <a:solidFill>
                  <a:srgbClr val="0E101A"/>
                </a:solidFill>
                <a:latin typeface="Calibri" panose="020F0502020204030204" pitchFamily="34" charset="0"/>
                <a:cs typeface="Calibri" panose="020F0502020204030204" pitchFamily="34" charset="0"/>
              </a:rPr>
              <a:t>digitale</a:t>
            </a:r>
            <a:r>
              <a:rPr lang="en-GB" sz="1800" dirty="0">
                <a:solidFill>
                  <a:srgbClr val="0E101A"/>
                </a:solidFill>
                <a:latin typeface="Calibri" panose="020F0502020204030204" pitchFamily="34" charset="0"/>
                <a:cs typeface="Calibri" panose="020F0502020204030204" pitchFamily="34" charset="0"/>
              </a:rPr>
              <a:t> in Europa </a:t>
            </a:r>
            <a:r>
              <a:rPr lang="en-GB" sz="1800" dirty="0" err="1">
                <a:solidFill>
                  <a:srgbClr val="0E101A"/>
                </a:solidFill>
                <a:latin typeface="Calibri" panose="020F0502020204030204" pitchFamily="34" charset="0"/>
                <a:cs typeface="Calibri" panose="020F0502020204030204" pitchFamily="34" charset="0"/>
              </a:rPr>
              <a:t>nel</a:t>
            </a:r>
            <a:r>
              <a:rPr lang="en-GB" sz="1800" dirty="0">
                <a:solidFill>
                  <a:srgbClr val="0E101A"/>
                </a:solidFill>
                <a:latin typeface="Calibri" panose="020F0502020204030204" pitchFamily="34" charset="0"/>
                <a:cs typeface="Calibri" panose="020F0502020204030204" pitchFamily="34" charset="0"/>
              </a:rPr>
              <a:t> rispetto del GDPR.</a:t>
            </a:r>
          </a:p>
        </p:txBody>
      </p:sp>
    </p:spTree>
    <p:extLst>
      <p:ext uri="{BB962C8B-B14F-4D97-AF65-F5344CB8AC3E}">
        <p14:creationId xmlns:p14="http://schemas.microsoft.com/office/powerpoint/2010/main" val="107109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Introduzione</a:t>
            </a:r>
            <a:r>
              <a:rPr lang="en-US" sz="2200" dirty="0">
                <a:latin typeface="Raleway" panose="020B0003030101060003" pitchFamily="34" charset="0"/>
              </a:rPr>
              <a:t> e </a:t>
            </a:r>
            <a:r>
              <a:rPr lang="it-IT" sz="2200" dirty="0">
                <a:latin typeface="Raleway" panose="020B0003030101060003" pitchFamily="34" charset="0"/>
              </a:rPr>
              <a:t>Background</a:t>
            </a:r>
            <a:endParaRPr lang="en-US" sz="2200" dirty="0">
              <a:latin typeface="Raleway" panose="020B0003030101060003" pitchFamily="34" charset="0"/>
            </a:endParaRPr>
          </a:p>
        </p:txBody>
      </p:sp>
      <p:sp>
        <p:nvSpPr>
          <p:cNvPr id="4" name="Rectángulo 3"/>
          <p:cNvSpPr/>
          <p:nvPr/>
        </p:nvSpPr>
        <p:spPr>
          <a:xfrm>
            <a:off x="127191" y="1641213"/>
            <a:ext cx="8455700" cy="923330"/>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Un </a:t>
            </a:r>
            <a:r>
              <a:rPr lang="en-GB" sz="1800" dirty="0" err="1">
                <a:solidFill>
                  <a:srgbClr val="0E101A"/>
                </a:solidFill>
                <a:latin typeface="Calibri" panose="020F0502020204030204" pitchFamily="34" charset="0"/>
                <a:cs typeface="Calibri" panose="020F0502020204030204" pitchFamily="34" charset="0"/>
              </a:rPr>
              <a:t>regolamento</a:t>
            </a:r>
            <a:r>
              <a:rPr lang="en-GB" sz="1800" dirty="0">
                <a:solidFill>
                  <a:srgbClr val="0E101A"/>
                </a:solidFill>
                <a:latin typeface="Calibri" panose="020F0502020204030204" pitchFamily="34" charset="0"/>
                <a:cs typeface="Calibri" panose="020F0502020204030204" pitchFamily="34" charset="0"/>
              </a:rPr>
              <a:t> del </a:t>
            </a:r>
            <a:r>
              <a:rPr lang="en-GB" sz="1800" dirty="0" err="1">
                <a:solidFill>
                  <a:srgbClr val="0E101A"/>
                </a:solidFill>
                <a:latin typeface="Calibri" panose="020F0502020204030204" pitchFamily="34" charset="0"/>
                <a:cs typeface="Calibri" panose="020F0502020204030204" pitchFamily="34" charset="0"/>
              </a:rPr>
              <a:t>Parlamento</a:t>
            </a:r>
            <a:r>
              <a:rPr lang="en-GB" sz="1800" dirty="0">
                <a:solidFill>
                  <a:srgbClr val="0E101A"/>
                </a:solidFill>
                <a:latin typeface="Calibri" panose="020F0502020204030204" pitchFamily="34" charset="0"/>
                <a:cs typeface="Calibri" panose="020F0502020204030204" pitchFamily="34" charset="0"/>
              </a:rPr>
              <a:t> e del </a:t>
            </a:r>
            <a:r>
              <a:rPr lang="en-GB" sz="1800" dirty="0" err="1">
                <a:solidFill>
                  <a:srgbClr val="0E101A"/>
                </a:solidFill>
                <a:latin typeface="Calibri" panose="020F0502020204030204" pitchFamily="34" charset="0"/>
                <a:cs typeface="Calibri" panose="020F0502020204030204" pitchFamily="34" charset="0"/>
              </a:rPr>
              <a:t>Consiglio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dell'UE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sulla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protezione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persone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fisiche</a:t>
            </a:r>
            <a:r>
              <a:rPr lang="en-GB" sz="1800" dirty="0">
                <a:solidFill>
                  <a:srgbClr val="0E101A"/>
                </a:solidFill>
                <a:latin typeface="Calibri" panose="020F0502020204030204" pitchFamily="34" charset="0"/>
                <a:cs typeface="Calibri" panose="020F0502020204030204" pitchFamily="34" charset="0"/>
              </a:rPr>
              <a:t> con </a:t>
            </a:r>
            <a:r>
              <a:rPr lang="en-GB" sz="1800" dirty="0" err="1">
                <a:solidFill>
                  <a:srgbClr val="0E101A"/>
                </a:solidFill>
                <a:latin typeface="Calibri" panose="020F0502020204030204" pitchFamily="34" charset="0"/>
                <a:cs typeface="Calibri" panose="020F0502020204030204" pitchFamily="34" charset="0"/>
              </a:rPr>
              <a:t>riguardo</a:t>
            </a:r>
            <a:r>
              <a:rPr lang="en-GB" sz="1800" dirty="0">
                <a:solidFill>
                  <a:srgbClr val="0E101A"/>
                </a:solidFill>
                <a:latin typeface="Calibri" panose="020F0502020204030204" pitchFamily="34" charset="0"/>
                <a:cs typeface="Calibri" panose="020F0502020204030204" pitchFamily="34" charset="0"/>
              </a:rPr>
              <a:t> al </a:t>
            </a:r>
            <a:r>
              <a:rPr lang="en-GB" sz="1800" dirty="0" err="1">
                <a:solidFill>
                  <a:srgbClr val="0E101A"/>
                </a:solidFill>
                <a:latin typeface="Calibri" panose="020F0502020204030204" pitchFamily="34" charset="0"/>
                <a:cs typeface="Calibri" panose="020F0502020204030204" pitchFamily="34" charset="0"/>
              </a:rPr>
              <a:t>trattamento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dati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personali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nonchè</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alla</a:t>
            </a:r>
            <a:r>
              <a:rPr lang="en-GB" sz="1800" dirty="0">
                <a:solidFill>
                  <a:srgbClr val="0E101A"/>
                </a:solidFill>
                <a:latin typeface="Calibri" panose="020F0502020204030204" pitchFamily="34" charset="0"/>
                <a:cs typeface="Calibri" panose="020F0502020204030204" pitchFamily="34" charset="0"/>
              </a:rPr>
              <a:t> libera </a:t>
            </a:r>
            <a:r>
              <a:rPr lang="en-GB" sz="1800" dirty="0" err="1">
                <a:solidFill>
                  <a:srgbClr val="0E101A"/>
                </a:solidFill>
                <a:latin typeface="Calibri" panose="020F0502020204030204" pitchFamily="34" charset="0"/>
                <a:cs typeface="Calibri" panose="020F0502020204030204" pitchFamily="34" charset="0"/>
              </a:rPr>
              <a:t>circolazione</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tali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dati</a:t>
            </a:r>
            <a:r>
              <a:rPr lang="en-GB" sz="1800" dirty="0">
                <a:solidFill>
                  <a:srgbClr val="0E101A"/>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Cos’è il GDPR  </a:t>
            </a:r>
          </a:p>
        </p:txBody>
      </p:sp>
      <p:sp>
        <p:nvSpPr>
          <p:cNvPr id="7" name="CasellaDiTesto 6"/>
          <p:cNvSpPr txBox="1"/>
          <p:nvPr/>
        </p:nvSpPr>
        <p:spPr>
          <a:xfrm>
            <a:off x="2943685" y="4072606"/>
            <a:ext cx="2960157" cy="246221"/>
          </a:xfrm>
          <a:prstGeom prst="rect">
            <a:avLst/>
          </a:prstGeom>
          <a:noFill/>
        </p:spPr>
        <p:txBody>
          <a:bodyPr wrap="square" rtlCol="0">
            <a:spAutoFit/>
          </a:bodyPr>
          <a:lstStyle/>
          <a:p>
            <a:r>
              <a:rPr lang="en-GB" sz="1000" dirty="0">
                <a:latin typeface="Calibri" panose="020F0502020204030204" pitchFamily="34" charset="0"/>
                <a:cs typeface="Calibri" panose="020F0502020204030204" pitchFamily="34" charset="0"/>
              </a:rPr>
              <a:t>Fonte: </a:t>
            </a:r>
            <a:r>
              <a:rPr lang="en-GB" sz="1000" dirty="0">
                <a:latin typeface="Calibri" panose="020F0502020204030204" pitchFamily="34" charset="0"/>
                <a:cs typeface="Calibri" panose="020F0502020204030204" pitchFamily="34" charset="0"/>
                <a:hlinkClick r:id="rId3"/>
              </a:rPr>
              <a:t>https://eur-lex.europa.eu/legal-content/IT</a:t>
            </a:r>
            <a:endParaRPr lang="en-GB" sz="1000" dirty="0">
              <a:latin typeface="Calibri" panose="020F0502020204030204" pitchFamily="34" charset="0"/>
              <a:cs typeface="Calibri" panose="020F0502020204030204" pitchFamily="34" charset="0"/>
            </a:endParaRPr>
          </a:p>
        </p:txBody>
      </p:sp>
      <p:pic>
        <p:nvPicPr>
          <p:cNvPr id="3" name="Immagine 2" descr="Immagine che contiene testo&#10;&#10;Descrizione generata automaticamente">
            <a:extLst>
              <a:ext uri="{FF2B5EF4-FFF2-40B4-BE49-F238E27FC236}">
                <a16:creationId xmlns:a16="http://schemas.microsoft.com/office/drawing/2014/main" id="{64278B1D-248C-B24A-8CA4-5392B7B44F95}"/>
              </a:ext>
            </a:extLst>
          </p:cNvPr>
          <p:cNvPicPr>
            <a:picLocks noChangeAspect="1"/>
          </p:cNvPicPr>
          <p:nvPr/>
        </p:nvPicPr>
        <p:blipFill>
          <a:blip r:embed="rId4"/>
          <a:stretch>
            <a:fillRect/>
          </a:stretch>
        </p:blipFill>
        <p:spPr>
          <a:xfrm>
            <a:off x="228600" y="2459850"/>
            <a:ext cx="8686800" cy="1255203"/>
          </a:xfrm>
          <a:prstGeom prst="rect">
            <a:avLst/>
          </a:prstGeom>
        </p:spPr>
      </p:pic>
    </p:spTree>
    <p:extLst>
      <p:ext uri="{BB962C8B-B14F-4D97-AF65-F5344CB8AC3E}">
        <p14:creationId xmlns:p14="http://schemas.microsoft.com/office/powerpoint/2010/main" val="21189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Introduzione</a:t>
            </a:r>
            <a:r>
              <a:rPr lang="en-US" sz="2200" dirty="0">
                <a:latin typeface="Raleway" panose="020B0003030101060003" pitchFamily="34" charset="0"/>
              </a:rPr>
              <a:t> e </a:t>
            </a:r>
            <a:r>
              <a:rPr lang="it-IT" sz="2200" dirty="0">
                <a:latin typeface="Raleway" panose="020B0003030101060003" pitchFamily="34" charset="0"/>
              </a:rPr>
              <a:t>Background</a:t>
            </a:r>
            <a:endParaRPr lang="en-US" sz="2200" dirty="0">
              <a:latin typeface="Raleway" panose="020B0003030101060003" pitchFamily="34" charset="0"/>
            </a:endParaRPr>
          </a:p>
        </p:txBody>
      </p:sp>
      <p:sp>
        <p:nvSpPr>
          <p:cNvPr id="4" name="Rectángulo 3"/>
          <p:cNvSpPr/>
          <p:nvPr/>
        </p:nvSpPr>
        <p:spPr>
          <a:xfrm>
            <a:off x="127191" y="1641213"/>
            <a:ext cx="8455700" cy="1138773"/>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Secondo il </a:t>
            </a:r>
            <a:r>
              <a:rPr lang="en-GB" sz="1800" dirty="0" err="1">
                <a:solidFill>
                  <a:srgbClr val="0E101A"/>
                </a:solidFill>
                <a:latin typeface="Calibri" panose="020F0502020204030204" pitchFamily="34" charset="0"/>
                <a:cs typeface="Calibri" panose="020F0502020204030204" pitchFamily="34" charset="0"/>
              </a:rPr>
              <a:t>diritto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dell'UE</a:t>
            </a:r>
            <a:r>
              <a:rPr lang="en-GB" sz="1800" dirty="0">
                <a:solidFill>
                  <a:srgbClr val="0E101A"/>
                </a:solidFill>
                <a:latin typeface="Calibri" panose="020F0502020204030204" pitchFamily="34" charset="0"/>
                <a:cs typeface="Calibri" panose="020F0502020204030204" pitchFamily="34" charset="0"/>
              </a:rPr>
              <a:t>, un </a:t>
            </a:r>
            <a:r>
              <a:rPr lang="en-GB" sz="1800" dirty="0" err="1">
                <a:solidFill>
                  <a:srgbClr val="0E101A"/>
                </a:solidFill>
                <a:latin typeface="Calibri" panose="020F0502020204030204" pitchFamily="34" charset="0"/>
                <a:cs typeface="Calibri" panose="020F0502020204030204" pitchFamily="34" charset="0"/>
              </a:rPr>
              <a:t>regolamento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è</a:t>
            </a:r>
            <a:r>
              <a:rPr lang="en-GB" sz="1800" dirty="0">
                <a:solidFill>
                  <a:srgbClr val="0E101A"/>
                </a:solidFill>
                <a:latin typeface="Calibri" panose="020F0502020204030204" pitchFamily="34" charset="0"/>
                <a:cs typeface="Calibri" panose="020F0502020204030204" pitchFamily="34" charset="0"/>
              </a:rPr>
              <a:t> un </a:t>
            </a:r>
            <a:r>
              <a:rPr lang="en-GB" sz="1800" dirty="0" err="1">
                <a:solidFill>
                  <a:srgbClr val="0E101A"/>
                </a:solidFill>
                <a:latin typeface="Calibri" panose="020F0502020204030204" pitchFamily="34" charset="0"/>
                <a:cs typeface="Calibri" panose="020F0502020204030204" pitchFamily="34" charset="0"/>
              </a:rPr>
              <a:t>atto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legale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istituzioni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politiche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dell'UE</a:t>
            </a:r>
            <a:r>
              <a:rPr lang="en-GB" sz="1800" dirty="0">
                <a:solidFill>
                  <a:srgbClr val="0E101A"/>
                </a:solidFill>
                <a:latin typeface="Calibri" panose="020F0502020204030204" pitchFamily="34" charset="0"/>
                <a:cs typeface="Calibri" panose="020F0502020204030204" pitchFamily="34" charset="0"/>
              </a:rPr>
              <a:t> a cui tutti </a:t>
            </a:r>
            <a:r>
              <a:rPr lang="en-GB" sz="1800" dirty="0" err="1">
                <a:solidFill>
                  <a:srgbClr val="0E101A"/>
                </a:solidFill>
                <a:latin typeface="Calibri" panose="020F0502020204030204" pitchFamily="34" charset="0"/>
                <a:cs typeface="Calibri" panose="020F0502020204030204" pitchFamily="34" charset="0"/>
              </a:rPr>
              <a:t>gli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Stati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membri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dovrebbero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conformarsi</a:t>
            </a:r>
            <a:r>
              <a:rPr lang="en-GB" sz="1800" dirty="0">
                <a:solidFill>
                  <a:srgbClr val="0E101A"/>
                </a:solidFill>
                <a:latin typeface="Calibri" panose="020F0502020204030204" pitchFamily="34" charset="0"/>
                <a:cs typeface="Calibri" panose="020F0502020204030204" pitchFamily="34" charset="0"/>
              </a:rPr>
              <a:t> (come </a:t>
            </a:r>
            <a:r>
              <a:rPr lang="en-GB" sz="1800" dirty="0" err="1">
                <a:solidFill>
                  <a:srgbClr val="0E101A"/>
                </a:solidFill>
                <a:latin typeface="Calibri" panose="020F0502020204030204" pitchFamily="34" charset="0"/>
                <a:cs typeface="Calibri" panose="020F0502020204030204" pitchFamily="34" charset="0"/>
              </a:rPr>
              <a:t>nel</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caso</a:t>
            </a:r>
            <a:r>
              <a:rPr lang="en-GB" sz="1800" dirty="0">
                <a:solidFill>
                  <a:srgbClr val="0E101A"/>
                </a:solidFill>
                <a:latin typeface="Calibri" panose="020F0502020204030204" pitchFamily="34" charset="0"/>
                <a:cs typeface="Calibri" panose="020F0502020204030204" pitchFamily="34" charset="0"/>
              </a:rPr>
              <a:t> del GDPR). Non tutti </a:t>
            </a:r>
            <a:r>
              <a:rPr lang="en-GB" sz="1800" dirty="0" err="1">
                <a:solidFill>
                  <a:srgbClr val="0E101A"/>
                </a:solidFill>
                <a:latin typeface="Calibri" panose="020F0502020204030204" pitchFamily="34" charset="0"/>
                <a:cs typeface="Calibri" panose="020F0502020204030204" pitchFamily="34" charset="0"/>
              </a:rPr>
              <a:t>i</a:t>
            </a:r>
            <a:r>
              <a:rPr lang="en-GB" sz="1800" dirty="0">
                <a:solidFill>
                  <a:srgbClr val="0E101A"/>
                </a:solidFill>
                <a:latin typeface="Calibri" panose="020F0502020204030204" pitchFamily="34" charset="0"/>
                <a:cs typeface="Calibri" panose="020F0502020204030204" pitchFamily="34" charset="0"/>
              </a:rPr>
              <a:t> tipi di </a:t>
            </a:r>
            <a:r>
              <a:rPr lang="en-GB" sz="1800" dirty="0" err="1">
                <a:solidFill>
                  <a:srgbClr val="0E101A"/>
                </a:solidFill>
                <a:latin typeface="Calibri" panose="020F0502020204030204" pitchFamily="34" charset="0"/>
                <a:cs typeface="Calibri" panose="020F0502020204030204" pitchFamily="34" charset="0"/>
              </a:rPr>
              <a:t>legislazioni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dell'UE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sono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vincolanti</a:t>
            </a:r>
            <a:r>
              <a:rPr lang="en-GB" sz="1800" dirty="0">
                <a:solidFill>
                  <a:srgbClr val="0E101A"/>
                </a:solidFill>
                <a:latin typeface="Calibri" panose="020F0502020204030204" pitchFamily="34" charset="0"/>
                <a:cs typeface="Calibri" panose="020F0502020204030204" pitchFamily="34" charset="0"/>
              </a:rPr>
              <a:t> come </a:t>
            </a:r>
            <a:r>
              <a:rPr lang="en-GB" sz="1800" dirty="0" err="1">
                <a:solidFill>
                  <a:srgbClr val="0E101A"/>
                </a:solidFill>
                <a:latin typeface="Calibri" panose="020F0502020204030204" pitchFamily="34" charset="0"/>
                <a:cs typeface="Calibri" panose="020F0502020204030204" pitchFamily="34" charset="0"/>
              </a:rPr>
              <a: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regolamenti</a:t>
            </a:r>
            <a:r>
              <a:rPr lang="en-GB" sz="1800" dirty="0">
                <a:solidFill>
                  <a:srgbClr val="0E101A"/>
                </a:solidFill>
                <a:latin typeface="Calibri" panose="020F0502020204030204" pitchFamily="34" charset="0"/>
                <a:cs typeface="Calibri" panose="020F0502020204030204" pitchFamily="34" charset="0"/>
              </a:rPr>
              <a:t>...</a:t>
            </a:r>
            <a:endParaRPr lang="en-GB" sz="1800" i="1" dirty="0">
              <a:solidFill>
                <a:srgbClr val="0E101A"/>
              </a:solidFill>
              <a:latin typeface="Calibri" panose="020F0502020204030204" pitchFamily="34" charset="0"/>
              <a:cs typeface="Calibri" panose="020F0502020204030204" pitchFamily="34" charset="0"/>
            </a:endParaRPr>
          </a:p>
          <a:p>
            <a:pPr algn="just"/>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u="sng" dirty="0" err="1">
                <a:latin typeface="Calibri" panose="020F0502020204030204" pitchFamily="34" charset="0"/>
                <a:cs typeface="Calibri" panose="020F0502020204030204" pitchFamily="34" charset="0"/>
              </a:rPr>
              <a:t>Tieni</a:t>
            </a:r>
            <a:r>
              <a:rPr lang="en-US" sz="2000" u="sng" dirty="0">
                <a:latin typeface="Calibri" panose="020F0502020204030204" pitchFamily="34" charset="0"/>
                <a:cs typeface="Calibri" panose="020F0502020204030204" pitchFamily="34" charset="0"/>
              </a:rPr>
              <a:t> a </a:t>
            </a:r>
            <a:r>
              <a:rPr lang="en-US" sz="2000" u="sng" dirty="0" err="1">
                <a:latin typeface="Calibri" panose="020F0502020204030204" pitchFamily="34" charset="0"/>
                <a:cs typeface="Calibri" panose="020F0502020204030204" pitchFamily="34" charset="0"/>
              </a:rPr>
              <a:t>mente</a:t>
            </a:r>
            <a:r>
              <a:rPr lang="en-US" sz="2000" u="sng" dirty="0">
                <a:latin typeface="Calibri" panose="020F0502020204030204" pitchFamily="34" charset="0"/>
                <a:cs typeface="Calibri" panose="020F0502020204030204" pitchFamily="34" charset="0"/>
              </a:rPr>
              <a:t>…  </a:t>
            </a:r>
          </a:p>
        </p:txBody>
      </p:sp>
      <p:graphicFrame>
        <p:nvGraphicFramePr>
          <p:cNvPr id="3" name="Diagramma 2"/>
          <p:cNvGraphicFramePr/>
          <p:nvPr>
            <p:extLst>
              <p:ext uri="{D42A27DB-BD31-4B8C-83A1-F6EECF244321}">
                <p14:modId xmlns:p14="http://schemas.microsoft.com/office/powerpoint/2010/main" val="2709749997"/>
              </p:ext>
            </p:extLst>
          </p:nvPr>
        </p:nvGraphicFramePr>
        <p:xfrm>
          <a:off x="2722419" y="2577503"/>
          <a:ext cx="3262746" cy="189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p:cNvSpPr txBox="1"/>
          <p:nvPr/>
        </p:nvSpPr>
        <p:spPr>
          <a:xfrm>
            <a:off x="221673" y="3261186"/>
            <a:ext cx="2951018" cy="523220"/>
          </a:xfrm>
          <a:prstGeom prst="rect">
            <a:avLst/>
          </a:prstGeom>
          <a:noFill/>
          <a:ln>
            <a:solidFill>
              <a:srgbClr val="FF0000"/>
            </a:solidFill>
          </a:ln>
        </p:spPr>
        <p:txBody>
          <a:bodyPr wrap="square" rtlCol="0">
            <a:spAutoFit/>
          </a:bodyPr>
          <a:lstStyle/>
          <a:p>
            <a:pPr algn="just"/>
            <a:r>
              <a:rPr lang="en-GB" dirty="0" err="1"/>
              <a:t>Più</a:t>
            </a:r>
            <a:r>
              <a:rPr lang="en-GB" dirty="0"/>
              <a:t> alto </a:t>
            </a:r>
            <a:r>
              <a:rPr lang="en-GB" dirty="0" err="1"/>
              <a:t>è</a:t>
            </a:r>
            <a:r>
              <a:rPr lang="en-GB" dirty="0"/>
              <a:t> il </a:t>
            </a:r>
            <a:r>
              <a:rPr lang="en-GB" dirty="0" err="1"/>
              <a:t>livello</a:t>
            </a:r>
            <a:r>
              <a:rPr lang="en-GB" dirty="0"/>
              <a:t>, </a:t>
            </a:r>
            <a:r>
              <a:rPr lang="en-GB" dirty="0" err="1"/>
              <a:t>più</a:t>
            </a:r>
            <a:r>
              <a:rPr lang="en-GB" dirty="0"/>
              <a:t> </a:t>
            </a:r>
            <a:r>
              <a:rPr lang="en-GB" dirty="0" err="1"/>
              <a:t>vincolante</a:t>
            </a:r>
            <a:r>
              <a:rPr lang="en-GB" dirty="0"/>
              <a:t> </a:t>
            </a:r>
            <a:r>
              <a:rPr lang="en-GB" dirty="0" err="1"/>
              <a:t>è</a:t>
            </a:r>
            <a:r>
              <a:rPr lang="en-GB" dirty="0"/>
              <a:t> il </a:t>
            </a:r>
            <a:r>
              <a:rPr lang="en-GB" dirty="0" err="1"/>
              <a:t>contenuto</a:t>
            </a:r>
            <a:r>
              <a:rPr lang="en-GB" dirty="0"/>
              <a:t> </a:t>
            </a:r>
            <a:r>
              <a:rPr lang="en-GB" dirty="0" err="1"/>
              <a:t>legislativo</a:t>
            </a:r>
            <a:endParaRPr lang="en-GB" dirty="0"/>
          </a:p>
        </p:txBody>
      </p:sp>
    </p:spTree>
    <p:extLst>
      <p:ext uri="{BB962C8B-B14F-4D97-AF65-F5344CB8AC3E}">
        <p14:creationId xmlns:p14="http://schemas.microsoft.com/office/powerpoint/2010/main" val="99819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Introduzione</a:t>
            </a:r>
            <a:r>
              <a:rPr lang="en-US" sz="2200" dirty="0">
                <a:latin typeface="Raleway" panose="020B0003030101060003" pitchFamily="34" charset="0"/>
              </a:rPr>
              <a:t> e </a:t>
            </a:r>
            <a:r>
              <a:rPr lang="it-IT" sz="2200" dirty="0">
                <a:latin typeface="Raleway" panose="020B0003030101060003" pitchFamily="34" charset="0"/>
              </a:rPr>
              <a:t>Background</a:t>
            </a:r>
            <a:endParaRPr lang="en-US" sz="2200" dirty="0">
              <a:latin typeface="Raleway" panose="020B0003030101060003" pitchFamily="34" charset="0"/>
            </a:endParaRPr>
          </a:p>
        </p:txBody>
      </p:sp>
      <p:sp>
        <p:nvSpPr>
          <p:cNvPr id="4" name="Rectángulo 3"/>
          <p:cNvSpPr/>
          <p:nvPr/>
        </p:nvSpPr>
        <p:spPr>
          <a:xfrm>
            <a:off x="127191" y="1641213"/>
            <a:ext cx="8455700" cy="1969770"/>
          </a:xfrm>
          <a:prstGeom prst="rect">
            <a:avLst/>
          </a:prstGeom>
        </p:spPr>
        <p:txBody>
          <a:bodyPr wrap="square">
            <a:spAutoFit/>
          </a:bodyPr>
          <a:lstStyle/>
          <a:p>
            <a:pPr marL="342900" indent="-342900" algn="just">
              <a:buFont typeface="+mj-lt"/>
              <a:buAutoNum type="arabicPeriod"/>
              <a:defRPr/>
            </a:pPr>
            <a:r>
              <a:rPr lang="en-GB" sz="1800" i="1" dirty="0">
                <a:latin typeface="Calibri" panose="020F0502020204030204" pitchFamily="34" charset="0"/>
                <a:cs typeface="Calibri" panose="020F0502020204030204" pitchFamily="34" charset="0"/>
              </a:rPr>
              <a:t>Il </a:t>
            </a:r>
            <a:r>
              <a:rPr lang="en-GB" sz="1800" dirty="0">
                <a:latin typeface="Calibri" panose="020F0502020204030204" pitchFamily="34" charset="0"/>
                <a:cs typeface="Calibri" panose="020F0502020204030204" pitchFamily="34" charset="0"/>
              </a:rPr>
              <a:t>[GDPR] </a:t>
            </a:r>
            <a:r>
              <a:rPr lang="en-GB" sz="1800" i="1" dirty="0" err="1">
                <a:latin typeface="Calibri" panose="020F0502020204030204" pitchFamily="34" charset="0"/>
                <a:cs typeface="Calibri" panose="020F0502020204030204" pitchFamily="34" charset="0"/>
              </a:rPr>
              <a:t>stabilisce</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norme</a:t>
            </a:r>
            <a:r>
              <a:rPr lang="en-GB" sz="1800" i="1" dirty="0">
                <a:latin typeface="Calibri" panose="020F0502020204030204" pitchFamily="34" charset="0"/>
                <a:cs typeface="Calibri" panose="020F0502020204030204" pitchFamily="34" charset="0"/>
              </a:rPr>
              <a:t> relative </a:t>
            </a:r>
            <a:r>
              <a:rPr lang="en-GB" sz="1800" i="1" dirty="0" err="1">
                <a:latin typeface="Calibri" panose="020F0502020204030204" pitchFamily="34" charset="0"/>
                <a:cs typeface="Calibri" panose="020F0502020204030204" pitchFamily="34" charset="0"/>
              </a:rPr>
              <a:t>alla</a:t>
            </a:r>
            <a:r>
              <a:rPr lang="en-GB" sz="1800" i="1" dirty="0">
                <a:latin typeface="Calibri" panose="020F0502020204030204" pitchFamily="34" charset="0"/>
                <a:cs typeface="Calibri" panose="020F0502020204030204" pitchFamily="34" charset="0"/>
              </a:rPr>
              <a:t> </a:t>
            </a:r>
            <a:r>
              <a:rPr lang="en-GB" sz="1800" b="1" dirty="0" err="1">
                <a:latin typeface="Calibri" panose="020F0502020204030204" pitchFamily="34" charset="0"/>
                <a:cs typeface="Calibri" panose="020F0502020204030204" pitchFamily="34" charset="0"/>
              </a:rPr>
              <a:t>protezione</a:t>
            </a:r>
            <a:r>
              <a:rPr lang="en-GB" sz="1800" b="1" dirty="0">
                <a:latin typeface="Calibri" panose="020F0502020204030204" pitchFamily="34" charset="0"/>
                <a:cs typeface="Calibri" panose="020F0502020204030204" pitchFamily="34" charset="0"/>
              </a:rPr>
              <a:t> </a:t>
            </a:r>
            <a:r>
              <a:rPr lang="en-GB" sz="1800" b="1" dirty="0" err="1">
                <a:latin typeface="Calibri" panose="020F0502020204030204" pitchFamily="34" charset="0"/>
                <a:cs typeface="Calibri" panose="020F0502020204030204" pitchFamily="34" charset="0"/>
              </a:rPr>
              <a:t>delle</a:t>
            </a:r>
            <a:r>
              <a:rPr lang="en-GB" sz="1800" b="1" dirty="0">
                <a:latin typeface="Calibri" panose="020F0502020204030204" pitchFamily="34" charset="0"/>
                <a:cs typeface="Calibri" panose="020F0502020204030204" pitchFamily="34" charset="0"/>
              </a:rPr>
              <a:t> </a:t>
            </a:r>
            <a:r>
              <a:rPr lang="en-GB" sz="1800" b="1" dirty="0" err="1">
                <a:latin typeface="Calibri" panose="020F0502020204030204" pitchFamily="34" charset="0"/>
                <a:cs typeface="Calibri" panose="020F0502020204030204" pitchFamily="34" charset="0"/>
              </a:rPr>
              <a:t>persone</a:t>
            </a:r>
            <a:r>
              <a:rPr lang="en-GB" sz="1800" b="1" dirty="0">
                <a:latin typeface="Calibri" panose="020F0502020204030204" pitchFamily="34" charset="0"/>
                <a:cs typeface="Calibri" panose="020F0502020204030204" pitchFamily="34" charset="0"/>
              </a:rPr>
              <a:t> </a:t>
            </a:r>
            <a:r>
              <a:rPr lang="en-GB" sz="1800" b="1" dirty="0" err="1">
                <a:latin typeface="Calibri" panose="020F0502020204030204" pitchFamily="34" charset="0"/>
                <a:cs typeface="Calibri" panose="020F0502020204030204" pitchFamily="34" charset="0"/>
              </a:rPr>
              <a:t>fisiche</a:t>
            </a:r>
            <a:r>
              <a:rPr lang="en-GB" sz="1800" b="1" dirty="0">
                <a:latin typeface="Calibri" panose="020F0502020204030204" pitchFamily="34" charset="0"/>
                <a:cs typeface="Calibri" panose="020F0502020204030204" pitchFamily="34" charset="0"/>
              </a:rPr>
              <a:t> </a:t>
            </a:r>
            <a:r>
              <a:rPr lang="en-GB" sz="1800" i="1" dirty="0">
                <a:latin typeface="Calibri" panose="020F0502020204030204" pitchFamily="34" charset="0"/>
                <a:cs typeface="Calibri" panose="020F0502020204030204" pitchFamily="34" charset="0"/>
              </a:rPr>
              <a:t>in </a:t>
            </a:r>
            <a:r>
              <a:rPr lang="en-GB" sz="1800" i="1" dirty="0" err="1">
                <a:latin typeface="Calibri" panose="020F0502020204030204" pitchFamily="34" charset="0"/>
                <a:cs typeface="Calibri" panose="020F0502020204030204" pitchFamily="34" charset="0"/>
              </a:rPr>
              <a:t>relazione</a:t>
            </a:r>
            <a:r>
              <a:rPr lang="en-GB" sz="1800" i="1" dirty="0">
                <a:latin typeface="Calibri" panose="020F0502020204030204" pitchFamily="34" charset="0"/>
                <a:cs typeface="Calibri" panose="020F0502020204030204" pitchFamily="34" charset="0"/>
              </a:rPr>
              <a:t> al </a:t>
            </a:r>
            <a:r>
              <a:rPr lang="en-GB" sz="1800" i="1" dirty="0" err="1">
                <a:latin typeface="Calibri" panose="020F0502020204030204" pitchFamily="34" charset="0"/>
                <a:cs typeface="Calibri" panose="020F0502020204030204" pitchFamily="34" charset="0"/>
              </a:rPr>
              <a:t>trattamento</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dei</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dati</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personali</a:t>
            </a:r>
            <a:r>
              <a:rPr lang="en-GB" sz="1800" i="1" dirty="0">
                <a:latin typeface="Calibri" panose="020F0502020204030204" pitchFamily="34" charset="0"/>
                <a:cs typeface="Calibri" panose="020F0502020204030204" pitchFamily="34" charset="0"/>
              </a:rPr>
              <a:t> e </a:t>
            </a:r>
            <a:r>
              <a:rPr lang="en-GB" sz="1800" i="1" dirty="0" err="1">
                <a:latin typeface="Calibri" panose="020F0502020204030204" pitchFamily="34" charset="0"/>
                <a:cs typeface="Calibri" panose="020F0502020204030204" pitchFamily="34" charset="0"/>
              </a:rPr>
              <a:t>norme</a:t>
            </a:r>
            <a:r>
              <a:rPr lang="en-GB" sz="1800" i="1" dirty="0">
                <a:latin typeface="Calibri" panose="020F0502020204030204" pitchFamily="34" charset="0"/>
                <a:cs typeface="Calibri" panose="020F0502020204030204" pitchFamily="34" charset="0"/>
              </a:rPr>
              <a:t> relative </a:t>
            </a:r>
            <a:r>
              <a:rPr lang="en-GB" sz="1800" i="1" dirty="0" err="1">
                <a:latin typeface="Calibri" panose="020F0502020204030204" pitchFamily="34" charset="0"/>
                <a:cs typeface="Calibri" panose="020F0502020204030204" pitchFamily="34" charset="0"/>
              </a:rPr>
              <a:t>alla</a:t>
            </a:r>
            <a:r>
              <a:rPr lang="en-GB" sz="1800" i="1" dirty="0">
                <a:latin typeface="Calibri" panose="020F0502020204030204" pitchFamily="34" charset="0"/>
                <a:cs typeface="Calibri" panose="020F0502020204030204" pitchFamily="34" charset="0"/>
              </a:rPr>
              <a:t> libera </a:t>
            </a:r>
            <a:r>
              <a:rPr lang="en-GB" sz="1800" i="1" dirty="0" err="1">
                <a:latin typeface="Calibri" panose="020F0502020204030204" pitchFamily="34" charset="0"/>
                <a:cs typeface="Calibri" panose="020F0502020204030204" pitchFamily="34" charset="0"/>
              </a:rPr>
              <a:t>circolazione</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dei</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dati</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personali</a:t>
            </a:r>
            <a:r>
              <a:rPr lang="en-GB" sz="1800" i="1" dirty="0">
                <a:latin typeface="Calibri" panose="020F0502020204030204" pitchFamily="34" charset="0"/>
                <a:cs typeface="Calibri" panose="020F0502020204030204" pitchFamily="34" charset="0"/>
              </a:rPr>
              <a:t>.</a:t>
            </a:r>
          </a:p>
          <a:p>
            <a:pPr marL="342900" indent="-342900" algn="just">
              <a:buFont typeface="+mj-lt"/>
              <a:buAutoNum type="arabicPeriod"/>
              <a:defRPr/>
            </a:pPr>
            <a:endParaRPr lang="en-GB" sz="1800"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i="1" dirty="0">
                <a:latin typeface="Calibri" panose="020F0502020204030204" pitchFamily="34" charset="0"/>
                <a:cs typeface="Calibri" panose="020F0502020204030204" pitchFamily="34" charset="0"/>
              </a:rPr>
              <a:t>Il </a:t>
            </a:r>
            <a:r>
              <a:rPr lang="en-GB" sz="1800" dirty="0">
                <a:latin typeface="Calibri" panose="020F0502020204030204" pitchFamily="34" charset="0"/>
                <a:cs typeface="Calibri" panose="020F0502020204030204" pitchFamily="34" charset="0"/>
              </a:rPr>
              <a:t>[GDPR] </a:t>
            </a:r>
            <a:r>
              <a:rPr lang="en-GB" sz="1800" b="1" dirty="0" err="1">
                <a:latin typeface="Calibri" panose="020F0502020204030204" pitchFamily="34" charset="0"/>
                <a:cs typeface="Calibri" panose="020F0502020204030204" pitchFamily="34" charset="0"/>
              </a:rPr>
              <a:t>protegge</a:t>
            </a:r>
            <a:r>
              <a:rPr lang="en-GB" sz="1800" b="1" dirty="0">
                <a:latin typeface="Calibri" panose="020F0502020204030204" pitchFamily="34" charset="0"/>
                <a:cs typeface="Calibri" panose="020F0502020204030204" pitchFamily="34" charset="0"/>
              </a:rPr>
              <a:t> </a:t>
            </a:r>
            <a:r>
              <a:rPr lang="en-GB" sz="1800" b="1" dirty="0" err="1">
                <a:latin typeface="Calibri" panose="020F0502020204030204" pitchFamily="34" charset="0"/>
                <a:cs typeface="Calibri" panose="020F0502020204030204" pitchFamily="34" charset="0"/>
              </a:rPr>
              <a:t>i</a:t>
            </a:r>
            <a:r>
              <a:rPr lang="en-GB" sz="1800" b="1" dirty="0">
                <a:latin typeface="Calibri" panose="020F0502020204030204" pitchFamily="34" charset="0"/>
                <a:cs typeface="Calibri" panose="020F0502020204030204" pitchFamily="34" charset="0"/>
              </a:rPr>
              <a:t> </a:t>
            </a:r>
            <a:r>
              <a:rPr lang="en-GB" sz="1800" b="1" dirty="0" err="1">
                <a:latin typeface="Calibri" panose="020F0502020204030204" pitchFamily="34" charset="0"/>
                <a:cs typeface="Calibri" panose="020F0502020204030204" pitchFamily="34" charset="0"/>
              </a:rPr>
              <a:t>diritti</a:t>
            </a:r>
            <a:r>
              <a:rPr lang="en-GB" sz="1800" b="1" dirty="0">
                <a:latin typeface="Calibri" panose="020F0502020204030204" pitchFamily="34" charset="0"/>
                <a:cs typeface="Calibri" panose="020F0502020204030204" pitchFamily="34" charset="0"/>
              </a:rPr>
              <a:t> </a:t>
            </a:r>
            <a:r>
              <a:rPr lang="en-GB" sz="1800" i="1" dirty="0">
                <a:latin typeface="Calibri" panose="020F0502020204030204" pitchFamily="34" charset="0"/>
                <a:cs typeface="Calibri" panose="020F0502020204030204" pitchFamily="34" charset="0"/>
              </a:rPr>
              <a:t>e </a:t>
            </a:r>
            <a:r>
              <a:rPr lang="en-GB" sz="1800" b="1" dirty="0">
                <a:latin typeface="Calibri" panose="020F0502020204030204" pitchFamily="34" charset="0"/>
                <a:cs typeface="Calibri" panose="020F0502020204030204" pitchFamily="34" charset="0"/>
              </a:rPr>
              <a:t>le </a:t>
            </a:r>
            <a:r>
              <a:rPr lang="en-GB" sz="1800" b="1" dirty="0" err="1">
                <a:latin typeface="Calibri" panose="020F0502020204030204" pitchFamily="34" charset="0"/>
                <a:cs typeface="Calibri" panose="020F0502020204030204" pitchFamily="34" charset="0"/>
              </a:rPr>
              <a:t>libertà</a:t>
            </a:r>
            <a:r>
              <a:rPr lang="en-GB" sz="1800" b="1" dirty="0">
                <a:latin typeface="Calibri" panose="020F0502020204030204" pitchFamily="34" charset="0"/>
                <a:cs typeface="Calibri" panose="020F0502020204030204" pitchFamily="34" charset="0"/>
              </a:rPr>
              <a:t> </a:t>
            </a:r>
            <a:r>
              <a:rPr lang="en-GB" sz="1800" b="1" dirty="0" err="1">
                <a:latin typeface="Calibri" panose="020F0502020204030204" pitchFamily="34" charset="0"/>
                <a:cs typeface="Calibri" panose="020F0502020204030204" pitchFamily="34" charset="0"/>
              </a:rPr>
              <a:t>fondamentali</a:t>
            </a:r>
            <a:r>
              <a:rPr lang="en-GB" sz="1800" b="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delle</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persone</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fisiche</a:t>
            </a:r>
            <a:r>
              <a:rPr lang="en-GB" sz="1800" i="1" dirty="0">
                <a:latin typeface="Calibri" panose="020F0502020204030204" pitchFamily="34" charset="0"/>
                <a:cs typeface="Calibri" panose="020F0502020204030204" pitchFamily="34" charset="0"/>
              </a:rPr>
              <a:t> e in </a:t>
            </a:r>
            <a:r>
              <a:rPr lang="en-GB" sz="1800" i="1" dirty="0" err="1">
                <a:latin typeface="Calibri" panose="020F0502020204030204" pitchFamily="34" charset="0"/>
                <a:cs typeface="Calibri" panose="020F0502020204030204" pitchFamily="34" charset="0"/>
              </a:rPr>
              <a:t>particolare</a:t>
            </a:r>
            <a:r>
              <a:rPr lang="en-GB" sz="1800" i="1" dirty="0">
                <a:latin typeface="Calibri" panose="020F0502020204030204" pitchFamily="34" charset="0"/>
                <a:cs typeface="Calibri" panose="020F0502020204030204" pitchFamily="34" charset="0"/>
              </a:rPr>
              <a:t> il </a:t>
            </a:r>
            <a:r>
              <a:rPr lang="en-GB" sz="1800" i="1" dirty="0" err="1">
                <a:latin typeface="Calibri" panose="020F0502020204030204" pitchFamily="34" charset="0"/>
                <a:cs typeface="Calibri" panose="020F0502020204030204" pitchFamily="34" charset="0"/>
              </a:rPr>
              <a:t>loro</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diritto</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alla</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protezione</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dei</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dati</a:t>
            </a:r>
            <a:r>
              <a:rPr lang="en-GB" sz="1800" i="1" dirty="0">
                <a:latin typeface="Calibri" panose="020F0502020204030204" pitchFamily="34" charset="0"/>
                <a:cs typeface="Calibri" panose="020F0502020204030204" pitchFamily="34" charset="0"/>
              </a:rPr>
              <a:t> </a:t>
            </a:r>
            <a:r>
              <a:rPr lang="en-GB" sz="1800" i="1" dirty="0" err="1">
                <a:latin typeface="Calibri" panose="020F0502020204030204" pitchFamily="34" charset="0"/>
                <a:cs typeface="Calibri" panose="020F0502020204030204" pitchFamily="34" charset="0"/>
              </a:rPr>
              <a:t>personali</a:t>
            </a:r>
            <a:r>
              <a:rPr lang="en-GB" sz="1800" i="1" dirty="0">
                <a:latin typeface="Calibri" panose="020F0502020204030204" pitchFamily="34" charset="0"/>
                <a:cs typeface="Calibri" panose="020F0502020204030204" pitchFamily="34" charset="0"/>
              </a:rPr>
              <a:t>.</a:t>
            </a:r>
          </a:p>
          <a:p>
            <a:pPr marL="342900" indent="-342900" algn="just">
              <a:buFont typeface="+mj-lt"/>
              <a:buAutoNum type="arabicPeriod"/>
            </a:pPr>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latin typeface="Calibri" panose="020F0502020204030204" pitchFamily="34" charset="0"/>
                <a:cs typeface="Calibri" panose="020F0502020204030204" pitchFamily="34" charset="0"/>
              </a:rPr>
              <a:t>Il GDPR in breve: </a:t>
            </a:r>
            <a:r>
              <a:rPr lang="en-US" sz="2000" dirty="0" err="1">
                <a:latin typeface="Calibri" panose="020F0502020204030204" pitchFamily="34" charset="0"/>
                <a:cs typeface="Calibri" panose="020F0502020204030204" pitchFamily="34" charset="0"/>
              </a:rPr>
              <a:t>scala</a:t>
            </a:r>
            <a:r>
              <a:rPr lang="en-US" sz="2000" dirty="0">
                <a:latin typeface="Calibri" panose="020F0502020204030204" pitchFamily="34" charset="0"/>
                <a:cs typeface="Calibri" panose="020F0502020204030204" pitchFamily="34" charset="0"/>
              </a:rPr>
              <a:t> e </a:t>
            </a:r>
            <a:r>
              <a:rPr lang="en-US" sz="2000" dirty="0" err="1">
                <a:latin typeface="Calibri" panose="020F0502020204030204" pitchFamily="34" charset="0"/>
                <a:cs typeface="Calibri" panose="020F0502020204030204" pitchFamily="34" charset="0"/>
              </a:rPr>
              <a:t>portata</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9571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Introduzione</a:t>
            </a:r>
            <a:r>
              <a:rPr lang="en-US" sz="2200" dirty="0">
                <a:latin typeface="Raleway" panose="020B0003030101060003" pitchFamily="34" charset="0"/>
              </a:rPr>
              <a:t> e </a:t>
            </a:r>
            <a:r>
              <a:rPr lang="it-IT" sz="2200" dirty="0">
                <a:latin typeface="Raleway" panose="020B0003030101060003" pitchFamily="34" charset="0"/>
              </a:rPr>
              <a:t>Background</a:t>
            </a:r>
            <a:endParaRPr lang="en-US" sz="2200" dirty="0">
              <a:latin typeface="Raleway" panose="020B0003030101060003" pitchFamily="34" charset="0"/>
            </a:endParaRPr>
          </a:p>
        </p:txBody>
      </p:sp>
      <p:sp>
        <p:nvSpPr>
          <p:cNvPr id="4" name="Rectángulo 3"/>
          <p:cNvSpPr/>
          <p:nvPr/>
        </p:nvSpPr>
        <p:spPr>
          <a:xfrm>
            <a:off x="127191" y="1641213"/>
            <a:ext cx="8455700" cy="2523768"/>
          </a:xfrm>
          <a:prstGeom prst="rect">
            <a:avLst/>
          </a:prstGeom>
        </p:spPr>
        <p:txBody>
          <a:bodyPr wrap="square">
            <a:spAutoFit/>
          </a:bodyPr>
          <a:lstStyle/>
          <a:p>
            <a:pPr algn="just">
              <a:defRPr/>
            </a:pPr>
            <a:r>
              <a:rPr lang="en-GB" sz="1800" dirty="0">
                <a:latin typeface="Calibri" panose="020F0502020204030204" pitchFamily="34" charset="0"/>
                <a:cs typeface="Calibri" panose="020F0502020204030204" pitchFamily="34" charset="0"/>
              </a:rPr>
              <a:t>Il GDPR </a:t>
            </a:r>
            <a:r>
              <a:rPr lang="en-GB" sz="1800" dirty="0" err="1">
                <a:latin typeface="Calibri" panose="020F0502020204030204" pitchFamily="34" charset="0"/>
                <a:cs typeface="Calibri" panose="020F0502020204030204" pitchFamily="34" charset="0"/>
              </a:rPr>
              <a:t>si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concentra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interamente</a:t>
            </a:r>
            <a:r>
              <a:rPr lang="en-GB" sz="1800" dirty="0">
                <a:latin typeface="Calibri" panose="020F0502020204030204" pitchFamily="34" charset="0"/>
                <a:cs typeface="Calibri" panose="020F0502020204030204" pitchFamily="34" charset="0"/>
              </a:rPr>
              <a:t> sui </a:t>
            </a:r>
            <a:r>
              <a:rPr lang="en-GB" sz="1800" dirty="0" err="1">
                <a:latin typeface="Calibri" panose="020F0502020204030204" pitchFamily="34" charset="0"/>
                <a:cs typeface="Calibri" panose="020F0502020204030204" pitchFamily="34" charset="0"/>
              </a:rPr>
              <a:t>cittadini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dell'UE</a:t>
            </a:r>
            <a:r>
              <a:rPr lang="en-GB" sz="1800" dirty="0">
                <a:latin typeface="Calibri" panose="020F0502020204030204" pitchFamily="34" charset="0"/>
                <a:cs typeface="Calibri" panose="020F0502020204030204" pitchFamily="34" charset="0"/>
              </a:rPr>
              <a:t> e </a:t>
            </a:r>
            <a:r>
              <a:rPr lang="en-GB" sz="1800" dirty="0" err="1">
                <a:latin typeface="Calibri" panose="020F0502020204030204" pitchFamily="34" charset="0"/>
                <a:cs typeface="Calibri" panose="020F0502020204030204" pitchFamily="34" charset="0"/>
              </a:rPr>
              <a:t>sul</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loro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diritto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all'oblio</a:t>
            </a:r>
            <a:r>
              <a:rPr lang="en-GB" sz="1800" dirty="0">
                <a:latin typeface="Calibri" panose="020F0502020204030204" pitchFamily="34" charset="0"/>
                <a:cs typeface="Calibri" panose="020F0502020204030204" pitchFamily="34" charset="0"/>
              </a:rPr>
              <a:t>".</a:t>
            </a:r>
          </a:p>
          <a:p>
            <a:pPr algn="just">
              <a:defRPr/>
            </a:pPr>
            <a:endParaRPr lang="en-GB"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Da un </a:t>
            </a:r>
            <a:r>
              <a:rPr lang="en-GB" sz="1800" dirty="0" err="1">
                <a:latin typeface="Calibri" panose="020F0502020204030204" pitchFamily="34" charset="0"/>
                <a:cs typeface="Calibri" panose="020F0502020204030204" pitchFamily="34" charset="0"/>
              </a:rPr>
              <a:t>lato</a:t>
            </a:r>
            <a:r>
              <a:rPr lang="en-GB" sz="1800" dirty="0">
                <a:latin typeface="Calibri" panose="020F0502020204030204" pitchFamily="34" charset="0"/>
                <a:cs typeface="Calibri" panose="020F0502020204030204" pitchFamily="34" charset="0"/>
              </a:rPr>
              <a:t>, il GDPR </a:t>
            </a:r>
            <a:r>
              <a:rPr lang="en-GB" sz="1800" dirty="0" err="1">
                <a:latin typeface="Calibri" panose="020F0502020204030204" pitchFamily="34" charset="0"/>
                <a:cs typeface="Calibri" panose="020F0502020204030204" pitchFamily="34" charset="0"/>
              </a:rPr>
              <a:t>rappresenta</a:t>
            </a:r>
            <a:r>
              <a:rPr lang="en-GB" sz="1800" dirty="0">
                <a:latin typeface="Calibri" panose="020F0502020204030204" pitchFamily="34" charset="0"/>
                <a:cs typeface="Calibri" panose="020F0502020204030204" pitchFamily="34" charset="0"/>
              </a:rPr>
              <a:t> un </a:t>
            </a:r>
            <a:r>
              <a:rPr lang="en-GB" sz="1800" dirty="0" err="1">
                <a:latin typeface="Calibri" panose="020F0502020204030204" pitchFamily="34" charset="0"/>
                <a:cs typeface="Calibri" panose="020F0502020204030204" pitchFamily="34" charset="0"/>
              </a:rPr>
              <a:t>sistema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molto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robusto</a:t>
            </a:r>
            <a:r>
              <a:rPr lang="en-GB" sz="1800" dirty="0">
                <a:latin typeface="Calibri" panose="020F0502020204030204" pitchFamily="34" charset="0"/>
                <a:cs typeface="Calibri" panose="020F0502020204030204" pitchFamily="34" charset="0"/>
              </a:rPr>
              <a:t> e </a:t>
            </a:r>
            <a:r>
              <a:rPr lang="en-GB" sz="1800" dirty="0" err="1">
                <a:latin typeface="Calibri" panose="020F0502020204030204" pitchFamily="34" charset="0"/>
                <a:cs typeface="Calibri" panose="020F0502020204030204" pitchFamily="34" charset="0"/>
              </a:rPr>
              <a:t>affidabile</a:t>
            </a:r>
            <a:r>
              <a:rPr lang="en-GB" sz="1800" dirty="0">
                <a:latin typeface="Calibri" panose="020F0502020204030204" pitchFamily="34" charset="0"/>
                <a:cs typeface="Calibri" panose="020F0502020204030204" pitchFamily="34" charset="0"/>
              </a:rPr>
              <a:t> di </a:t>
            </a:r>
            <a:r>
              <a:rPr lang="en-GB" sz="1800" dirty="0" err="1">
                <a:latin typeface="Calibri" panose="020F0502020204030204" pitchFamily="34" charset="0"/>
                <a:cs typeface="Calibri" panose="020F0502020204030204" pitchFamily="34" charset="0"/>
              </a:rPr>
              <a:t>diritti</a:t>
            </a:r>
            <a:r>
              <a:rPr lang="en-GB" sz="1800" dirty="0">
                <a:latin typeface="Calibri" panose="020F0502020204030204" pitchFamily="34" charset="0"/>
                <a:cs typeface="Calibri" panose="020F0502020204030204" pitchFamily="34" charset="0"/>
              </a:rPr>
              <a:t> e "</a:t>
            </a:r>
            <a:r>
              <a:rPr lang="en-GB" sz="1800" dirty="0" err="1">
                <a:latin typeface="Calibri" panose="020F0502020204030204" pitchFamily="34" charset="0"/>
                <a:cs typeface="Calibri" panose="020F0502020204030204" pitchFamily="34" charset="0"/>
              </a:rPr>
              <a:t>privilegi</a:t>
            </a:r>
            <a:r>
              <a:rPr lang="en-GB" sz="1800" dirty="0">
                <a:latin typeface="Calibri" panose="020F0502020204030204" pitchFamily="34" charset="0"/>
                <a:cs typeface="Calibri" panose="020F0502020204030204" pitchFamily="34" charset="0"/>
              </a:rPr>
              <a:t>" - se lo </a:t>
            </a:r>
            <a:r>
              <a:rPr lang="en-GB" sz="1800" dirty="0" err="1">
                <a:latin typeface="Calibri" panose="020F0502020204030204" pitchFamily="34" charset="0"/>
                <a:cs typeface="Calibri" panose="020F0502020204030204" pitchFamily="34" charset="0"/>
              </a:rPr>
              <a:t>guardiamo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dalla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prospettiva</a:t>
            </a:r>
            <a:r>
              <a:rPr lang="en-GB" sz="1800" dirty="0">
                <a:latin typeface="Calibri" panose="020F0502020204030204" pitchFamily="34" charset="0"/>
                <a:cs typeface="Calibri" panose="020F0502020204030204" pitchFamily="34" charset="0"/>
              </a:rPr>
              <a:t> del </a:t>
            </a:r>
            <a:r>
              <a:rPr lang="en-GB" sz="1800" dirty="0" err="1">
                <a:latin typeface="Calibri" panose="020F0502020204030204" pitchFamily="34" charset="0"/>
                <a:cs typeface="Calibri" panose="020F0502020204030204" pitchFamily="34" charset="0"/>
              </a:rPr>
              <a:t>privato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cittadino</a:t>
            </a:r>
            <a:r>
              <a:rPr lang="en-GB" sz="1800" dirty="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defRPr/>
            </a:pPr>
            <a:endParaRPr lang="en-GB"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dirty="0" err="1">
                <a:latin typeface="Calibri" panose="020F0502020204030204" pitchFamily="34" charset="0"/>
                <a:cs typeface="Calibri" panose="020F0502020204030204" pitchFamily="34" charset="0"/>
              </a:rPr>
              <a:t>Dall'altro</a:t>
            </a:r>
            <a:r>
              <a:rPr lang="en-GB" sz="1800" dirty="0">
                <a:latin typeface="Calibri" panose="020F0502020204030204" pitchFamily="34" charset="0"/>
                <a:cs typeface="Calibri" panose="020F0502020204030204" pitchFamily="34" charset="0"/>
              </a:rPr>
              <a:t>, il GDPR introduce una </a:t>
            </a:r>
            <a:r>
              <a:rPr lang="en-GB" sz="1800" dirty="0" err="1">
                <a:latin typeface="Calibri" panose="020F0502020204030204" pitchFamily="34" charset="0"/>
                <a:cs typeface="Calibri" panose="020F0502020204030204" pitchFamily="34" charset="0"/>
              </a:rPr>
              <a:t>vasta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serie</a:t>
            </a:r>
            <a:r>
              <a:rPr lang="en-GB" sz="1800" dirty="0">
                <a:latin typeface="Calibri" panose="020F0502020204030204" pitchFamily="34" charset="0"/>
                <a:cs typeface="Calibri" panose="020F0502020204030204" pitchFamily="34" charset="0"/>
              </a:rPr>
              <a:t> di </a:t>
            </a:r>
            <a:r>
              <a:rPr lang="en-GB" sz="1800" dirty="0" err="1">
                <a:latin typeface="Calibri" panose="020F0502020204030204" pitchFamily="34" charset="0"/>
                <a:cs typeface="Calibri" panose="020F0502020204030204" pitchFamily="34" charset="0"/>
              </a:rPr>
              <a:t>obblighi</a:t>
            </a:r>
            <a:r>
              <a:rPr lang="en-GB" sz="1800" dirty="0">
                <a:latin typeface="Calibri" panose="020F0502020204030204" pitchFamily="34" charset="0"/>
                <a:cs typeface="Calibri" panose="020F0502020204030204" pitchFamily="34" charset="0"/>
              </a:rPr>
              <a:t> e </a:t>
            </a:r>
            <a:r>
              <a:rPr lang="en-GB" sz="1800" dirty="0" err="1">
                <a:latin typeface="Calibri" panose="020F0502020204030204" pitchFamily="34" charset="0"/>
                <a:cs typeface="Calibri" panose="020F0502020204030204" pitchFamily="34" charset="0"/>
              </a:rPr>
              <a:t>doveri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imposti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dalla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legge</a:t>
            </a:r>
            <a:r>
              <a:rPr lang="en-GB" sz="1800" dirty="0">
                <a:latin typeface="Calibri" panose="020F0502020204030204" pitchFamily="34" charset="0"/>
                <a:cs typeface="Calibri" panose="020F0502020204030204" pitchFamily="34" charset="0"/>
              </a:rPr>
              <a:t>, a cui </a:t>
            </a:r>
            <a:r>
              <a:rPr lang="en-GB" sz="1800" dirty="0" err="1">
                <a:latin typeface="Calibri" panose="020F0502020204030204" pitchFamily="34" charset="0"/>
                <a:cs typeface="Calibri" panose="020F0502020204030204" pitchFamily="34" charset="0"/>
              </a:rPr>
              <a:t>tutte</a:t>
            </a:r>
            <a:r>
              <a:rPr lang="en-GB" sz="1800" dirty="0">
                <a:latin typeface="Calibri" panose="020F0502020204030204" pitchFamily="34" charset="0"/>
                <a:cs typeface="Calibri" panose="020F0502020204030204" pitchFamily="34" charset="0"/>
              </a:rPr>
              <a:t> le </a:t>
            </a:r>
            <a:r>
              <a:rPr lang="en-GB" sz="1800" dirty="0" err="1">
                <a:latin typeface="Calibri" panose="020F0502020204030204" pitchFamily="34" charset="0"/>
                <a:cs typeface="Calibri" panose="020F0502020204030204" pitchFamily="34" charset="0"/>
              </a:rPr>
              <a:t>organizzazioni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che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operano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nell'UE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dovrebbero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conformarsi</a:t>
            </a:r>
            <a:r>
              <a:rPr lang="en-GB" sz="1800" dirty="0">
                <a:latin typeface="Calibri" panose="020F0502020204030204" pitchFamily="34" charset="0"/>
                <a:cs typeface="Calibri" panose="020F0502020204030204" pitchFamily="34" charset="0"/>
              </a:rPr>
              <a:t> - se lo </a:t>
            </a:r>
            <a:r>
              <a:rPr lang="en-GB" sz="1800" dirty="0" err="1">
                <a:latin typeface="Calibri" panose="020F0502020204030204" pitchFamily="34" charset="0"/>
                <a:cs typeface="Calibri" panose="020F0502020204030204" pitchFamily="34" charset="0"/>
              </a:rPr>
              <a:t>guardiamo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dalla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prospettiva</a:t>
            </a:r>
            <a:r>
              <a:rPr lang="en-GB" sz="1800" dirty="0">
                <a:latin typeface="Calibri" panose="020F0502020204030204" pitchFamily="34" charset="0"/>
                <a:cs typeface="Calibri" panose="020F0502020204030204" pitchFamily="34" charset="0"/>
              </a:rPr>
              <a:t> del business.</a:t>
            </a:r>
          </a:p>
          <a:p>
            <a:pPr marL="285750" indent="-285750" algn="just">
              <a:buFont typeface="Arial" panose="020B0604020202020204" pitchFamily="34" charset="0"/>
              <a:buChar char="•"/>
              <a:defRPr/>
            </a:pPr>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Sii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cauto</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6093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Introduzione</a:t>
            </a:r>
            <a:r>
              <a:rPr lang="en-US" sz="2200" dirty="0">
                <a:latin typeface="Raleway" panose="020B0003030101060003" pitchFamily="34" charset="0"/>
              </a:rPr>
              <a:t> e </a:t>
            </a:r>
            <a:r>
              <a:rPr lang="it-IT" sz="2200" dirty="0">
                <a:latin typeface="Raleway" panose="020B0003030101060003" pitchFamily="34" charset="0"/>
              </a:rPr>
              <a:t>Background</a:t>
            </a:r>
            <a:endParaRPr lang="en-US" sz="2200" dirty="0">
              <a:latin typeface="Raleway" panose="020B0003030101060003" pitchFamily="34" charset="0"/>
            </a:endParaRPr>
          </a:p>
        </p:txBody>
      </p:sp>
      <p:sp>
        <p:nvSpPr>
          <p:cNvPr id="4" name="Rectángulo 3"/>
          <p:cNvSpPr/>
          <p:nvPr/>
        </p:nvSpPr>
        <p:spPr>
          <a:xfrm>
            <a:off x="127191" y="1641213"/>
            <a:ext cx="8455700" cy="2031325"/>
          </a:xfrm>
          <a:prstGeom prst="rect">
            <a:avLst/>
          </a:prstGeom>
        </p:spPr>
        <p:txBody>
          <a:bodyPr wrap="square">
            <a:spAutoFit/>
          </a:bodyPr>
          <a:lstStyle/>
          <a:p>
            <a:pPr algn="just">
              <a:defRPr/>
            </a:pPr>
            <a:r>
              <a:rPr lang="en-GB" sz="1800" dirty="0">
                <a:latin typeface="Calibri" panose="020F0502020204030204" pitchFamily="34" charset="0"/>
                <a:cs typeface="Calibri" panose="020F0502020204030204" pitchFamily="34" charset="0"/>
              </a:rPr>
              <a:t>Per </a:t>
            </a:r>
            <a:r>
              <a:rPr lang="en-GB" sz="1800" dirty="0" err="1">
                <a:latin typeface="Calibri" panose="020F0502020204030204" pitchFamily="34" charset="0"/>
                <a:cs typeface="Calibri" panose="020F0502020204030204" pitchFamily="34" charset="0"/>
              </a:rPr>
              <a:t>capire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meglio</a:t>
            </a:r>
            <a:r>
              <a:rPr lang="en-GB" sz="1800" dirty="0">
                <a:latin typeface="Calibri" panose="020F0502020204030204" pitchFamily="34" charset="0"/>
                <a:cs typeface="Calibri" panose="020F0502020204030204" pitchFamily="34" charset="0"/>
              </a:rPr>
              <a:t> il </a:t>
            </a:r>
            <a:r>
              <a:rPr lang="en-GB" sz="1800" dirty="0" err="1">
                <a:latin typeface="Calibri" panose="020F0502020204030204" pitchFamily="34" charset="0"/>
                <a:cs typeface="Calibri" panose="020F0502020204030204" pitchFamily="34" charset="0"/>
              </a:rPr>
              <a:t>regolamento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della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protezione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generale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dei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dati</a:t>
            </a:r>
            <a:r>
              <a:rPr lang="en-GB" sz="1800" dirty="0">
                <a:latin typeface="Calibri" panose="020F0502020204030204" pitchFamily="34" charset="0"/>
                <a:cs typeface="Calibri" panose="020F0502020204030204" pitchFamily="34" charset="0"/>
              </a:rPr>
              <a:t> - e come </a:t>
            </a:r>
            <a:r>
              <a:rPr lang="en-GB" sz="1800" dirty="0" err="1">
                <a:latin typeface="Calibri" panose="020F0502020204030204" pitchFamily="34" charset="0"/>
                <a:cs typeface="Calibri" panose="020F0502020204030204" pitchFamily="34" charset="0"/>
              </a:rPr>
              <a:t>potete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conformarvi</a:t>
            </a:r>
            <a:r>
              <a:rPr lang="en-GB" sz="1800" dirty="0">
                <a:latin typeface="Calibri" panose="020F0502020204030204" pitchFamily="34" charset="0"/>
                <a:cs typeface="Calibri" panose="020F0502020204030204" pitchFamily="34" charset="0"/>
              </a:rPr>
              <a:t> ad </a:t>
            </a:r>
            <a:r>
              <a:rPr lang="en-GB" sz="1800" dirty="0" err="1">
                <a:latin typeface="Calibri" panose="020F0502020204030204" pitchFamily="34" charset="0"/>
                <a:cs typeface="Calibri" panose="020F0502020204030204" pitchFamily="34" charset="0"/>
              </a:rPr>
              <a:t>esso</a:t>
            </a:r>
            <a:r>
              <a:rPr lang="en-GB" sz="1800" dirty="0">
                <a:latin typeface="Calibri" panose="020F0502020204030204" pitchFamily="34" charset="0"/>
                <a:cs typeface="Calibri" panose="020F0502020204030204" pitchFamily="34" charset="0"/>
              </a:rPr>
              <a:t> - </a:t>
            </a:r>
            <a:r>
              <a:rPr lang="en-GB" sz="1800" dirty="0" err="1">
                <a:latin typeface="Calibri" panose="020F0502020204030204" pitchFamily="34" charset="0"/>
                <a:cs typeface="Calibri" panose="020F0502020204030204" pitchFamily="34" charset="0"/>
              </a:rPr>
              <a:t>abbiamo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davvero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bisogno</a:t>
            </a:r>
            <a:r>
              <a:rPr lang="en-GB" sz="1800" dirty="0">
                <a:latin typeface="Calibri" panose="020F0502020204030204" pitchFamily="34" charset="0"/>
                <a:cs typeface="Calibri" panose="020F0502020204030204" pitchFamily="34" charset="0"/>
              </a:rPr>
              <a:t> di </a:t>
            </a:r>
            <a:r>
              <a:rPr lang="en-GB" sz="1800" dirty="0" err="1">
                <a:latin typeface="Calibri" panose="020F0502020204030204" pitchFamily="34" charset="0"/>
                <a:cs typeface="Calibri" panose="020F0502020204030204" pitchFamily="34" charset="0"/>
              </a:rPr>
              <a:t>darvi</a:t>
            </a:r>
            <a:r>
              <a:rPr lang="en-GB" sz="1800" dirty="0">
                <a:latin typeface="Calibri" panose="020F0502020204030204" pitchFamily="34" charset="0"/>
                <a:cs typeface="Calibri" panose="020F0502020204030204" pitchFamily="34" charset="0"/>
              </a:rPr>
              <a:t> prima un </a:t>
            </a:r>
            <a:r>
              <a:rPr lang="en-GB" sz="1800" dirty="0" err="1">
                <a:latin typeface="Calibri" panose="020F0502020204030204" pitchFamily="34" charset="0"/>
                <a:cs typeface="Calibri" panose="020F0502020204030204" pitchFamily="34" charset="0"/>
              </a:rPr>
              <a:t>paio</a:t>
            </a:r>
            <a:r>
              <a:rPr lang="en-GB" sz="1800" dirty="0">
                <a:latin typeface="Calibri" panose="020F0502020204030204" pitchFamily="34" charset="0"/>
                <a:cs typeface="Calibri" panose="020F0502020204030204" pitchFamily="34" charset="0"/>
              </a:rPr>
              <a:t> di </a:t>
            </a:r>
            <a:r>
              <a:rPr lang="en-GB" sz="1800" dirty="0" err="1">
                <a:latin typeface="Calibri" panose="020F0502020204030204" pitchFamily="34" charset="0"/>
                <a:cs typeface="Calibri" panose="020F0502020204030204" pitchFamily="34" charset="0"/>
              </a:rPr>
              <a:t>linee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guida</a:t>
            </a:r>
            <a:r>
              <a:rPr lang="en-GB" sz="1800" dirty="0">
                <a:latin typeface="Calibri" panose="020F0502020204030204" pitchFamily="34" charset="0"/>
                <a:cs typeface="Calibri" panose="020F0502020204030204" pitchFamily="34" charset="0"/>
              </a:rPr>
              <a:t> e </a:t>
            </a:r>
            <a:r>
              <a:rPr lang="en-GB" sz="1800" dirty="0" err="1">
                <a:latin typeface="Calibri" panose="020F0502020204030204" pitchFamily="34" charset="0"/>
                <a:cs typeface="Calibri" panose="020F0502020204030204" pitchFamily="34" charset="0"/>
              </a:rPr>
              <a:t>pilastri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chiave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che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orientano</a:t>
            </a:r>
            <a:r>
              <a:rPr lang="en-GB" sz="1800" dirty="0">
                <a:latin typeface="Calibri" panose="020F0502020204030204" pitchFamily="34" charset="0"/>
                <a:cs typeface="Calibri" panose="020F0502020204030204" pitchFamily="34" charset="0"/>
              </a:rPr>
              <a:t> il </a:t>
            </a:r>
            <a:r>
              <a:rPr lang="en-GB" sz="1800" dirty="0" err="1">
                <a:latin typeface="Calibri" panose="020F0502020204030204" pitchFamily="34" charset="0"/>
                <a:cs typeface="Calibri" panose="020F0502020204030204" pitchFamily="34" charset="0"/>
              </a:rPr>
              <a:t>rapporto</a:t>
            </a:r>
            <a:r>
              <a:rPr lang="en-GB" sz="1800" dirty="0">
                <a:latin typeface="Calibri" panose="020F0502020204030204" pitchFamily="34" charset="0"/>
                <a:cs typeface="Calibri" panose="020F0502020204030204" pitchFamily="34" charset="0"/>
              </a:rPr>
              <a:t> del </a:t>
            </a:r>
            <a:r>
              <a:rPr lang="en-GB" sz="1800" dirty="0" err="1">
                <a:latin typeface="Calibri" panose="020F0502020204030204" pitchFamily="34" charset="0"/>
                <a:cs typeface="Calibri" panose="020F0502020204030204" pitchFamily="34" charset="0"/>
              </a:rPr>
              <a:t>regolamento</a:t>
            </a:r>
            <a:r>
              <a:rPr lang="en-GB" sz="1800" dirty="0">
                <a:latin typeface="Calibri" panose="020F0502020204030204" pitchFamily="34" charset="0"/>
                <a:cs typeface="Calibri" panose="020F0502020204030204" pitchFamily="34" charset="0"/>
              </a:rPr>
              <a:t>:</a:t>
            </a:r>
          </a:p>
          <a:p>
            <a:pPr algn="just">
              <a:defRPr/>
            </a:pPr>
            <a:endParaRPr lang="en-GB" sz="1800" i="1" dirty="0">
              <a:solidFill>
                <a:srgbClr val="0070C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b="1" dirty="0" err="1">
                <a:solidFill>
                  <a:srgbClr val="00B050"/>
                </a:solidFill>
                <a:latin typeface="Calibri" panose="020F0502020204030204" pitchFamily="34" charset="0"/>
                <a:cs typeface="Calibri" panose="020F0502020204030204" pitchFamily="34" charset="0"/>
              </a:rPr>
              <a:t>Glossario</a:t>
            </a:r>
            <a:r>
              <a:rPr lang="en-GB" sz="1800" b="1" dirty="0">
                <a:solidFill>
                  <a:srgbClr val="00B050"/>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dei</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riferimenti</a:t>
            </a:r>
            <a:r>
              <a:rPr lang="en-GB" sz="1800" dirty="0">
                <a:solidFill>
                  <a:schemeClr val="tx1"/>
                </a:solidFill>
                <a:latin typeface="Calibri" panose="020F0502020204030204" pitchFamily="34" charset="0"/>
                <a:cs typeface="Calibri" panose="020F0502020204030204" pitchFamily="34" charset="0"/>
              </a:rPr>
              <a:t> e </a:t>
            </a:r>
            <a:r>
              <a:rPr lang="en-GB" sz="1800" dirty="0" err="1">
                <a:solidFill>
                  <a:schemeClr val="tx1"/>
                </a:solidFill>
                <a:latin typeface="Calibri" panose="020F0502020204030204" pitchFamily="34" charset="0"/>
                <a:cs typeface="Calibri" panose="020F0502020204030204" pitchFamily="34" charset="0"/>
              </a:rPr>
              <a:t>dei</a:t>
            </a:r>
            <a:r>
              <a:rPr lang="en-GB" sz="1800" dirty="0">
                <a:solidFill>
                  <a:schemeClr val="tx1"/>
                </a:solidFill>
                <a:latin typeface="Calibri" panose="020F0502020204030204" pitchFamily="34" charset="0"/>
                <a:cs typeface="Calibri" panose="020F0502020204030204" pitchFamily="34" charset="0"/>
              </a:rPr>
              <a:t> termini </a:t>
            </a:r>
            <a:r>
              <a:rPr lang="en-GB" sz="1800" dirty="0" err="1">
                <a:solidFill>
                  <a:schemeClr val="tx1"/>
                </a:solidFill>
                <a:latin typeface="Calibri" panose="020F0502020204030204" pitchFamily="34" charset="0"/>
                <a:cs typeface="Calibri" panose="020F0502020204030204" pitchFamily="34" charset="0"/>
              </a:rPr>
              <a:t>comuni</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utilizzati</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dalla</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legislazione</a:t>
            </a:r>
            <a:endParaRPr lang="en-GB" sz="1800" dirty="0">
              <a:solidFill>
                <a:schemeClr val="tx1"/>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b="1" dirty="0" err="1">
                <a:solidFill>
                  <a:srgbClr val="00B050"/>
                </a:solidFill>
                <a:latin typeface="Calibri" panose="020F0502020204030204" pitchFamily="34" charset="0"/>
                <a:cs typeface="Calibri" panose="020F0502020204030204" pitchFamily="34" charset="0"/>
              </a:rPr>
              <a:t>Principi</a:t>
            </a:r>
            <a:r>
              <a:rPr lang="en-GB" sz="1800" b="1" dirty="0">
                <a:solidFill>
                  <a:srgbClr val="00B050"/>
                </a:solidFill>
                <a:latin typeface="Calibri" panose="020F0502020204030204" pitchFamily="34" charset="0"/>
                <a:cs typeface="Calibri" panose="020F0502020204030204" pitchFamily="34" charset="0"/>
              </a:rPr>
              <a:t> </a:t>
            </a:r>
            <a:r>
              <a:rPr lang="en-GB" sz="1800" b="1" dirty="0" err="1">
                <a:solidFill>
                  <a:srgbClr val="00B050"/>
                </a:solidFill>
                <a:latin typeface="Calibri" panose="020F0502020204030204" pitchFamily="34" charset="0"/>
                <a:cs typeface="Calibri" panose="020F0502020204030204" pitchFamily="34" charset="0"/>
              </a:rPr>
              <a:t>fondamentali</a:t>
            </a:r>
            <a:r>
              <a:rPr lang="en-GB" sz="1800" b="1" dirty="0">
                <a:solidFill>
                  <a:srgbClr val="00B050"/>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della</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protezione</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dei</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dati</a:t>
            </a:r>
            <a:endParaRPr lang="en-GB" sz="1800" dirty="0">
              <a:solidFill>
                <a:schemeClr val="tx1"/>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b="1" dirty="0" err="1">
                <a:solidFill>
                  <a:srgbClr val="00B050"/>
                </a:solidFill>
                <a:latin typeface="Calibri" panose="020F0502020204030204" pitchFamily="34" charset="0"/>
                <a:cs typeface="Calibri" panose="020F0502020204030204" pitchFamily="34" charset="0"/>
              </a:rPr>
              <a:t>Diritti</a:t>
            </a:r>
            <a:r>
              <a:rPr lang="en-GB" sz="1800" b="1" dirty="0">
                <a:solidFill>
                  <a:srgbClr val="00B050"/>
                </a:solidFill>
                <a:latin typeface="Calibri" panose="020F0502020204030204" pitchFamily="34" charset="0"/>
                <a:cs typeface="Calibri" panose="020F0502020204030204" pitchFamily="34" charset="0"/>
              </a:rPr>
              <a:t> di privacy </a:t>
            </a:r>
            <a:r>
              <a:rPr lang="en-GB" sz="1800" dirty="0" err="1">
                <a:solidFill>
                  <a:schemeClr val="tx1"/>
                </a:solidFill>
                <a:latin typeface="Calibri" panose="020F0502020204030204" pitchFamily="34" charset="0"/>
                <a:cs typeface="Calibri" panose="020F0502020204030204" pitchFamily="34" charset="0"/>
              </a:rPr>
              <a:t>che</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rientrano</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negli</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interessi</a:t>
            </a:r>
            <a:r>
              <a:rPr lang="en-GB" sz="1800" dirty="0">
                <a:solidFill>
                  <a:schemeClr val="tx1"/>
                </a:solidFill>
                <a:latin typeface="Calibri" panose="020F0502020204030204" pitchFamily="34" charset="0"/>
                <a:cs typeface="Calibri" panose="020F0502020204030204" pitchFamily="34" charset="0"/>
              </a:rPr>
              <a:t> del GDPR</a:t>
            </a:r>
            <a:endParaRPr lang="en-GB"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Puntualizzazioni</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00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1 – Il </a:t>
            </a:r>
            <a:r>
              <a:rPr lang="en-US" sz="2200" dirty="0" err="1">
                <a:latin typeface="Raleway" panose="020B0003030101060003" pitchFamily="34" charset="0"/>
              </a:rPr>
              <a:t>glossario</a:t>
            </a:r>
            <a:r>
              <a:rPr lang="en-US" sz="2200" dirty="0">
                <a:latin typeface="Raleway" panose="020B0003030101060003" pitchFamily="34" charset="0"/>
              </a:rPr>
              <a:t> del GDPR</a:t>
            </a:r>
            <a:br>
              <a:rPr lang="en-US" sz="2200" dirty="0">
                <a:latin typeface="Raleway" panose="020B0003030101060003" pitchFamily="34" charset="0"/>
              </a:rPr>
            </a:br>
            <a:r>
              <a:rPr lang="en-US" sz="2200" dirty="0" err="1">
                <a:latin typeface="Raleway" panose="020B0003030101060003" pitchFamily="34" charset="0"/>
              </a:rPr>
              <a:t>Articolo</a:t>
            </a:r>
            <a:r>
              <a:rPr lang="en-US" sz="2200" dirty="0">
                <a:latin typeface="Raleway" panose="020B0003030101060003" pitchFamily="34" charset="0"/>
              </a:rPr>
              <a:t> n. 4 </a:t>
            </a:r>
          </a:p>
        </p:txBody>
      </p:sp>
      <p:sp>
        <p:nvSpPr>
          <p:cNvPr id="4" name="Rectángulo 3"/>
          <p:cNvSpPr/>
          <p:nvPr/>
        </p:nvSpPr>
        <p:spPr>
          <a:xfrm>
            <a:off x="127191" y="1641213"/>
            <a:ext cx="8455700" cy="1969770"/>
          </a:xfrm>
          <a:prstGeom prst="rect">
            <a:avLst/>
          </a:prstGeom>
        </p:spPr>
        <p:txBody>
          <a:bodyPr wrap="square">
            <a:spAutoFit/>
          </a:bodyPr>
          <a:lstStyle/>
          <a:p>
            <a:pPr algn="just">
              <a:defRPr/>
            </a:pPr>
            <a:r>
              <a:rPr lang="en-GB" sz="1800" dirty="0" err="1">
                <a:latin typeface="Calibri" panose="020F0502020204030204" pitchFamily="34" charset="0"/>
                <a:cs typeface="Calibri" panose="020F0502020204030204" pitchFamily="34" charset="0"/>
              </a:rPr>
              <a:t>Qualsiasi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informazione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riguardante</a:t>
            </a:r>
            <a:r>
              <a:rPr lang="en-GB" sz="1800" dirty="0">
                <a:latin typeface="Calibri" panose="020F0502020204030204" pitchFamily="34" charset="0"/>
                <a:cs typeface="Calibri" panose="020F0502020204030204" pitchFamily="34" charset="0"/>
              </a:rPr>
              <a:t> una persona </a:t>
            </a:r>
            <a:r>
              <a:rPr lang="en-GB" sz="1800" dirty="0" err="1">
                <a:latin typeface="Calibri" panose="020F0502020204030204" pitchFamily="34" charset="0"/>
                <a:cs typeface="Calibri" panose="020F0502020204030204" pitchFamily="34" charset="0"/>
              </a:rPr>
              <a:t>fisica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identificata</a:t>
            </a:r>
            <a:r>
              <a:rPr lang="en-GB" sz="1800" dirty="0">
                <a:latin typeface="Calibri" panose="020F0502020204030204" pitchFamily="34" charset="0"/>
                <a:cs typeface="Calibri" panose="020F0502020204030204" pitchFamily="34" charset="0"/>
              </a:rPr>
              <a:t> o </a:t>
            </a:r>
            <a:r>
              <a:rPr lang="en-GB" sz="1800" dirty="0" err="1">
                <a:latin typeface="Calibri" panose="020F0502020204030204" pitchFamily="34" charset="0"/>
                <a:cs typeface="Calibri" panose="020F0502020204030204" pitchFamily="34" charset="0"/>
              </a:rPr>
              <a:t>identificabile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interessato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si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considera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identificabile</a:t>
            </a:r>
            <a:r>
              <a:rPr lang="en-GB" sz="1800" dirty="0">
                <a:latin typeface="Calibri" panose="020F0502020204030204" pitchFamily="34" charset="0"/>
                <a:cs typeface="Calibri" panose="020F0502020204030204" pitchFamily="34" charset="0"/>
              </a:rPr>
              <a:t> la persona </a:t>
            </a:r>
            <a:r>
              <a:rPr lang="en-GB" sz="1800" dirty="0" err="1">
                <a:latin typeface="Calibri" panose="020F0502020204030204" pitchFamily="34" charset="0"/>
                <a:cs typeface="Calibri" panose="020F0502020204030204" pitchFamily="34" charset="0"/>
              </a:rPr>
              <a:t>fisica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che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può</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essere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identificata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direttamente</a:t>
            </a:r>
            <a:r>
              <a:rPr lang="en-GB" sz="1800" dirty="0">
                <a:latin typeface="Calibri" panose="020F0502020204030204" pitchFamily="34" charset="0"/>
                <a:cs typeface="Calibri" panose="020F0502020204030204" pitchFamily="34" charset="0"/>
              </a:rPr>
              <a:t> o </a:t>
            </a:r>
            <a:r>
              <a:rPr lang="en-GB" sz="1800" dirty="0" err="1">
                <a:latin typeface="Calibri" panose="020F0502020204030204" pitchFamily="34" charset="0"/>
                <a:cs typeface="Calibri" panose="020F0502020204030204" pitchFamily="34" charset="0"/>
              </a:rPr>
              <a:t>indirettamente</a:t>
            </a:r>
            <a:r>
              <a:rPr lang="en-GB" sz="1800" dirty="0">
                <a:latin typeface="Calibri" panose="020F0502020204030204" pitchFamily="34" charset="0"/>
                <a:cs typeface="Calibri" panose="020F0502020204030204" pitchFamily="34" charset="0"/>
              </a:rPr>
              <a:t>, con </a:t>
            </a:r>
            <a:r>
              <a:rPr lang="en-GB" sz="1800" dirty="0" err="1">
                <a:latin typeface="Calibri" panose="020F0502020204030204" pitchFamily="34" charset="0"/>
                <a:cs typeface="Calibri" panose="020F0502020204030204" pitchFamily="34" charset="0"/>
              </a:rPr>
              <a:t>particolare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riferimento</a:t>
            </a:r>
            <a:r>
              <a:rPr lang="en-GB" sz="1800" dirty="0">
                <a:latin typeface="Calibri" panose="020F0502020204030204" pitchFamily="34" charset="0"/>
                <a:cs typeface="Calibri" panose="020F0502020204030204" pitchFamily="34" charset="0"/>
              </a:rPr>
              <a:t> a un </a:t>
            </a:r>
            <a:r>
              <a:rPr lang="en-GB" sz="1800" dirty="0" err="1">
                <a:latin typeface="Calibri" panose="020F0502020204030204" pitchFamily="34" charset="0"/>
                <a:cs typeface="Calibri" panose="020F0502020204030204" pitchFamily="34" charset="0"/>
              </a:rPr>
              <a:t>identificativo</a:t>
            </a:r>
            <a:r>
              <a:rPr lang="en-GB" sz="1800" dirty="0">
                <a:latin typeface="Calibri" panose="020F0502020204030204" pitchFamily="34" charset="0"/>
                <a:cs typeface="Calibri" panose="020F0502020204030204" pitchFamily="34" charset="0"/>
              </a:rPr>
              <a:t> come il </a:t>
            </a:r>
            <a:r>
              <a:rPr lang="en-GB" sz="1800" b="1" dirty="0" err="1">
                <a:solidFill>
                  <a:srgbClr val="2ABBAD"/>
                </a:solidFill>
                <a:latin typeface="Calibri" panose="020F0502020204030204" pitchFamily="34" charset="0"/>
                <a:cs typeface="Calibri" panose="020F0502020204030204" pitchFamily="34" charset="0"/>
              </a:rPr>
              <a:t>nome</a:t>
            </a:r>
            <a:r>
              <a:rPr lang="en-GB" sz="1800" dirty="0">
                <a:latin typeface="Calibri" panose="020F0502020204030204" pitchFamily="34" charset="0"/>
                <a:cs typeface="Calibri" panose="020F0502020204030204" pitchFamily="34" charset="0"/>
              </a:rPr>
              <a:t>, un </a:t>
            </a:r>
            <a:r>
              <a:rPr lang="en-GB" sz="1800" b="1" dirty="0" err="1">
                <a:solidFill>
                  <a:srgbClr val="2ABBAD"/>
                </a:solidFill>
                <a:latin typeface="Calibri" panose="020F0502020204030204" pitchFamily="34" charset="0"/>
                <a:cs typeface="Calibri" panose="020F0502020204030204" pitchFamily="34" charset="0"/>
              </a:rPr>
              <a:t>numero</a:t>
            </a:r>
            <a:r>
              <a:rPr lang="en-GB" sz="1800" b="1" dirty="0">
                <a:solidFill>
                  <a:srgbClr val="2ABBAD"/>
                </a:solidFill>
                <a:latin typeface="Calibri" panose="020F0502020204030204" pitchFamily="34" charset="0"/>
                <a:cs typeface="Calibri" panose="020F0502020204030204" pitchFamily="34" charset="0"/>
              </a:rPr>
              <a:t> di </a:t>
            </a:r>
            <a:r>
              <a:rPr lang="en-GB" sz="1800" b="1" dirty="0" err="1">
                <a:solidFill>
                  <a:srgbClr val="2ABBAD"/>
                </a:solidFill>
                <a:latin typeface="Calibri" panose="020F0502020204030204" pitchFamily="34" charset="0"/>
                <a:cs typeface="Calibri" panose="020F0502020204030204" pitchFamily="34" charset="0"/>
              </a:rPr>
              <a:t>identificazione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dati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relativi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all'</a:t>
            </a:r>
            <a:r>
              <a:rPr lang="en-GB" sz="1800" b="1" dirty="0" err="1">
                <a:solidFill>
                  <a:srgbClr val="2ABBAD"/>
                </a:solidFill>
                <a:latin typeface="Calibri" panose="020F0502020204030204" pitchFamily="34" charset="0"/>
                <a:cs typeface="Calibri" panose="020F0502020204030204" pitchFamily="34" charset="0"/>
              </a:rPr>
              <a:t>ubicazione</a:t>
            </a:r>
            <a:r>
              <a:rPr lang="en-GB" sz="1800" dirty="0">
                <a:latin typeface="Calibri" panose="020F0502020204030204" pitchFamily="34" charset="0"/>
                <a:cs typeface="Calibri" panose="020F0502020204030204" pitchFamily="34" charset="0"/>
              </a:rPr>
              <a:t>, un </a:t>
            </a:r>
            <a:r>
              <a:rPr lang="en-GB" sz="1800" b="1" dirty="0" err="1">
                <a:solidFill>
                  <a:srgbClr val="2ABBAD"/>
                </a:solidFill>
                <a:latin typeface="Calibri" panose="020F0502020204030204" pitchFamily="34" charset="0"/>
                <a:cs typeface="Calibri" panose="020F0502020204030204" pitchFamily="34" charset="0"/>
              </a:rPr>
              <a:t>identificativo</a:t>
            </a:r>
            <a:r>
              <a:rPr lang="en-GB" sz="1800" b="1" dirty="0">
                <a:solidFill>
                  <a:srgbClr val="2ABBAD"/>
                </a:solidFill>
                <a:latin typeface="Calibri" panose="020F0502020204030204" pitchFamily="34" charset="0"/>
                <a:cs typeface="Calibri" panose="020F0502020204030204" pitchFamily="34" charset="0"/>
              </a:rPr>
              <a:t> online </a:t>
            </a:r>
            <a:r>
              <a:rPr lang="en-GB" sz="1800" dirty="0">
                <a:latin typeface="Calibri" panose="020F0502020204030204" pitchFamily="34" charset="0"/>
                <a:cs typeface="Calibri" panose="020F0502020204030204" pitchFamily="34" charset="0"/>
              </a:rPr>
              <a:t>o a uno o </a:t>
            </a:r>
            <a:r>
              <a:rPr lang="en-GB" sz="1800" dirty="0" err="1">
                <a:latin typeface="Calibri" panose="020F0502020204030204" pitchFamily="34" charset="0"/>
                <a:cs typeface="Calibri" panose="020F0502020204030204" pitchFamily="34" charset="0"/>
              </a:rPr>
              <a:t>più</a:t>
            </a:r>
            <a:r>
              <a:rPr lang="en-GB" sz="1800" dirty="0">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elementi</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caratteristici</a:t>
            </a:r>
            <a:r>
              <a:rPr lang="en-GB" sz="1800" b="1" dirty="0">
                <a:solidFill>
                  <a:srgbClr val="2ABBAD"/>
                </a:solidFill>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della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sua</a:t>
            </a:r>
            <a:r>
              <a:rPr lang="en-GB" sz="1800" dirty="0">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identità</a:t>
            </a:r>
            <a:r>
              <a:rPr lang="en-GB" sz="1800" b="1" dirty="0">
                <a:solidFill>
                  <a:srgbClr val="2ABBAD"/>
                </a:solidFill>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fisica</a:t>
            </a:r>
            <a:r>
              <a:rPr lang="en-GB" sz="1800" dirty="0">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fisiologica</a:t>
            </a:r>
            <a:r>
              <a:rPr lang="en-GB" sz="1800" dirty="0">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genetica</a:t>
            </a:r>
            <a:r>
              <a:rPr lang="en-GB" sz="1800" dirty="0">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psichica</a:t>
            </a:r>
            <a:r>
              <a:rPr lang="en-GB" sz="1800" dirty="0">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economica</a:t>
            </a:r>
            <a:r>
              <a:rPr lang="en-GB" sz="1800" dirty="0">
                <a:latin typeface="Calibri" panose="020F0502020204030204" pitchFamily="34" charset="0"/>
                <a:cs typeface="Calibri" panose="020F0502020204030204" pitchFamily="34" charset="0"/>
              </a:rPr>
              <a:t>, </a:t>
            </a:r>
            <a:r>
              <a:rPr lang="en-GB" sz="1800" b="1" dirty="0" err="1">
                <a:solidFill>
                  <a:srgbClr val="2ABBAD"/>
                </a:solidFill>
                <a:latin typeface="Calibri" panose="020F0502020204030204" pitchFamily="34" charset="0"/>
                <a:cs typeface="Calibri" panose="020F0502020204030204" pitchFamily="34" charset="0"/>
              </a:rPr>
              <a:t>culturale</a:t>
            </a:r>
            <a:r>
              <a:rPr lang="en-GB" sz="1800" dirty="0">
                <a:latin typeface="Calibri" panose="020F0502020204030204" pitchFamily="34" charset="0"/>
                <a:cs typeface="Calibri" panose="020F0502020204030204" pitchFamily="34" charset="0"/>
              </a:rPr>
              <a:t> o </a:t>
            </a:r>
            <a:r>
              <a:rPr lang="en-GB" sz="1800" b="1" dirty="0" err="1">
                <a:solidFill>
                  <a:srgbClr val="2ABBAD"/>
                </a:solidFill>
                <a:latin typeface="Calibri" panose="020F0502020204030204" pitchFamily="34" charset="0"/>
                <a:cs typeface="Calibri" panose="020F0502020204030204" pitchFamily="34" charset="0"/>
              </a:rPr>
              <a:t>sociale</a:t>
            </a:r>
            <a:r>
              <a:rPr lang="en-GB" sz="1800" dirty="0">
                <a:latin typeface="Calibri" panose="020F0502020204030204" pitchFamily="34" charset="0"/>
                <a:cs typeface="Calibri" panose="020F0502020204030204" pitchFamily="34" charset="0"/>
              </a:rPr>
              <a:t>; </a:t>
            </a:r>
          </a:p>
          <a:p>
            <a:pPr algn="just">
              <a:defRPr/>
            </a:pPr>
            <a:r>
              <a:rPr lang="en-GB" i="1" dirty="0">
                <a:solidFill>
                  <a:schemeClr val="tx1"/>
                </a:solidFill>
                <a:latin typeface="Calibri" panose="020F0502020204030204" pitchFamily="34" charset="0"/>
                <a:cs typeface="Calibri" panose="020F0502020204030204" pitchFamily="34" charset="0"/>
              </a:rPr>
              <a:t>Citato dal testo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Dato </a:t>
            </a:r>
            <a:r>
              <a:rPr lang="en-US" sz="2000" dirty="0" err="1">
                <a:latin typeface="Calibri" panose="020F0502020204030204" pitchFamily="34" charset="0"/>
                <a:cs typeface="Calibri" panose="020F0502020204030204" pitchFamily="34" charset="0"/>
              </a:rPr>
              <a:t>personale</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3079380"/>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1073</TotalTime>
  <Words>1783</Words>
  <Application>Microsoft Macintosh PowerPoint</Application>
  <PresentationFormat>Presentazione su schermo (16:9)</PresentationFormat>
  <Paragraphs>175</Paragraphs>
  <Slides>23</Slides>
  <Notes>22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Calibri</vt:lpstr>
      <vt:lpstr>Arial</vt:lpstr>
      <vt:lpstr>Wingdings</vt:lpstr>
      <vt:lpstr>Karla</vt:lpstr>
      <vt:lpstr>Raleway</vt:lpstr>
      <vt:lpstr>Escalus template</vt:lpstr>
      <vt:lpstr>Presentazione standard di PowerPoint</vt:lpstr>
      <vt:lpstr>INDICE</vt:lpstr>
      <vt:lpstr>Few introduction notes on GDPR</vt:lpstr>
      <vt:lpstr>Introduzione e Background</vt:lpstr>
      <vt:lpstr>Introduzione e Background</vt:lpstr>
      <vt:lpstr>Introduzione e Background</vt:lpstr>
      <vt:lpstr>Introduzione e Background</vt:lpstr>
      <vt:lpstr>Introduzione e Background</vt:lpstr>
      <vt:lpstr>Unità 1 – Il glossario del GDPR Articolo n. 4 </vt:lpstr>
      <vt:lpstr>Unità 1 – Il glossario del GDPR Articolo n. 4 </vt:lpstr>
      <vt:lpstr>Unità 1 – Il glossario del GDPR Articolo n. 4 </vt:lpstr>
      <vt:lpstr>Unità 1 – Il glossario del GDPR Articolo n. 4 </vt:lpstr>
      <vt:lpstr>Unità 1 – Il glossario del GDPR Articolo n. 4 </vt:lpstr>
      <vt:lpstr>Unità 1 – Il glossario del GDPR Articolo n. 4 </vt:lpstr>
      <vt:lpstr>Unità 2 – I 7 princìpi della protezione dati Articolo n. 5, II Capo </vt:lpstr>
      <vt:lpstr>Unità 3 – 8 diritti di privacy Capitolo 3 </vt:lpstr>
      <vt:lpstr>Unità 3 – 8 diritti di privacy Capitolo 3 </vt:lpstr>
      <vt:lpstr>Unità 4 – Dimostrazione di conformità</vt:lpstr>
      <vt:lpstr>Unità 4 – Dimostrazione di conformità</vt:lpstr>
      <vt:lpstr>Unità 4 – Dimostrazione di conformità</vt:lpstr>
      <vt:lpstr>Unità 4 – Dimostrazione di conformità</vt:lpstr>
      <vt:lpstr>Unità 4 – Dimostrazione di conformità</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Andrea Verratti</cp:lastModifiedBy>
  <cp:revision>148</cp:revision>
  <dcterms:modified xsi:type="dcterms:W3CDTF">2022-02-17T09:24:06Z</dcterms:modified>
</cp:coreProperties>
</file>