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9"/>
  </p:notesMasterIdLst>
  <p:handoutMasterIdLst>
    <p:handoutMasterId r:id="rId20"/>
  </p:handoutMasterIdLst>
  <p:sldIdLst>
    <p:sldId id="288" r:id="rId2"/>
    <p:sldId id="261" r:id="rId3"/>
    <p:sldId id="299" r:id="rId4"/>
    <p:sldId id="257" r:id="rId5"/>
    <p:sldId id="300" r:id="rId6"/>
    <p:sldId id="304" r:id="rId7"/>
    <p:sldId id="302" r:id="rId8"/>
    <p:sldId id="303" r:id="rId9"/>
    <p:sldId id="307" r:id="rId10"/>
    <p:sldId id="308" r:id="rId11"/>
    <p:sldId id="309" r:id="rId12"/>
    <p:sldId id="310" r:id="rId13"/>
    <p:sldId id="311" r:id="rId14"/>
    <p:sldId id="312" r:id="rId15"/>
    <p:sldId id="295" r:id="rId16"/>
    <p:sldId id="273" r:id="rId17"/>
    <p:sldId id="279" r:id="rId18"/>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Karla" pitchFamily="2" charset="77"/>
      <p:regular r:id="rId25"/>
      <p:bold r:id="rId26"/>
      <p:italic r:id="rId27"/>
      <p:boldItalic r:id="rId28"/>
    </p:embeddedFont>
    <p:embeddedFont>
      <p:font typeface="Raleway"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2DD"/>
    <a:srgbClr val="8BD64E"/>
    <a:srgbClr val="DACFED"/>
    <a:srgbClr val="2ABBAD"/>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500" autoAdjust="0"/>
    <p:restoredTop sz="94640" autoAdjust="0"/>
  </p:normalViewPr>
  <p:slideViewPr>
    <p:cSldViewPr snapToGrid="0">
      <p:cViewPr varScale="1">
        <p:scale>
          <a:sx n="87" d="100"/>
          <a:sy n="87" d="100"/>
        </p:scale>
        <p:origin x="208" y="8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0A7C6-6DDC-4A70-9267-2F23A33CCA8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4A161804-52B8-438E-9060-E03E4D88B262}">
      <dgm:prSet phldrT="[Texto]" custT="1"/>
      <dgm:spPr>
        <a:solidFill>
          <a:srgbClr val="8BD64E"/>
        </a:solidFill>
        <a:ln>
          <a:noFill/>
        </a:ln>
      </dgm:spPr>
      <dgm:t>
        <a:bodyPr/>
        <a:lstStyle/>
        <a:p>
          <a:r>
            <a:rPr lang="es-ES" sz="1600" b="1" dirty="0"/>
            <a:t>Modulo 1</a:t>
          </a:r>
        </a:p>
        <a:p>
          <a:r>
            <a:rPr lang="es-ES" sz="1600" dirty="0" err="1"/>
            <a:t>Unità</a:t>
          </a:r>
          <a:r>
            <a:rPr lang="es-ES" sz="1600" dirty="0"/>
            <a:t> 1</a:t>
          </a:r>
        </a:p>
      </dgm:t>
    </dgm:pt>
    <dgm:pt modelId="{10DD74E6-8C42-4A5F-83DC-AA1B34EA4B88}" type="parTrans" cxnId="{E3FB9AAB-03CD-4E11-A406-FDEEA6E06EA9}">
      <dgm:prSet/>
      <dgm:spPr/>
      <dgm:t>
        <a:bodyPr/>
        <a:lstStyle/>
        <a:p>
          <a:endParaRPr lang="es-ES"/>
        </a:p>
      </dgm:t>
    </dgm:pt>
    <dgm:pt modelId="{36DBA5EE-DF99-4102-8C4B-86857C3D6AD7}" type="sibTrans" cxnId="{E3FB9AAB-03CD-4E11-A406-FDEEA6E06EA9}">
      <dgm:prSet/>
      <dgm:spPr/>
      <dgm:t>
        <a:bodyPr/>
        <a:lstStyle/>
        <a:p>
          <a:endParaRPr lang="es-ES"/>
        </a:p>
      </dgm:t>
    </dgm:pt>
    <dgm:pt modelId="{F4E4DE70-E90E-4E93-AE2D-B08AC8ABEEC6}">
      <dgm:prSet phldrT="[Texto]"/>
      <dgm:spPr>
        <a:solidFill>
          <a:srgbClr val="8BD64E"/>
        </a:solidFill>
        <a:ln>
          <a:noFill/>
        </a:ln>
      </dgm:spPr>
      <dgm:t>
        <a:bodyPr/>
        <a:lstStyle/>
        <a:p>
          <a:r>
            <a:rPr lang="es-ES" b="1" dirty="0"/>
            <a:t>Modulo 1</a:t>
          </a:r>
        </a:p>
        <a:p>
          <a:r>
            <a:rPr lang="es-ES" dirty="0" err="1"/>
            <a:t>Unità</a:t>
          </a:r>
          <a:r>
            <a:rPr lang="es-ES" dirty="0"/>
            <a:t> 2</a:t>
          </a:r>
        </a:p>
      </dgm:t>
    </dgm:pt>
    <dgm:pt modelId="{E1FAF9BA-6236-43C9-8562-7658AB15E65A}" type="parTrans" cxnId="{A4F9FAC7-1749-4542-8E97-3CE134ECC71C}">
      <dgm:prSet/>
      <dgm:spPr/>
      <dgm:t>
        <a:bodyPr/>
        <a:lstStyle/>
        <a:p>
          <a:endParaRPr lang="es-ES"/>
        </a:p>
      </dgm:t>
    </dgm:pt>
    <dgm:pt modelId="{086F7FC0-DBB9-46D8-BB85-BEFE24D0791E}" type="sibTrans" cxnId="{A4F9FAC7-1749-4542-8E97-3CE134ECC71C}">
      <dgm:prSet/>
      <dgm:spPr/>
      <dgm:t>
        <a:bodyPr/>
        <a:lstStyle/>
        <a:p>
          <a:endParaRPr lang="es-ES"/>
        </a:p>
      </dgm:t>
    </dgm:pt>
    <dgm:pt modelId="{E533A5AB-60AD-4251-AC4D-436C036DCC9C}">
      <dgm:prSet phldrT="[Texto]"/>
      <dgm:spPr>
        <a:solidFill>
          <a:srgbClr val="0070C0"/>
        </a:solidFill>
        <a:ln>
          <a:noFill/>
        </a:ln>
      </dgm:spPr>
      <dgm:t>
        <a:bodyPr/>
        <a:lstStyle/>
        <a:p>
          <a:r>
            <a:rPr lang="es-ES" b="1" dirty="0"/>
            <a:t>Modulo 2</a:t>
          </a:r>
        </a:p>
        <a:p>
          <a:r>
            <a:rPr lang="es-ES" dirty="0" err="1"/>
            <a:t>Unità</a:t>
          </a:r>
          <a:r>
            <a:rPr lang="es-ES" dirty="0"/>
            <a:t> 1</a:t>
          </a:r>
        </a:p>
      </dgm:t>
    </dgm:pt>
    <dgm:pt modelId="{0150EED1-B429-4EE7-B310-C6F9155471FB}" type="parTrans" cxnId="{02B5C3A8-EFA7-46A3-A31C-72C8A446D7DD}">
      <dgm:prSet/>
      <dgm:spPr/>
      <dgm:t>
        <a:bodyPr/>
        <a:lstStyle/>
        <a:p>
          <a:endParaRPr lang="es-ES"/>
        </a:p>
      </dgm:t>
    </dgm:pt>
    <dgm:pt modelId="{E09992EC-3572-42D4-834F-D41CC5CE78B4}" type="sibTrans" cxnId="{02B5C3A8-EFA7-46A3-A31C-72C8A446D7DD}">
      <dgm:prSet/>
      <dgm:spPr/>
      <dgm:t>
        <a:bodyPr/>
        <a:lstStyle/>
        <a:p>
          <a:endParaRPr lang="es-ES"/>
        </a:p>
      </dgm:t>
    </dgm:pt>
    <dgm:pt modelId="{58E81F9C-8E6E-493C-A2DC-7CBA2608379E}">
      <dgm:prSet custT="1"/>
      <dgm:spPr>
        <a:solidFill>
          <a:schemeClr val="accent6">
            <a:lumMod val="20000"/>
            <a:lumOff val="80000"/>
            <a:alpha val="89804"/>
          </a:schemeClr>
        </a:solidFill>
        <a:ln>
          <a:noFill/>
        </a:ln>
      </dgm:spPr>
      <dgm:t>
        <a:bodyPr/>
        <a:lstStyle/>
        <a:p>
          <a:r>
            <a:rPr lang="es-ES" sz="1600" dirty="0" err="1"/>
            <a:t>Guida</a:t>
          </a:r>
          <a:r>
            <a:rPr lang="es-ES" sz="1600" dirty="0"/>
            <a:t> </a:t>
          </a:r>
          <a:r>
            <a:rPr lang="es-ES" sz="1600" dirty="0" err="1"/>
            <a:t>pratica</a:t>
          </a:r>
          <a:r>
            <a:rPr lang="es-ES" sz="1600" dirty="0"/>
            <a:t> </a:t>
          </a:r>
          <a:r>
            <a:rPr lang="es-ES" sz="1600" dirty="0" err="1"/>
            <a:t>alla</a:t>
          </a:r>
          <a:r>
            <a:rPr lang="es-ES" sz="1600" dirty="0"/>
            <a:t> gestione </a:t>
          </a:r>
          <a:r>
            <a:rPr lang="es-ES" sz="1600" dirty="0" err="1"/>
            <a:t>della</a:t>
          </a:r>
          <a:r>
            <a:rPr lang="es-ES" sz="1600" dirty="0"/>
            <a:t> </a:t>
          </a:r>
          <a:r>
            <a:rPr lang="es-ES" sz="1600" dirty="0" err="1"/>
            <a:t>reputazione</a:t>
          </a:r>
          <a:r>
            <a:rPr lang="es-ES" sz="1600" dirty="0"/>
            <a:t> online</a:t>
          </a:r>
        </a:p>
      </dgm:t>
    </dgm:pt>
    <dgm:pt modelId="{56273A4F-4997-47FF-8128-B83C51BFF4B4}" type="parTrans" cxnId="{9BA54198-6F75-4B22-8F3A-F6A2D5F7B452}">
      <dgm:prSet/>
      <dgm:spPr/>
      <dgm:t>
        <a:bodyPr/>
        <a:lstStyle/>
        <a:p>
          <a:endParaRPr lang="es-ES"/>
        </a:p>
      </dgm:t>
    </dgm:pt>
    <dgm:pt modelId="{BC82332C-29BC-43BB-81AD-FE8376DE6C8C}" type="sibTrans" cxnId="{9BA54198-6F75-4B22-8F3A-F6A2D5F7B452}">
      <dgm:prSet/>
      <dgm:spPr/>
      <dgm:t>
        <a:bodyPr/>
        <a:lstStyle/>
        <a:p>
          <a:endParaRPr lang="es-ES"/>
        </a:p>
      </dgm:t>
    </dgm:pt>
    <dgm:pt modelId="{E63DCBA2-A5A7-4765-9A2E-51B2E0B84C54}">
      <dgm:prSet custT="1"/>
      <dgm:spPr>
        <a:solidFill>
          <a:schemeClr val="accent6">
            <a:lumMod val="20000"/>
            <a:lumOff val="80000"/>
            <a:alpha val="90000"/>
          </a:schemeClr>
        </a:solidFill>
        <a:ln>
          <a:noFill/>
        </a:ln>
      </dgm:spPr>
      <dgm:t>
        <a:bodyPr/>
        <a:lstStyle/>
        <a:p>
          <a:r>
            <a:rPr lang="es-ES" sz="1600" dirty="0" err="1"/>
            <a:t>Costruirsi</a:t>
          </a:r>
          <a:r>
            <a:rPr lang="es-ES" sz="1600" dirty="0"/>
            <a:t> una </a:t>
          </a:r>
          <a:r>
            <a:rPr lang="es-ES" sz="1600" dirty="0" err="1"/>
            <a:t>reputazione</a:t>
          </a:r>
          <a:r>
            <a:rPr lang="es-ES" sz="1600" dirty="0"/>
            <a:t> online</a:t>
          </a:r>
        </a:p>
      </dgm:t>
    </dgm:pt>
    <dgm:pt modelId="{12FFB12C-A29D-4933-998B-706235A672CA}" type="parTrans" cxnId="{81BC27DB-0DC0-4008-AF96-9469A0E0B8AF}">
      <dgm:prSet/>
      <dgm:spPr/>
      <dgm:t>
        <a:bodyPr/>
        <a:lstStyle/>
        <a:p>
          <a:endParaRPr lang="es-ES"/>
        </a:p>
      </dgm:t>
    </dgm:pt>
    <dgm:pt modelId="{FBF40497-BD22-4717-8E88-7B29B1FE6FAA}" type="sibTrans" cxnId="{81BC27DB-0DC0-4008-AF96-9469A0E0B8AF}">
      <dgm:prSet/>
      <dgm:spPr/>
      <dgm:t>
        <a:bodyPr/>
        <a:lstStyle/>
        <a:p>
          <a:endParaRPr lang="es-ES"/>
        </a:p>
      </dgm:t>
    </dgm:pt>
    <dgm:pt modelId="{1B56B5F9-7E17-44CA-98DF-BEE18F32BECA}">
      <dgm:prSet custT="1"/>
      <dgm:spPr>
        <a:solidFill>
          <a:srgbClr val="DACFED">
            <a:alpha val="89804"/>
          </a:srgbClr>
        </a:solidFill>
        <a:ln>
          <a:noFill/>
        </a:ln>
      </dgm:spPr>
      <dgm:t>
        <a:bodyPr/>
        <a:lstStyle/>
        <a:p>
          <a:r>
            <a:rPr lang="es-ES" sz="1600" dirty="0"/>
            <a:t>Le </a:t>
          </a:r>
          <a:r>
            <a:rPr lang="es-ES" sz="1600" dirty="0" err="1"/>
            <a:t>trappole</a:t>
          </a:r>
          <a:r>
            <a:rPr lang="es-ES" sz="1600" dirty="0"/>
            <a:t> </a:t>
          </a:r>
          <a:r>
            <a:rPr lang="es-ES" sz="1600" dirty="0" err="1"/>
            <a:t>dell</a:t>
          </a:r>
          <a:r>
            <a:rPr lang="es-ES" sz="1600" dirty="0"/>
            <a:t>’ online</a:t>
          </a:r>
        </a:p>
      </dgm:t>
    </dgm:pt>
    <dgm:pt modelId="{7FBF9AC0-2F2E-41BD-A278-722273608EE4}" type="parTrans" cxnId="{720E167A-E9A4-4A99-9A16-F9F561DFC517}">
      <dgm:prSet/>
      <dgm:spPr/>
      <dgm:t>
        <a:bodyPr/>
        <a:lstStyle/>
        <a:p>
          <a:endParaRPr lang="es-ES"/>
        </a:p>
      </dgm:t>
    </dgm:pt>
    <dgm:pt modelId="{50ABE910-9691-496D-BA3B-A19967769620}" type="sibTrans" cxnId="{720E167A-E9A4-4A99-9A16-F9F561DFC517}">
      <dgm:prSet/>
      <dgm:spPr/>
      <dgm:t>
        <a:bodyPr/>
        <a:lstStyle/>
        <a:p>
          <a:endParaRPr lang="es-ES"/>
        </a:p>
      </dgm:t>
    </dgm:pt>
    <dgm:pt modelId="{BC320D63-F81E-4E1E-AC89-CACFA02A1020}">
      <dgm:prSet/>
      <dgm:spPr>
        <a:solidFill>
          <a:srgbClr val="0070C0"/>
        </a:solidFill>
      </dgm:spPr>
      <dgm:t>
        <a:bodyPr/>
        <a:lstStyle/>
        <a:p>
          <a:r>
            <a:rPr lang="en-US" b="1" dirty="0"/>
            <a:t>Modulo 2</a:t>
          </a:r>
        </a:p>
        <a:p>
          <a:r>
            <a:rPr lang="en-US" dirty="0" err="1"/>
            <a:t>Unità</a:t>
          </a:r>
          <a:r>
            <a:rPr lang="en-US" dirty="0"/>
            <a:t> 2</a:t>
          </a:r>
        </a:p>
      </dgm:t>
    </dgm:pt>
    <dgm:pt modelId="{EF4BED0E-18D0-415C-9CD7-5EFBDED012B3}" type="parTrans" cxnId="{0E534C15-6087-4775-A325-FB19FBBF7E97}">
      <dgm:prSet/>
      <dgm:spPr/>
      <dgm:t>
        <a:bodyPr/>
        <a:lstStyle/>
        <a:p>
          <a:endParaRPr lang="en-US"/>
        </a:p>
      </dgm:t>
    </dgm:pt>
    <dgm:pt modelId="{2BB5C7D3-EE54-4784-BF1B-8E035D3D8A39}" type="sibTrans" cxnId="{0E534C15-6087-4775-A325-FB19FBBF7E97}">
      <dgm:prSet/>
      <dgm:spPr/>
      <dgm:t>
        <a:bodyPr/>
        <a:lstStyle/>
        <a:p>
          <a:endParaRPr lang="en-US"/>
        </a:p>
      </dgm:t>
    </dgm:pt>
    <dgm:pt modelId="{FA825669-754E-4472-BE85-4C85E4BC2241}">
      <dgm:prSet/>
      <dgm:spPr>
        <a:solidFill>
          <a:srgbClr val="DACFED">
            <a:alpha val="90000"/>
          </a:srgbClr>
        </a:solidFill>
      </dgm:spPr>
      <dgm:t>
        <a:bodyPr/>
        <a:lstStyle/>
        <a:p>
          <a:r>
            <a:rPr lang="en-US" dirty="0" err="1"/>
            <a:t>Gestione</a:t>
          </a:r>
          <a:r>
            <a:rPr lang="en-US" dirty="0"/>
            <a:t> </a:t>
          </a:r>
          <a:r>
            <a:rPr lang="en-US" dirty="0" err="1"/>
            <a:t>delle</a:t>
          </a:r>
          <a:r>
            <a:rPr lang="en-US" dirty="0"/>
            <a:t> </a:t>
          </a:r>
          <a:r>
            <a:rPr lang="en-US" dirty="0" err="1"/>
            <a:t>crisi</a:t>
          </a:r>
          <a:endParaRPr lang="en-US" dirty="0"/>
        </a:p>
      </dgm:t>
    </dgm:pt>
    <dgm:pt modelId="{A6212DC5-93CA-4422-8423-31BE7D1A31A4}" type="parTrans" cxnId="{04E1C619-CF18-431E-99AE-CD082F281669}">
      <dgm:prSet/>
      <dgm:spPr/>
      <dgm:t>
        <a:bodyPr/>
        <a:lstStyle/>
        <a:p>
          <a:endParaRPr lang="en-US"/>
        </a:p>
      </dgm:t>
    </dgm:pt>
    <dgm:pt modelId="{44A2D4EB-E6EA-45A4-926E-F745D3F06AA6}" type="sibTrans" cxnId="{04E1C619-CF18-431E-99AE-CD082F281669}">
      <dgm:prSet/>
      <dgm:spPr/>
      <dgm:t>
        <a:bodyPr/>
        <a:lstStyle/>
        <a:p>
          <a:endParaRPr lang="en-US"/>
        </a:p>
      </dgm:t>
    </dgm:pt>
    <dgm:pt modelId="{089D2FE8-E1A1-4209-AD84-B93CF568D3CE}" type="pres">
      <dgm:prSet presAssocID="{BB40A7C6-6DDC-4A70-9267-2F23A33CCA80}" presName="Name0" presStyleCnt="0">
        <dgm:presLayoutVars>
          <dgm:dir/>
          <dgm:animLvl val="lvl"/>
          <dgm:resizeHandles val="exact"/>
        </dgm:presLayoutVars>
      </dgm:prSet>
      <dgm:spPr/>
    </dgm:pt>
    <dgm:pt modelId="{2CF6B268-324A-4D56-B0EA-90074742564C}" type="pres">
      <dgm:prSet presAssocID="{4A161804-52B8-438E-9060-E03E4D88B262}" presName="composite" presStyleCnt="0"/>
      <dgm:spPr/>
    </dgm:pt>
    <dgm:pt modelId="{E0EB288A-4069-4A82-9AFC-B371516439A0}" type="pres">
      <dgm:prSet presAssocID="{4A161804-52B8-438E-9060-E03E4D88B262}" presName="parTx" presStyleLbl="alignNode1" presStyleIdx="0" presStyleCnt="4" custLinFactNeighborY="-998">
        <dgm:presLayoutVars>
          <dgm:chMax val="0"/>
          <dgm:chPref val="0"/>
          <dgm:bulletEnabled val="1"/>
        </dgm:presLayoutVars>
      </dgm:prSet>
      <dgm:spPr/>
    </dgm:pt>
    <dgm:pt modelId="{38060F78-480C-47CF-B727-DD2DFFC99788}" type="pres">
      <dgm:prSet presAssocID="{4A161804-52B8-438E-9060-E03E4D88B262}" presName="desTx" presStyleLbl="alignAccFollowNode1" presStyleIdx="0" presStyleCnt="4">
        <dgm:presLayoutVars>
          <dgm:bulletEnabled val="1"/>
        </dgm:presLayoutVars>
      </dgm:prSet>
      <dgm:spPr/>
    </dgm:pt>
    <dgm:pt modelId="{09E3D235-FFA9-4E5B-B715-2F6A22F6CAE0}" type="pres">
      <dgm:prSet presAssocID="{36DBA5EE-DF99-4102-8C4B-86857C3D6AD7}" presName="space" presStyleCnt="0"/>
      <dgm:spPr/>
    </dgm:pt>
    <dgm:pt modelId="{E19CE362-6CEB-4ED7-9F00-16825C6FB607}" type="pres">
      <dgm:prSet presAssocID="{F4E4DE70-E90E-4E93-AE2D-B08AC8ABEEC6}" presName="composite" presStyleCnt="0"/>
      <dgm:spPr/>
    </dgm:pt>
    <dgm:pt modelId="{CA83B10C-5842-4A9F-B960-F9C3A32BB57E}" type="pres">
      <dgm:prSet presAssocID="{F4E4DE70-E90E-4E93-AE2D-B08AC8ABEEC6}" presName="parTx" presStyleLbl="alignNode1" presStyleIdx="1" presStyleCnt="4">
        <dgm:presLayoutVars>
          <dgm:chMax val="0"/>
          <dgm:chPref val="0"/>
          <dgm:bulletEnabled val="1"/>
        </dgm:presLayoutVars>
      </dgm:prSet>
      <dgm:spPr/>
    </dgm:pt>
    <dgm:pt modelId="{FF6C4942-EA6B-4912-A282-949924078BF9}" type="pres">
      <dgm:prSet presAssocID="{F4E4DE70-E90E-4E93-AE2D-B08AC8ABEEC6}" presName="desTx" presStyleLbl="alignAccFollowNode1" presStyleIdx="1" presStyleCnt="4">
        <dgm:presLayoutVars>
          <dgm:bulletEnabled val="1"/>
        </dgm:presLayoutVars>
      </dgm:prSet>
      <dgm:spPr/>
    </dgm:pt>
    <dgm:pt modelId="{0C0A9B8D-7E55-422F-B59E-3C0662D94310}" type="pres">
      <dgm:prSet presAssocID="{086F7FC0-DBB9-46D8-BB85-BEFE24D0791E}" presName="space" presStyleCnt="0"/>
      <dgm:spPr/>
    </dgm:pt>
    <dgm:pt modelId="{2A7064BD-EF08-4B93-B302-13D792917A21}" type="pres">
      <dgm:prSet presAssocID="{E533A5AB-60AD-4251-AC4D-436C036DCC9C}" presName="composite" presStyleCnt="0"/>
      <dgm:spPr/>
    </dgm:pt>
    <dgm:pt modelId="{B639444B-3AC0-4753-BDE8-2F688F81C0E9}" type="pres">
      <dgm:prSet presAssocID="{E533A5AB-60AD-4251-AC4D-436C036DCC9C}" presName="parTx" presStyleLbl="alignNode1" presStyleIdx="2" presStyleCnt="4" custScaleX="101094">
        <dgm:presLayoutVars>
          <dgm:chMax val="0"/>
          <dgm:chPref val="0"/>
          <dgm:bulletEnabled val="1"/>
        </dgm:presLayoutVars>
      </dgm:prSet>
      <dgm:spPr/>
    </dgm:pt>
    <dgm:pt modelId="{BA7CF962-C15E-41C7-99F2-72D3FBFFAFFE}" type="pres">
      <dgm:prSet presAssocID="{E533A5AB-60AD-4251-AC4D-436C036DCC9C}" presName="desTx" presStyleLbl="alignAccFollowNode1" presStyleIdx="2" presStyleCnt="4">
        <dgm:presLayoutVars>
          <dgm:bulletEnabled val="1"/>
        </dgm:presLayoutVars>
      </dgm:prSet>
      <dgm:spPr/>
    </dgm:pt>
    <dgm:pt modelId="{B09CA2C8-267F-489E-8C2E-DE2C4E0F2BE5}" type="pres">
      <dgm:prSet presAssocID="{E09992EC-3572-42D4-834F-D41CC5CE78B4}" presName="space" presStyleCnt="0"/>
      <dgm:spPr/>
    </dgm:pt>
    <dgm:pt modelId="{1B231295-5CC9-4547-9E4D-8CE7BE56F421}" type="pres">
      <dgm:prSet presAssocID="{BC320D63-F81E-4E1E-AC89-CACFA02A1020}" presName="composite" presStyleCnt="0"/>
      <dgm:spPr/>
    </dgm:pt>
    <dgm:pt modelId="{EA6FBCA8-A0C5-46FE-95AC-CAA902A6238F}" type="pres">
      <dgm:prSet presAssocID="{BC320D63-F81E-4E1E-AC89-CACFA02A1020}" presName="parTx" presStyleLbl="alignNode1" presStyleIdx="3" presStyleCnt="4">
        <dgm:presLayoutVars>
          <dgm:chMax val="0"/>
          <dgm:chPref val="0"/>
          <dgm:bulletEnabled val="1"/>
        </dgm:presLayoutVars>
      </dgm:prSet>
      <dgm:spPr/>
    </dgm:pt>
    <dgm:pt modelId="{0FFAD001-D241-42ED-A1D8-8F217F1C03D0}" type="pres">
      <dgm:prSet presAssocID="{BC320D63-F81E-4E1E-AC89-CACFA02A1020}" presName="desTx" presStyleLbl="alignAccFollowNode1" presStyleIdx="3" presStyleCnt="4">
        <dgm:presLayoutVars>
          <dgm:bulletEnabled val="1"/>
        </dgm:presLayoutVars>
      </dgm:prSet>
      <dgm:spPr/>
    </dgm:pt>
  </dgm:ptLst>
  <dgm:cxnLst>
    <dgm:cxn modelId="{0E534C15-6087-4775-A325-FB19FBBF7E97}" srcId="{BB40A7C6-6DDC-4A70-9267-2F23A33CCA80}" destId="{BC320D63-F81E-4E1E-AC89-CACFA02A1020}" srcOrd="3" destOrd="0" parTransId="{EF4BED0E-18D0-415C-9CD7-5EFBDED012B3}" sibTransId="{2BB5C7D3-EE54-4784-BF1B-8E035D3D8A39}"/>
    <dgm:cxn modelId="{B484C315-A430-410E-B074-5C56138395D0}" type="presOf" srcId="{FA825669-754E-4472-BE85-4C85E4BC2241}" destId="{0FFAD001-D241-42ED-A1D8-8F217F1C03D0}" srcOrd="0" destOrd="0" presId="urn:microsoft.com/office/officeart/2005/8/layout/hList1"/>
    <dgm:cxn modelId="{DE2FC415-5D3F-4EB8-8ED7-8CE156029F32}" type="presOf" srcId="{1B56B5F9-7E17-44CA-98DF-BEE18F32BECA}" destId="{BA7CF962-C15E-41C7-99F2-72D3FBFFAFFE}" srcOrd="0" destOrd="0" presId="urn:microsoft.com/office/officeart/2005/8/layout/hList1"/>
    <dgm:cxn modelId="{04E1C619-CF18-431E-99AE-CD082F281669}" srcId="{BC320D63-F81E-4E1E-AC89-CACFA02A1020}" destId="{FA825669-754E-4472-BE85-4C85E4BC2241}" srcOrd="0" destOrd="0" parTransId="{A6212DC5-93CA-4422-8423-31BE7D1A31A4}" sibTransId="{44A2D4EB-E6EA-45A4-926E-F745D3F06AA6}"/>
    <dgm:cxn modelId="{D629A339-2170-4D7D-B233-3442B67519B6}" type="presOf" srcId="{4A161804-52B8-438E-9060-E03E4D88B262}" destId="{E0EB288A-4069-4A82-9AFC-B371516439A0}" srcOrd="0" destOrd="0" presId="urn:microsoft.com/office/officeart/2005/8/layout/hList1"/>
    <dgm:cxn modelId="{B33C4D58-66DC-4828-B1D1-86A01173A663}" type="presOf" srcId="{BC320D63-F81E-4E1E-AC89-CACFA02A1020}" destId="{EA6FBCA8-A0C5-46FE-95AC-CAA902A6238F}" srcOrd="0" destOrd="0" presId="urn:microsoft.com/office/officeart/2005/8/layout/hList1"/>
    <dgm:cxn modelId="{1970EA79-131C-4EC3-BCD2-4C45E8AC9EB6}" type="presOf" srcId="{E533A5AB-60AD-4251-AC4D-436C036DCC9C}" destId="{B639444B-3AC0-4753-BDE8-2F688F81C0E9}" srcOrd="0" destOrd="0" presId="urn:microsoft.com/office/officeart/2005/8/layout/hList1"/>
    <dgm:cxn modelId="{720E167A-E9A4-4A99-9A16-F9F561DFC517}" srcId="{E533A5AB-60AD-4251-AC4D-436C036DCC9C}" destId="{1B56B5F9-7E17-44CA-98DF-BEE18F32BECA}" srcOrd="0" destOrd="0" parTransId="{7FBF9AC0-2F2E-41BD-A278-722273608EE4}" sibTransId="{50ABE910-9691-496D-BA3B-A19967769620}"/>
    <dgm:cxn modelId="{9BA54198-6F75-4B22-8F3A-F6A2D5F7B452}" srcId="{4A161804-52B8-438E-9060-E03E4D88B262}" destId="{58E81F9C-8E6E-493C-A2DC-7CBA2608379E}" srcOrd="0" destOrd="0" parTransId="{56273A4F-4997-47FF-8128-B83C51BFF4B4}" sibTransId="{BC82332C-29BC-43BB-81AD-FE8376DE6C8C}"/>
    <dgm:cxn modelId="{02B5C3A8-EFA7-46A3-A31C-72C8A446D7DD}" srcId="{BB40A7C6-6DDC-4A70-9267-2F23A33CCA80}" destId="{E533A5AB-60AD-4251-AC4D-436C036DCC9C}" srcOrd="2" destOrd="0" parTransId="{0150EED1-B429-4EE7-B310-C6F9155471FB}" sibTransId="{E09992EC-3572-42D4-834F-D41CC5CE78B4}"/>
    <dgm:cxn modelId="{E3FB9AAB-03CD-4E11-A406-FDEEA6E06EA9}" srcId="{BB40A7C6-6DDC-4A70-9267-2F23A33CCA80}" destId="{4A161804-52B8-438E-9060-E03E4D88B262}" srcOrd="0" destOrd="0" parTransId="{10DD74E6-8C42-4A5F-83DC-AA1B34EA4B88}" sibTransId="{36DBA5EE-DF99-4102-8C4B-86857C3D6AD7}"/>
    <dgm:cxn modelId="{57EED7AB-6641-4DB2-9765-D8BE10ADB78D}" type="presOf" srcId="{E63DCBA2-A5A7-4765-9A2E-51B2E0B84C54}" destId="{FF6C4942-EA6B-4912-A282-949924078BF9}" srcOrd="0" destOrd="0" presId="urn:microsoft.com/office/officeart/2005/8/layout/hList1"/>
    <dgm:cxn modelId="{A4F9FAC7-1749-4542-8E97-3CE134ECC71C}" srcId="{BB40A7C6-6DDC-4A70-9267-2F23A33CCA80}" destId="{F4E4DE70-E90E-4E93-AE2D-B08AC8ABEEC6}" srcOrd="1" destOrd="0" parTransId="{E1FAF9BA-6236-43C9-8562-7658AB15E65A}" sibTransId="{086F7FC0-DBB9-46D8-BB85-BEFE24D0791E}"/>
    <dgm:cxn modelId="{CCA64FD1-09BC-4C50-98CA-2AA9183E9C86}" type="presOf" srcId="{58E81F9C-8E6E-493C-A2DC-7CBA2608379E}" destId="{38060F78-480C-47CF-B727-DD2DFFC99788}" srcOrd="0" destOrd="0" presId="urn:microsoft.com/office/officeart/2005/8/layout/hList1"/>
    <dgm:cxn modelId="{81BC27DB-0DC0-4008-AF96-9469A0E0B8AF}" srcId="{F4E4DE70-E90E-4E93-AE2D-B08AC8ABEEC6}" destId="{E63DCBA2-A5A7-4765-9A2E-51B2E0B84C54}" srcOrd="0" destOrd="0" parTransId="{12FFB12C-A29D-4933-998B-706235A672CA}" sibTransId="{FBF40497-BD22-4717-8E88-7B29B1FE6FAA}"/>
    <dgm:cxn modelId="{EFDD3BED-C64F-47D8-B0AC-0D3C42B38509}" type="presOf" srcId="{BB40A7C6-6DDC-4A70-9267-2F23A33CCA80}" destId="{089D2FE8-E1A1-4209-AD84-B93CF568D3CE}" srcOrd="0" destOrd="0" presId="urn:microsoft.com/office/officeart/2005/8/layout/hList1"/>
    <dgm:cxn modelId="{3A920FF4-E865-43E5-A1DA-802BA1CBD09D}" type="presOf" srcId="{F4E4DE70-E90E-4E93-AE2D-B08AC8ABEEC6}" destId="{CA83B10C-5842-4A9F-B960-F9C3A32BB57E}" srcOrd="0" destOrd="0" presId="urn:microsoft.com/office/officeart/2005/8/layout/hList1"/>
    <dgm:cxn modelId="{CD5C76F6-41CC-4961-B5EE-BC22B64ACB1B}" type="presParOf" srcId="{089D2FE8-E1A1-4209-AD84-B93CF568D3CE}" destId="{2CF6B268-324A-4D56-B0EA-90074742564C}" srcOrd="0" destOrd="0" presId="urn:microsoft.com/office/officeart/2005/8/layout/hList1"/>
    <dgm:cxn modelId="{13042D55-9CD3-4307-9474-FCD58D568809}" type="presParOf" srcId="{2CF6B268-324A-4D56-B0EA-90074742564C}" destId="{E0EB288A-4069-4A82-9AFC-B371516439A0}" srcOrd="0" destOrd="0" presId="urn:microsoft.com/office/officeart/2005/8/layout/hList1"/>
    <dgm:cxn modelId="{E3132957-DED0-458C-BDEF-71F16D34FE37}" type="presParOf" srcId="{2CF6B268-324A-4D56-B0EA-90074742564C}" destId="{38060F78-480C-47CF-B727-DD2DFFC99788}" srcOrd="1" destOrd="0" presId="urn:microsoft.com/office/officeart/2005/8/layout/hList1"/>
    <dgm:cxn modelId="{04D3A45C-425C-4854-B12B-1121D38A9BFE}" type="presParOf" srcId="{089D2FE8-E1A1-4209-AD84-B93CF568D3CE}" destId="{09E3D235-FFA9-4E5B-B715-2F6A22F6CAE0}" srcOrd="1" destOrd="0" presId="urn:microsoft.com/office/officeart/2005/8/layout/hList1"/>
    <dgm:cxn modelId="{969A1CA0-A56F-463C-BF35-B8525D4E1143}" type="presParOf" srcId="{089D2FE8-E1A1-4209-AD84-B93CF568D3CE}" destId="{E19CE362-6CEB-4ED7-9F00-16825C6FB607}" srcOrd="2" destOrd="0" presId="urn:microsoft.com/office/officeart/2005/8/layout/hList1"/>
    <dgm:cxn modelId="{CB7316B4-AA3A-40F0-ACC7-CEF58AA22F74}" type="presParOf" srcId="{E19CE362-6CEB-4ED7-9F00-16825C6FB607}" destId="{CA83B10C-5842-4A9F-B960-F9C3A32BB57E}" srcOrd="0" destOrd="0" presId="urn:microsoft.com/office/officeart/2005/8/layout/hList1"/>
    <dgm:cxn modelId="{CFF43F50-FCE6-4E25-8160-216BB028C5E1}" type="presParOf" srcId="{E19CE362-6CEB-4ED7-9F00-16825C6FB607}" destId="{FF6C4942-EA6B-4912-A282-949924078BF9}" srcOrd="1" destOrd="0" presId="urn:microsoft.com/office/officeart/2005/8/layout/hList1"/>
    <dgm:cxn modelId="{FC4B136A-A9DE-4363-8030-CF8C4BD4C41C}" type="presParOf" srcId="{089D2FE8-E1A1-4209-AD84-B93CF568D3CE}" destId="{0C0A9B8D-7E55-422F-B59E-3C0662D94310}" srcOrd="3" destOrd="0" presId="urn:microsoft.com/office/officeart/2005/8/layout/hList1"/>
    <dgm:cxn modelId="{21AB53AF-8DB3-4A1E-8209-CCDBE4F16D00}" type="presParOf" srcId="{089D2FE8-E1A1-4209-AD84-B93CF568D3CE}" destId="{2A7064BD-EF08-4B93-B302-13D792917A21}" srcOrd="4" destOrd="0" presId="urn:microsoft.com/office/officeart/2005/8/layout/hList1"/>
    <dgm:cxn modelId="{545BCF02-59AA-4BCE-B118-F323D5F92411}" type="presParOf" srcId="{2A7064BD-EF08-4B93-B302-13D792917A21}" destId="{B639444B-3AC0-4753-BDE8-2F688F81C0E9}" srcOrd="0" destOrd="0" presId="urn:microsoft.com/office/officeart/2005/8/layout/hList1"/>
    <dgm:cxn modelId="{2AC2CFDC-47CB-4700-BE71-1E0CD55A6719}" type="presParOf" srcId="{2A7064BD-EF08-4B93-B302-13D792917A21}" destId="{BA7CF962-C15E-41C7-99F2-72D3FBFFAFFE}" srcOrd="1" destOrd="0" presId="urn:microsoft.com/office/officeart/2005/8/layout/hList1"/>
    <dgm:cxn modelId="{94D93F76-6AC1-43A4-ADAE-2FE4FD25D27B}" type="presParOf" srcId="{089D2FE8-E1A1-4209-AD84-B93CF568D3CE}" destId="{B09CA2C8-267F-489E-8C2E-DE2C4E0F2BE5}" srcOrd="5" destOrd="0" presId="urn:microsoft.com/office/officeart/2005/8/layout/hList1"/>
    <dgm:cxn modelId="{FC836021-D00B-4EEC-9F68-D1AB6006CE60}" type="presParOf" srcId="{089D2FE8-E1A1-4209-AD84-B93CF568D3CE}" destId="{1B231295-5CC9-4547-9E4D-8CE7BE56F421}" srcOrd="6" destOrd="0" presId="urn:microsoft.com/office/officeart/2005/8/layout/hList1"/>
    <dgm:cxn modelId="{05E2E89D-FCF2-4C2B-BD9C-C5AD13BC7CB5}" type="presParOf" srcId="{1B231295-5CC9-4547-9E4D-8CE7BE56F421}" destId="{EA6FBCA8-A0C5-46FE-95AC-CAA902A6238F}" srcOrd="0" destOrd="0" presId="urn:microsoft.com/office/officeart/2005/8/layout/hList1"/>
    <dgm:cxn modelId="{A0ACD9C1-B9F9-4F5B-BF49-6B6EA0158AA0}" type="presParOf" srcId="{1B231295-5CC9-4547-9E4D-8CE7BE56F421}" destId="{0FFAD001-D241-42ED-A1D8-8F217F1C03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288A-4069-4A82-9AFC-B371516439A0}">
      <dsp:nvSpPr>
        <dsp:cNvPr id="0" name=""/>
        <dsp:cNvSpPr/>
      </dsp:nvSpPr>
      <dsp:spPr>
        <a:xfrm>
          <a:off x="1585" y="849992"/>
          <a:ext cx="1617259" cy="635272"/>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Modulo 1</a:t>
          </a:r>
        </a:p>
        <a:p>
          <a:pPr marL="0" lvl="0" indent="0" algn="ctr" defTabSz="711200">
            <a:lnSpc>
              <a:spcPct val="90000"/>
            </a:lnSpc>
            <a:spcBef>
              <a:spcPct val="0"/>
            </a:spcBef>
            <a:spcAft>
              <a:spcPct val="35000"/>
            </a:spcAft>
            <a:buNone/>
          </a:pPr>
          <a:r>
            <a:rPr lang="es-ES" sz="1600" kern="1200" dirty="0" err="1"/>
            <a:t>Unità</a:t>
          </a:r>
          <a:r>
            <a:rPr lang="es-ES" sz="1600" kern="1200" dirty="0"/>
            <a:t> 1</a:t>
          </a:r>
        </a:p>
      </dsp:txBody>
      <dsp:txXfrm>
        <a:off x="1585" y="849992"/>
        <a:ext cx="1617259" cy="635272"/>
      </dsp:txXfrm>
    </dsp:sp>
    <dsp:sp modelId="{38060F78-480C-47CF-B727-DD2DFFC99788}">
      <dsp:nvSpPr>
        <dsp:cNvPr id="0" name=""/>
        <dsp:cNvSpPr/>
      </dsp:nvSpPr>
      <dsp:spPr>
        <a:xfrm>
          <a:off x="1585" y="1491604"/>
          <a:ext cx="1617259" cy="1273680"/>
        </a:xfrm>
        <a:prstGeom prst="rect">
          <a:avLst/>
        </a:prstGeom>
        <a:solidFill>
          <a:schemeClr val="accent6">
            <a:lumMod val="20000"/>
            <a:lumOff val="80000"/>
            <a:alpha val="89804"/>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t>Guida</a:t>
          </a:r>
          <a:r>
            <a:rPr lang="es-ES" sz="1600" kern="1200" dirty="0"/>
            <a:t> </a:t>
          </a:r>
          <a:r>
            <a:rPr lang="es-ES" sz="1600" kern="1200" dirty="0" err="1"/>
            <a:t>pratica</a:t>
          </a:r>
          <a:r>
            <a:rPr lang="es-ES" sz="1600" kern="1200" dirty="0"/>
            <a:t> </a:t>
          </a:r>
          <a:r>
            <a:rPr lang="es-ES" sz="1600" kern="1200" dirty="0" err="1"/>
            <a:t>alla</a:t>
          </a:r>
          <a:r>
            <a:rPr lang="es-ES" sz="1600" kern="1200" dirty="0"/>
            <a:t> gestione </a:t>
          </a:r>
          <a:r>
            <a:rPr lang="es-ES" sz="1600" kern="1200" dirty="0" err="1"/>
            <a:t>della</a:t>
          </a:r>
          <a:r>
            <a:rPr lang="es-ES" sz="1600" kern="1200" dirty="0"/>
            <a:t> </a:t>
          </a:r>
          <a:r>
            <a:rPr lang="es-ES" sz="1600" kern="1200" dirty="0" err="1"/>
            <a:t>reputazione</a:t>
          </a:r>
          <a:r>
            <a:rPr lang="es-ES" sz="1600" kern="1200" dirty="0"/>
            <a:t> online</a:t>
          </a:r>
        </a:p>
      </dsp:txBody>
      <dsp:txXfrm>
        <a:off x="1585" y="1491604"/>
        <a:ext cx="1617259" cy="1273680"/>
      </dsp:txXfrm>
    </dsp:sp>
    <dsp:sp modelId="{CA83B10C-5842-4A9F-B960-F9C3A32BB57E}">
      <dsp:nvSpPr>
        <dsp:cNvPr id="0" name=""/>
        <dsp:cNvSpPr/>
      </dsp:nvSpPr>
      <dsp:spPr>
        <a:xfrm>
          <a:off x="1845261" y="856332"/>
          <a:ext cx="1617259" cy="635272"/>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Modulo 1</a:t>
          </a:r>
        </a:p>
        <a:p>
          <a:pPr marL="0" lvl="0" indent="0" algn="ctr" defTabSz="711200">
            <a:lnSpc>
              <a:spcPct val="90000"/>
            </a:lnSpc>
            <a:spcBef>
              <a:spcPct val="0"/>
            </a:spcBef>
            <a:spcAft>
              <a:spcPct val="35000"/>
            </a:spcAft>
            <a:buNone/>
          </a:pPr>
          <a:r>
            <a:rPr lang="es-ES" sz="1600" kern="1200" dirty="0" err="1"/>
            <a:t>Unità</a:t>
          </a:r>
          <a:r>
            <a:rPr lang="es-ES" sz="1600" kern="1200" dirty="0"/>
            <a:t> 2</a:t>
          </a:r>
        </a:p>
      </dsp:txBody>
      <dsp:txXfrm>
        <a:off x="1845261" y="856332"/>
        <a:ext cx="1617259" cy="635272"/>
      </dsp:txXfrm>
    </dsp:sp>
    <dsp:sp modelId="{FF6C4942-EA6B-4912-A282-949924078BF9}">
      <dsp:nvSpPr>
        <dsp:cNvPr id="0" name=""/>
        <dsp:cNvSpPr/>
      </dsp:nvSpPr>
      <dsp:spPr>
        <a:xfrm>
          <a:off x="1845261" y="1491604"/>
          <a:ext cx="1617259" cy="1273680"/>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t>Costruirsi</a:t>
          </a:r>
          <a:r>
            <a:rPr lang="es-ES" sz="1600" kern="1200" dirty="0"/>
            <a:t> una </a:t>
          </a:r>
          <a:r>
            <a:rPr lang="es-ES" sz="1600" kern="1200" dirty="0" err="1"/>
            <a:t>reputazione</a:t>
          </a:r>
          <a:r>
            <a:rPr lang="es-ES" sz="1600" kern="1200" dirty="0"/>
            <a:t> online</a:t>
          </a:r>
        </a:p>
      </dsp:txBody>
      <dsp:txXfrm>
        <a:off x="1845261" y="1491604"/>
        <a:ext cx="1617259" cy="1273680"/>
      </dsp:txXfrm>
    </dsp:sp>
    <dsp:sp modelId="{B639444B-3AC0-4753-BDE8-2F688F81C0E9}">
      <dsp:nvSpPr>
        <dsp:cNvPr id="0" name=""/>
        <dsp:cNvSpPr/>
      </dsp:nvSpPr>
      <dsp:spPr>
        <a:xfrm>
          <a:off x="3688936" y="856332"/>
          <a:ext cx="1634952" cy="635272"/>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Modulo 2</a:t>
          </a:r>
        </a:p>
        <a:p>
          <a:pPr marL="0" lvl="0" indent="0" algn="ctr" defTabSz="711200">
            <a:lnSpc>
              <a:spcPct val="90000"/>
            </a:lnSpc>
            <a:spcBef>
              <a:spcPct val="0"/>
            </a:spcBef>
            <a:spcAft>
              <a:spcPct val="35000"/>
            </a:spcAft>
            <a:buNone/>
          </a:pPr>
          <a:r>
            <a:rPr lang="es-ES" sz="1600" kern="1200" dirty="0" err="1"/>
            <a:t>Unità</a:t>
          </a:r>
          <a:r>
            <a:rPr lang="es-ES" sz="1600" kern="1200" dirty="0"/>
            <a:t> 1</a:t>
          </a:r>
        </a:p>
      </dsp:txBody>
      <dsp:txXfrm>
        <a:off x="3688936" y="856332"/>
        <a:ext cx="1634952" cy="635272"/>
      </dsp:txXfrm>
    </dsp:sp>
    <dsp:sp modelId="{BA7CF962-C15E-41C7-99F2-72D3FBFFAFFE}">
      <dsp:nvSpPr>
        <dsp:cNvPr id="0" name=""/>
        <dsp:cNvSpPr/>
      </dsp:nvSpPr>
      <dsp:spPr>
        <a:xfrm>
          <a:off x="3697783" y="1491604"/>
          <a:ext cx="1617259" cy="1273680"/>
        </a:xfrm>
        <a:prstGeom prst="rect">
          <a:avLst/>
        </a:prstGeom>
        <a:solidFill>
          <a:srgbClr val="DACFED">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t>Le </a:t>
          </a:r>
          <a:r>
            <a:rPr lang="es-ES" sz="1600" kern="1200" dirty="0" err="1"/>
            <a:t>trappole</a:t>
          </a:r>
          <a:r>
            <a:rPr lang="es-ES" sz="1600" kern="1200" dirty="0"/>
            <a:t> </a:t>
          </a:r>
          <a:r>
            <a:rPr lang="es-ES" sz="1600" kern="1200" dirty="0" err="1"/>
            <a:t>dell</a:t>
          </a:r>
          <a:r>
            <a:rPr lang="es-ES" sz="1600" kern="1200" dirty="0"/>
            <a:t>’ online</a:t>
          </a:r>
        </a:p>
      </dsp:txBody>
      <dsp:txXfrm>
        <a:off x="3697783" y="1491604"/>
        <a:ext cx="1617259" cy="1273680"/>
      </dsp:txXfrm>
    </dsp:sp>
    <dsp:sp modelId="{EA6FBCA8-A0C5-46FE-95AC-CAA902A6238F}">
      <dsp:nvSpPr>
        <dsp:cNvPr id="0" name=""/>
        <dsp:cNvSpPr/>
      </dsp:nvSpPr>
      <dsp:spPr>
        <a:xfrm>
          <a:off x="5550305" y="856332"/>
          <a:ext cx="1617259" cy="635272"/>
        </a:xfrm>
        <a:prstGeom prst="rect">
          <a:avLst/>
        </a:prstGeom>
        <a:solidFill>
          <a:srgbClr val="0070C0"/>
        </a:solidFill>
        <a:ln w="254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Modulo 2</a:t>
          </a:r>
        </a:p>
        <a:p>
          <a:pPr marL="0" lvl="0" indent="0" algn="ctr" defTabSz="711200">
            <a:lnSpc>
              <a:spcPct val="90000"/>
            </a:lnSpc>
            <a:spcBef>
              <a:spcPct val="0"/>
            </a:spcBef>
            <a:spcAft>
              <a:spcPct val="35000"/>
            </a:spcAft>
            <a:buNone/>
          </a:pPr>
          <a:r>
            <a:rPr lang="en-US" sz="1600" kern="1200" dirty="0" err="1"/>
            <a:t>Unità</a:t>
          </a:r>
          <a:r>
            <a:rPr lang="en-US" sz="1600" kern="1200" dirty="0"/>
            <a:t> 2</a:t>
          </a:r>
        </a:p>
      </dsp:txBody>
      <dsp:txXfrm>
        <a:off x="5550305" y="856332"/>
        <a:ext cx="1617259" cy="635272"/>
      </dsp:txXfrm>
    </dsp:sp>
    <dsp:sp modelId="{0FFAD001-D241-42ED-A1D8-8F217F1C03D0}">
      <dsp:nvSpPr>
        <dsp:cNvPr id="0" name=""/>
        <dsp:cNvSpPr/>
      </dsp:nvSpPr>
      <dsp:spPr>
        <a:xfrm>
          <a:off x="5550305" y="1491604"/>
          <a:ext cx="1617259" cy="1273680"/>
        </a:xfrm>
        <a:prstGeom prst="rect">
          <a:avLst/>
        </a:prstGeom>
        <a:solidFill>
          <a:srgbClr val="DACFED">
            <a:alpha val="90000"/>
          </a:srgb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Gestione</a:t>
          </a:r>
          <a:r>
            <a:rPr lang="en-US" sz="1600" kern="1200" dirty="0"/>
            <a:t> </a:t>
          </a:r>
          <a:r>
            <a:rPr lang="en-US" sz="1600" kern="1200" dirty="0" err="1"/>
            <a:t>delle</a:t>
          </a:r>
          <a:r>
            <a:rPr lang="en-US" sz="1600" kern="1200" dirty="0"/>
            <a:t> </a:t>
          </a:r>
          <a:r>
            <a:rPr lang="en-US" sz="1600" kern="1200" dirty="0" err="1"/>
            <a:t>crisi</a:t>
          </a:r>
          <a:endParaRPr lang="en-US" sz="1600" kern="1200" dirty="0"/>
        </a:p>
      </dsp:txBody>
      <dsp:txXfrm>
        <a:off x="5550305" y="1491604"/>
        <a:ext cx="1617259" cy="12736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15/02/2022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04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50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39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80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37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757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43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45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07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02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15/2/22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 id="2147483665"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talkwalker.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179522" y="3162677"/>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3200" b="0" dirty="0">
                <a:solidFill>
                  <a:schemeClr val="tx1"/>
                </a:solidFill>
                <a:latin typeface="Raleway" panose="020B0003030101060003" pitchFamily="34" charset="0"/>
              </a:rPr>
              <a:t>Modulo 3: </a:t>
            </a:r>
            <a:r>
              <a:rPr lang="en-GB" b="0" dirty="0" err="1">
                <a:solidFill>
                  <a:schemeClr val="tx1"/>
                </a:solidFill>
                <a:latin typeface="Raleway" panose="020B0604020202020204" charset="0"/>
              </a:rPr>
              <a:t>Costruire</a:t>
            </a:r>
            <a:r>
              <a:rPr lang="en-GB" b="0" dirty="0">
                <a:solidFill>
                  <a:schemeClr val="tx1"/>
                </a:solidFill>
                <a:latin typeface="Raleway" panose="020B0604020202020204" charset="0"/>
              </a:rPr>
              <a:t> la propria </a:t>
            </a:r>
            <a:r>
              <a:rPr lang="en-GB" b="0" dirty="0" err="1">
                <a:solidFill>
                  <a:schemeClr val="tx1"/>
                </a:solidFill>
                <a:latin typeface="Raleway" panose="020B0604020202020204" charset="0"/>
              </a:rPr>
              <a:t>reputazione</a:t>
            </a:r>
            <a:r>
              <a:rPr lang="en-GB" b="0" dirty="0">
                <a:solidFill>
                  <a:schemeClr val="tx1"/>
                </a:solidFill>
                <a:latin typeface="Raleway" panose="020B0604020202020204" charset="0"/>
              </a:rPr>
              <a:t> online –</a:t>
            </a:r>
            <a:r>
              <a:rPr lang="en-GB" b="0" dirty="0" err="1">
                <a:solidFill>
                  <a:schemeClr val="tx1"/>
                </a:solidFill>
                <a:latin typeface="Raleway" panose="020B0604020202020204" charset="0"/>
              </a:rPr>
              <a:t>Pubbliche</a:t>
            </a:r>
            <a:r>
              <a:rPr lang="en-GB" b="0" dirty="0">
                <a:solidFill>
                  <a:schemeClr val="tx1"/>
                </a:solidFill>
                <a:latin typeface="Raleway" panose="020B0604020202020204" charset="0"/>
              </a:rPr>
              <a:t> </a:t>
            </a:r>
            <a:r>
              <a:rPr lang="en-GB" b="0" dirty="0" err="1">
                <a:solidFill>
                  <a:schemeClr val="tx1"/>
                </a:solidFill>
                <a:latin typeface="Raleway" panose="020B0604020202020204" charset="0"/>
              </a:rPr>
              <a:t>Relazioni</a:t>
            </a:r>
            <a:r>
              <a:rPr lang="en-GB" b="0" dirty="0">
                <a:solidFill>
                  <a:schemeClr val="tx1"/>
                </a:solidFill>
                <a:latin typeface="Raleway" panose="020B0604020202020204" charset="0"/>
              </a:rPr>
              <a:t> </a:t>
            </a:r>
            <a:r>
              <a:rPr lang="en-GB" b="0" dirty="0" err="1">
                <a:solidFill>
                  <a:schemeClr val="tx1"/>
                </a:solidFill>
                <a:latin typeface="Raleway" panose="020B0604020202020204" charset="0"/>
              </a:rPr>
              <a:t>Digitali</a:t>
            </a:r>
            <a:endParaRPr lang="es-ES" sz="3200" b="0" dirty="0">
              <a:solidFill>
                <a:schemeClr val="tx1"/>
              </a:solidFill>
              <a:latin typeface="Raleway" panose="020B0604020202020204" charset="0"/>
            </a:endParaRPr>
          </a:p>
          <a:p>
            <a:pPr algn="ctr"/>
            <a:r>
              <a:rPr lang="es-ES" b="0" dirty="0">
                <a:solidFill>
                  <a:schemeClr val="tx1"/>
                </a:solidFill>
                <a:latin typeface="Raleway" panose="020B0003030101060003" pitchFamily="34" charset="0"/>
              </a:rPr>
              <a:t>Da LWL</a:t>
            </a:r>
            <a:endParaRPr lang="en-GB" b="0" dirty="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err="1">
                <a:solidFill>
                  <a:srgbClr val="00AE9D"/>
                </a:solidFill>
              </a:rPr>
              <a:t>Consigli</a:t>
            </a:r>
            <a:r>
              <a:rPr lang="en-US" sz="1800" b="1" dirty="0">
                <a:solidFill>
                  <a:srgbClr val="00AE9D"/>
                </a:solidFill>
              </a:rPr>
              <a:t> </a:t>
            </a:r>
            <a:r>
              <a:rPr lang="en-US" sz="1800" b="1" dirty="0" err="1">
                <a:solidFill>
                  <a:srgbClr val="00AE9D"/>
                </a:solidFill>
              </a:rPr>
              <a:t>chiave</a:t>
            </a:r>
            <a:r>
              <a:rPr lang="en-US" sz="1800" b="1" dirty="0">
                <a:solidFill>
                  <a:srgbClr val="00AE9D"/>
                </a:solidFill>
              </a:rPr>
              <a:t> per </a:t>
            </a:r>
            <a:r>
              <a:rPr lang="en-US" sz="1800" b="1" dirty="0" err="1">
                <a:solidFill>
                  <a:srgbClr val="00AE9D"/>
                </a:solidFill>
              </a:rPr>
              <a:t>lanciare</a:t>
            </a:r>
            <a:r>
              <a:rPr lang="en-US" sz="1800" b="1" dirty="0">
                <a:solidFill>
                  <a:srgbClr val="00AE9D"/>
                </a:solidFill>
              </a:rPr>
              <a:t> la </a:t>
            </a:r>
            <a:r>
              <a:rPr lang="en-US" sz="1800" b="1" dirty="0" err="1">
                <a:solidFill>
                  <a:srgbClr val="00AE9D"/>
                </a:solidFill>
              </a:rPr>
              <a:t>tua</a:t>
            </a:r>
            <a:r>
              <a:rPr lang="en-US" sz="1800" b="1" dirty="0">
                <a:solidFill>
                  <a:srgbClr val="00AE9D"/>
                </a:solidFill>
              </a:rPr>
              <a:t> impresa online</a:t>
            </a:r>
          </a:p>
          <a:p>
            <a:pPr marL="76200" indent="0">
              <a:buNone/>
              <a:defRPr/>
            </a:pPr>
            <a:endParaRPr lang="en-GB" altLang="es-ES" sz="1800" b="1" dirty="0">
              <a:solidFill>
                <a:srgbClr val="00AE9D"/>
              </a:solidFill>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Unità</a:t>
            </a:r>
            <a:r>
              <a:rPr lang="es-ES" dirty="0"/>
              <a:t> 2.1</a:t>
            </a:r>
            <a:endParaRPr dirty="0"/>
          </a:p>
        </p:txBody>
      </p:sp>
      <p:sp>
        <p:nvSpPr>
          <p:cNvPr id="4" name="Google Shape;102;p12"/>
          <p:cNvSpPr txBox="1">
            <a:spLocks/>
          </p:cNvSpPr>
          <p:nvPr/>
        </p:nvSpPr>
        <p:spPr>
          <a:xfrm>
            <a:off x="139053" y="1578856"/>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es-ES" sz="1800" dirty="0" err="1"/>
              <a:t>Investi</a:t>
            </a:r>
            <a:r>
              <a:rPr lang="es-ES" sz="1800" dirty="0"/>
              <a:t> </a:t>
            </a:r>
            <a:r>
              <a:rPr lang="es-ES" sz="1800" dirty="0" err="1"/>
              <a:t>nel</a:t>
            </a:r>
            <a:r>
              <a:rPr lang="es-ES" sz="1800" dirty="0"/>
              <a:t> </a:t>
            </a:r>
            <a:r>
              <a:rPr lang="es-ES" sz="1800" dirty="0" err="1"/>
              <a:t>tuo</a:t>
            </a:r>
            <a:r>
              <a:rPr lang="es-ES" sz="1800" dirty="0"/>
              <a:t> sito web - </a:t>
            </a:r>
            <a:r>
              <a:rPr lang="es-ES" sz="1800" dirty="0" err="1"/>
              <a:t>è</a:t>
            </a:r>
            <a:r>
              <a:rPr lang="es-ES" sz="1800" dirty="0"/>
              <a:t> la </a:t>
            </a:r>
            <a:r>
              <a:rPr lang="es-ES" sz="1800" dirty="0" err="1"/>
              <a:t>tua</a:t>
            </a:r>
            <a:r>
              <a:rPr lang="es-ES" sz="1800" dirty="0"/>
              <a:t> </a:t>
            </a:r>
            <a:r>
              <a:rPr lang="es-ES" sz="1800" dirty="0" err="1"/>
              <a:t>vetrina</a:t>
            </a:r>
            <a:r>
              <a:rPr lang="es-ES" sz="1800" dirty="0"/>
              <a:t>, </a:t>
            </a:r>
            <a:r>
              <a:rPr lang="es-ES" sz="1800" dirty="0" err="1"/>
              <a:t>quindi</a:t>
            </a:r>
            <a:r>
              <a:rPr lang="es-ES" sz="1800" dirty="0"/>
              <a:t> </a:t>
            </a:r>
            <a:r>
              <a:rPr lang="es-ES" sz="1800" dirty="0" err="1"/>
              <a:t>assicurati</a:t>
            </a:r>
            <a:r>
              <a:rPr lang="es-ES" sz="1800" dirty="0"/>
              <a:t> che </a:t>
            </a:r>
            <a:r>
              <a:rPr lang="es-ES" sz="1800" dirty="0" err="1"/>
              <a:t>sia</a:t>
            </a:r>
            <a:r>
              <a:rPr lang="es-ES" sz="1800" dirty="0"/>
              <a:t> invitante (</a:t>
            </a:r>
            <a:r>
              <a:rPr lang="es-ES" sz="1800" dirty="0" err="1"/>
              <a:t>vedi</a:t>
            </a:r>
            <a:r>
              <a:rPr lang="es-ES" sz="1800" dirty="0"/>
              <a:t> Modulo 2 per </a:t>
            </a:r>
            <a:r>
              <a:rPr lang="es-ES" sz="1800" dirty="0" err="1"/>
              <a:t>ulteriori</a:t>
            </a:r>
            <a:r>
              <a:rPr lang="es-ES" sz="1800" dirty="0"/>
              <a:t> </a:t>
            </a:r>
            <a:r>
              <a:rPr lang="es-ES" sz="1800" dirty="0" err="1"/>
              <a:t>informazioni</a:t>
            </a:r>
            <a:r>
              <a:rPr lang="es-ES" sz="1800" dirty="0"/>
              <a:t>)</a:t>
            </a:r>
          </a:p>
          <a:p>
            <a:pPr marL="171450" indent="-171450">
              <a:buClr>
                <a:schemeClr val="dk1"/>
              </a:buClr>
              <a:buSzPts val="1100"/>
            </a:pPr>
            <a:r>
              <a:rPr lang="es-ES" sz="1800" dirty="0"/>
              <a:t>La </a:t>
            </a:r>
            <a:r>
              <a:rPr lang="es-ES" sz="1800" dirty="0" err="1"/>
              <a:t>tua</a:t>
            </a:r>
            <a:r>
              <a:rPr lang="es-ES" sz="1800" dirty="0"/>
              <a:t> </a:t>
            </a:r>
            <a:r>
              <a:rPr lang="es-ES" sz="1800" dirty="0" err="1"/>
              <a:t>passione</a:t>
            </a:r>
            <a:r>
              <a:rPr lang="es-ES" sz="1800" dirty="0"/>
              <a:t> per la </a:t>
            </a:r>
            <a:r>
              <a:rPr lang="es-ES" sz="1800" dirty="0" err="1"/>
              <a:t>tua</a:t>
            </a:r>
            <a:r>
              <a:rPr lang="es-ES" sz="1800" dirty="0"/>
              <a:t> impresa </a:t>
            </a:r>
            <a:r>
              <a:rPr lang="es-ES" sz="1800" dirty="0" err="1"/>
              <a:t>è</a:t>
            </a:r>
            <a:r>
              <a:rPr lang="es-ES" sz="1800" dirty="0"/>
              <a:t> </a:t>
            </a:r>
            <a:r>
              <a:rPr lang="es-ES" sz="1800" dirty="0" err="1"/>
              <a:t>fondamentale</a:t>
            </a:r>
            <a:r>
              <a:rPr lang="es-ES" sz="1800" dirty="0"/>
              <a:t>, </a:t>
            </a:r>
            <a:r>
              <a:rPr lang="es-ES" sz="1800" dirty="0" err="1"/>
              <a:t>ma</a:t>
            </a:r>
            <a:r>
              <a:rPr lang="es-ES" sz="1800" dirty="0"/>
              <a:t> </a:t>
            </a:r>
            <a:r>
              <a:rPr lang="es-ES" sz="1800" dirty="0" err="1"/>
              <a:t>assicurati</a:t>
            </a:r>
            <a:r>
              <a:rPr lang="es-ES" sz="1800" dirty="0"/>
              <a:t> di trovare un </a:t>
            </a:r>
            <a:r>
              <a:rPr lang="es-ES" sz="1800" dirty="0" err="1"/>
              <a:t>aiuto</a:t>
            </a:r>
            <a:r>
              <a:rPr lang="es-ES" sz="1800" dirty="0"/>
              <a:t> </a:t>
            </a:r>
            <a:r>
              <a:rPr lang="es-ES" sz="1800" dirty="0" err="1"/>
              <a:t>esterno</a:t>
            </a:r>
            <a:r>
              <a:rPr lang="es-ES" sz="1800" dirty="0"/>
              <a:t> per </a:t>
            </a:r>
            <a:r>
              <a:rPr lang="es-ES" sz="1800" dirty="0" err="1"/>
              <a:t>alcuni</a:t>
            </a:r>
            <a:r>
              <a:rPr lang="es-ES" sz="1800" dirty="0"/>
              <a:t> </a:t>
            </a:r>
            <a:r>
              <a:rPr lang="es-ES" sz="1800" dirty="0" err="1"/>
              <a:t>aspetti</a:t>
            </a:r>
            <a:r>
              <a:rPr lang="es-ES" sz="1800" dirty="0"/>
              <a:t> </a:t>
            </a:r>
            <a:r>
              <a:rPr lang="es-ES" sz="1800" dirty="0" err="1"/>
              <a:t>digitali</a:t>
            </a:r>
            <a:r>
              <a:rPr lang="es-ES" sz="1800" dirty="0"/>
              <a:t>, se </a:t>
            </a:r>
            <a:r>
              <a:rPr lang="es-ES" sz="1800" dirty="0" err="1"/>
              <a:t>necessario</a:t>
            </a:r>
            <a:r>
              <a:rPr lang="es-ES" sz="1800" dirty="0"/>
              <a:t>, ad </a:t>
            </a:r>
            <a:r>
              <a:rPr lang="es-ES" sz="1800" dirty="0" err="1"/>
              <a:t>esempio</a:t>
            </a:r>
            <a:r>
              <a:rPr lang="es-ES" sz="1800" dirty="0"/>
              <a:t> </a:t>
            </a:r>
            <a:r>
              <a:rPr lang="es-ES" sz="1800" dirty="0" err="1"/>
              <a:t>l'ottimizzazione</a:t>
            </a:r>
            <a:r>
              <a:rPr lang="es-ES" sz="1800" dirty="0"/>
              <a:t> </a:t>
            </a:r>
            <a:r>
              <a:rPr lang="es-ES" sz="1800" dirty="0" err="1"/>
              <a:t>dei</a:t>
            </a:r>
            <a:r>
              <a:rPr lang="es-ES" sz="1800" dirty="0"/>
              <a:t> </a:t>
            </a:r>
            <a:r>
              <a:rPr lang="es-ES" sz="1800" dirty="0" err="1"/>
              <a:t>motori</a:t>
            </a:r>
            <a:r>
              <a:rPr lang="es-ES" sz="1800" dirty="0"/>
              <a:t> di </a:t>
            </a:r>
            <a:r>
              <a:rPr lang="es-ES" sz="1800" dirty="0" err="1"/>
              <a:t>ricerca</a:t>
            </a:r>
            <a:endParaRPr lang="es-ES" sz="1800" dirty="0"/>
          </a:p>
          <a:p>
            <a:pPr marL="171450" indent="-171450">
              <a:buClr>
                <a:schemeClr val="dk1"/>
              </a:buClr>
              <a:buSzPts val="1100"/>
            </a:pPr>
            <a:r>
              <a:rPr lang="es-ES" sz="1800" dirty="0" err="1"/>
              <a:t>Sicurezza</a:t>
            </a:r>
            <a:r>
              <a:rPr lang="es-ES" sz="1800" dirty="0"/>
              <a:t>, </a:t>
            </a:r>
            <a:r>
              <a:rPr lang="es-ES" sz="1800" dirty="0" err="1"/>
              <a:t>sicurezza</a:t>
            </a:r>
            <a:r>
              <a:rPr lang="es-ES" sz="1800" dirty="0"/>
              <a:t> e </a:t>
            </a:r>
            <a:r>
              <a:rPr lang="es-ES" sz="1800" dirty="0" err="1"/>
              <a:t>sicurezza</a:t>
            </a:r>
            <a:r>
              <a:rPr lang="es-ES" sz="1800" dirty="0"/>
              <a:t>! </a:t>
            </a:r>
            <a:r>
              <a:rPr lang="es-ES" sz="1800" dirty="0" err="1"/>
              <a:t>Abbiate</a:t>
            </a:r>
            <a:r>
              <a:rPr lang="es-ES" sz="1800" dirty="0"/>
              <a:t> </a:t>
            </a:r>
            <a:r>
              <a:rPr lang="es-ES" sz="1800" dirty="0" err="1"/>
              <a:t>politiche</a:t>
            </a:r>
            <a:r>
              <a:rPr lang="es-ES" sz="1800" dirty="0"/>
              <a:t> e </a:t>
            </a:r>
            <a:r>
              <a:rPr lang="es-ES" sz="1800" dirty="0" err="1"/>
              <a:t>sistemi</a:t>
            </a:r>
            <a:r>
              <a:rPr lang="es-ES" sz="1800" dirty="0"/>
              <a:t> in </a:t>
            </a:r>
            <a:r>
              <a:rPr lang="es-ES" sz="1800" dirty="0" err="1"/>
              <a:t>atto</a:t>
            </a:r>
            <a:r>
              <a:rPr lang="es-ES" sz="1800" dirty="0"/>
              <a:t> per </a:t>
            </a:r>
            <a:r>
              <a:rPr lang="es-ES" sz="1800" dirty="0" err="1"/>
              <a:t>rassicurare</a:t>
            </a:r>
            <a:r>
              <a:rPr lang="es-ES" sz="1800" dirty="0"/>
              <a:t> i </a:t>
            </a:r>
            <a:r>
              <a:rPr lang="es-ES" sz="1800" dirty="0" err="1"/>
              <a:t>vostri</a:t>
            </a:r>
            <a:r>
              <a:rPr lang="es-ES" sz="1800" dirty="0"/>
              <a:t> </a:t>
            </a:r>
            <a:r>
              <a:rPr lang="es-ES" sz="1800" dirty="0" err="1"/>
              <a:t>clienti</a:t>
            </a:r>
            <a:r>
              <a:rPr lang="es-ES" sz="1800" dirty="0"/>
              <a:t> (</a:t>
            </a:r>
            <a:r>
              <a:rPr lang="es-ES" sz="1800" dirty="0" err="1"/>
              <a:t>vedi</a:t>
            </a:r>
            <a:r>
              <a:rPr lang="es-ES" sz="1800" dirty="0"/>
              <a:t> </a:t>
            </a:r>
            <a:r>
              <a:rPr lang="es-ES" sz="1800" dirty="0" err="1"/>
              <a:t>Moduli</a:t>
            </a:r>
            <a:r>
              <a:rPr lang="es-ES" sz="1800" dirty="0"/>
              <a:t> 5 e 10)</a:t>
            </a: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363839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err="1">
                <a:solidFill>
                  <a:srgbClr val="00AE9D"/>
                </a:solidFill>
              </a:rPr>
              <a:t>Gestione</a:t>
            </a:r>
            <a:r>
              <a:rPr lang="en-US" sz="1800" b="1" dirty="0">
                <a:solidFill>
                  <a:srgbClr val="00AE9D"/>
                </a:solidFill>
              </a:rPr>
              <a:t> </a:t>
            </a:r>
            <a:r>
              <a:rPr lang="en-US" sz="1800" b="1" dirty="0" err="1">
                <a:solidFill>
                  <a:srgbClr val="00AE9D"/>
                </a:solidFill>
              </a:rPr>
              <a:t>delle</a:t>
            </a:r>
            <a:r>
              <a:rPr lang="en-US" sz="1800" b="1" dirty="0">
                <a:solidFill>
                  <a:srgbClr val="00AE9D"/>
                </a:solidFill>
              </a:rPr>
              <a:t> </a:t>
            </a:r>
            <a:r>
              <a:rPr lang="en-US" sz="1800" b="1" dirty="0" err="1">
                <a:solidFill>
                  <a:srgbClr val="00AE9D"/>
                </a:solidFill>
              </a:rPr>
              <a:t>crisi</a:t>
            </a:r>
            <a:r>
              <a:rPr lang="en-US" sz="1800" b="1" dirty="0">
                <a:solidFill>
                  <a:srgbClr val="00AE9D"/>
                </a:solidFill>
              </a:rPr>
              <a:t> - </a:t>
            </a:r>
            <a:r>
              <a:rPr lang="en-US" sz="1800" b="1" dirty="0" err="1">
                <a:solidFill>
                  <a:srgbClr val="00AE9D"/>
                </a:solidFill>
              </a:rPr>
              <a:t>Introduzione</a:t>
            </a:r>
            <a:endParaRPr lang="en-US" sz="1800" b="1"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Unità</a:t>
            </a:r>
            <a:r>
              <a:rPr lang="es-ES" dirty="0"/>
              <a:t> 2.2</a:t>
            </a:r>
            <a:endParaRPr dirty="0"/>
          </a:p>
        </p:txBody>
      </p:sp>
      <p:sp>
        <p:nvSpPr>
          <p:cNvPr id="4" name="Google Shape;102;p12"/>
          <p:cNvSpPr txBox="1">
            <a:spLocks/>
          </p:cNvSpPr>
          <p:nvPr/>
        </p:nvSpPr>
        <p:spPr>
          <a:xfrm>
            <a:off x="16849" y="1302232"/>
            <a:ext cx="8865894" cy="2071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s-ES" sz="1600" dirty="0" err="1"/>
              <a:t>Quali</a:t>
            </a:r>
            <a:r>
              <a:rPr lang="es-ES" sz="1600" dirty="0"/>
              <a:t> </a:t>
            </a:r>
            <a:r>
              <a:rPr lang="es-ES" sz="1600" dirty="0" err="1"/>
              <a:t>sono</a:t>
            </a:r>
            <a:r>
              <a:rPr lang="es-ES" sz="1600" dirty="0"/>
              <a:t> le </a:t>
            </a:r>
            <a:r>
              <a:rPr lang="es-ES" sz="1600" dirty="0" err="1"/>
              <a:t>potenziali</a:t>
            </a:r>
            <a:r>
              <a:rPr lang="es-ES" sz="1600" dirty="0"/>
              <a:t> </a:t>
            </a:r>
            <a:r>
              <a:rPr lang="es-ES" sz="1600" dirty="0" err="1"/>
              <a:t>crisi</a:t>
            </a:r>
            <a:r>
              <a:rPr lang="es-ES" sz="1600" dirty="0"/>
              <a:t> per </a:t>
            </a:r>
            <a:r>
              <a:rPr lang="es-ES" sz="1600" dirty="0" err="1"/>
              <a:t>l’imprenditoria</a:t>
            </a:r>
            <a:r>
              <a:rPr lang="es-ES" sz="1600" dirty="0"/>
              <a:t> </a:t>
            </a:r>
            <a:r>
              <a:rPr lang="es-ES" sz="1600" dirty="0" err="1"/>
              <a:t>digitale</a:t>
            </a:r>
            <a:r>
              <a:rPr lang="es-ES" sz="1600" dirty="0"/>
              <a:t>?</a:t>
            </a:r>
          </a:p>
          <a:p>
            <a:pPr marL="0" indent="0">
              <a:buClr>
                <a:schemeClr val="dk1"/>
              </a:buClr>
              <a:buSzPts val="1100"/>
              <a:buFont typeface="Arial"/>
              <a:buNone/>
            </a:pPr>
            <a:endParaRPr lang="es-ES" sz="1200" dirty="0"/>
          </a:p>
          <a:p>
            <a:pPr marL="0" indent="0">
              <a:buFont typeface="Karla"/>
              <a:buNone/>
            </a:pPr>
            <a:endParaRPr lang="es-ES" sz="1200" dirty="0"/>
          </a:p>
        </p:txBody>
      </p:sp>
      <p:graphicFrame>
        <p:nvGraphicFramePr>
          <p:cNvPr id="2" name="Table 2">
            <a:extLst>
              <a:ext uri="{FF2B5EF4-FFF2-40B4-BE49-F238E27FC236}">
                <a16:creationId xmlns:a16="http://schemas.microsoft.com/office/drawing/2014/main" id="{D1865B05-9131-4A1A-B6FF-A5545D0D5512}"/>
              </a:ext>
            </a:extLst>
          </p:cNvPr>
          <p:cNvGraphicFramePr>
            <a:graphicFrameLocks noGrp="1"/>
          </p:cNvGraphicFramePr>
          <p:nvPr>
            <p:extLst>
              <p:ext uri="{D42A27DB-BD31-4B8C-83A1-F6EECF244321}">
                <p14:modId xmlns:p14="http://schemas.microsoft.com/office/powerpoint/2010/main" val="3275213436"/>
              </p:ext>
            </p:extLst>
          </p:nvPr>
        </p:nvGraphicFramePr>
        <p:xfrm>
          <a:off x="428872" y="1899823"/>
          <a:ext cx="8286255" cy="2238736"/>
        </p:xfrm>
        <a:graphic>
          <a:graphicData uri="http://schemas.openxmlformats.org/drawingml/2006/table">
            <a:tbl>
              <a:tblPr firstRow="1" bandRow="1">
                <a:tableStyleId>{08FB837D-C827-4EFA-A057-4D05807E0F7C}</a:tableStyleId>
              </a:tblPr>
              <a:tblGrid>
                <a:gridCol w="1622643">
                  <a:extLst>
                    <a:ext uri="{9D8B030D-6E8A-4147-A177-3AD203B41FA5}">
                      <a16:colId xmlns:a16="http://schemas.microsoft.com/office/drawing/2014/main" val="2604081703"/>
                    </a:ext>
                  </a:extLst>
                </a:gridCol>
                <a:gridCol w="3029688">
                  <a:extLst>
                    <a:ext uri="{9D8B030D-6E8A-4147-A177-3AD203B41FA5}">
                      <a16:colId xmlns:a16="http://schemas.microsoft.com/office/drawing/2014/main" val="3869450588"/>
                    </a:ext>
                  </a:extLst>
                </a:gridCol>
                <a:gridCol w="3633924">
                  <a:extLst>
                    <a:ext uri="{9D8B030D-6E8A-4147-A177-3AD203B41FA5}">
                      <a16:colId xmlns:a16="http://schemas.microsoft.com/office/drawing/2014/main" val="1850006991"/>
                    </a:ext>
                  </a:extLst>
                </a:gridCol>
              </a:tblGrid>
              <a:tr h="470896">
                <a:tc>
                  <a:txBody>
                    <a:bodyPr/>
                    <a:lstStyle/>
                    <a:p>
                      <a:r>
                        <a:rPr lang="en-US" dirty="0" err="1"/>
                        <a:t>Crisi</a:t>
                      </a:r>
                      <a:endParaRPr lang="en-IE" dirty="0"/>
                    </a:p>
                  </a:txBody>
                  <a:tcPr/>
                </a:tc>
                <a:tc>
                  <a:txBody>
                    <a:bodyPr/>
                    <a:lstStyle/>
                    <a:p>
                      <a:r>
                        <a:rPr lang="en-US" dirty="0" err="1"/>
                        <a:t>Impatto</a:t>
                      </a:r>
                      <a:endParaRPr lang="en-IE" dirty="0"/>
                    </a:p>
                  </a:txBody>
                  <a:tcPr/>
                </a:tc>
                <a:tc>
                  <a:txBody>
                    <a:bodyPr/>
                    <a:lstStyle/>
                    <a:p>
                      <a:r>
                        <a:rPr lang="en-US" dirty="0" err="1"/>
                        <a:t>Prevenzione</a:t>
                      </a:r>
                      <a:r>
                        <a:rPr lang="en-US" dirty="0"/>
                        <a:t> (Risk Management)</a:t>
                      </a:r>
                      <a:endParaRPr lang="en-IE" dirty="0"/>
                    </a:p>
                  </a:txBody>
                  <a:tcPr/>
                </a:tc>
                <a:extLst>
                  <a:ext uri="{0D108BD9-81ED-4DB2-BD59-A6C34878D82A}">
                    <a16:rowId xmlns:a16="http://schemas.microsoft.com/office/drawing/2014/main" val="3139262535"/>
                  </a:ext>
                </a:extLst>
              </a:tr>
              <a:tr h="657964">
                <a:tc>
                  <a:txBody>
                    <a:bodyPr/>
                    <a:lstStyle/>
                    <a:p>
                      <a:r>
                        <a:rPr lang="en-US" dirty="0" err="1"/>
                        <a:t>Tecnologia</a:t>
                      </a:r>
                      <a:endParaRPr lang="en-IE" dirty="0"/>
                    </a:p>
                  </a:txBody>
                  <a:tcPr/>
                </a:tc>
                <a:tc>
                  <a:txBody>
                    <a:bodyPr/>
                    <a:lstStyle/>
                    <a:p>
                      <a:r>
                        <a:rPr lang="en-US" dirty="0" err="1"/>
                        <a:t>Malfunzionamento</a:t>
                      </a:r>
                      <a:r>
                        <a:rPr lang="en-US" dirty="0"/>
                        <a:t> del </a:t>
                      </a:r>
                      <a:r>
                        <a:rPr lang="en-US" dirty="0" err="1"/>
                        <a:t>sito</a:t>
                      </a:r>
                      <a:r>
                        <a:rPr lang="en-US" dirty="0"/>
                        <a:t> web</a:t>
                      </a:r>
                    </a:p>
                    <a:p>
                      <a:r>
                        <a:rPr lang="en-US" dirty="0"/>
                        <a:t>Perdita database</a:t>
                      </a:r>
                    </a:p>
                    <a:p>
                      <a:r>
                        <a:rPr lang="en-US" dirty="0"/>
                        <a:t>Hacking</a:t>
                      </a:r>
                      <a:endParaRPr lang="en-IE" dirty="0"/>
                    </a:p>
                  </a:txBody>
                  <a:tcPr/>
                </a:tc>
                <a:tc>
                  <a:txBody>
                    <a:bodyPr/>
                    <a:lstStyle/>
                    <a:p>
                      <a:r>
                        <a:rPr lang="en-US" dirty="0"/>
                        <a:t>Continua </a:t>
                      </a:r>
                      <a:r>
                        <a:rPr lang="en-US" dirty="0" err="1"/>
                        <a:t>revisione</a:t>
                      </a:r>
                      <a:r>
                        <a:rPr lang="en-US" dirty="0"/>
                        <a:t> </a:t>
                      </a:r>
                      <a:r>
                        <a:rPr lang="en-US" dirty="0" err="1"/>
                        <a:t>della</a:t>
                      </a:r>
                      <a:r>
                        <a:rPr lang="en-US" dirty="0"/>
                        <a:t> </a:t>
                      </a:r>
                      <a:r>
                        <a:rPr lang="en-US" dirty="0" err="1"/>
                        <a:t>sicurezza</a:t>
                      </a:r>
                      <a:r>
                        <a:rPr lang="en-US" dirty="0"/>
                        <a:t> </a:t>
                      </a:r>
                      <a:r>
                        <a:rPr lang="en-US" dirty="0" err="1"/>
                        <a:t>digitale</a:t>
                      </a:r>
                      <a:endParaRPr lang="en-IE" dirty="0"/>
                    </a:p>
                  </a:txBody>
                  <a:tcPr/>
                </a:tc>
                <a:extLst>
                  <a:ext uri="{0D108BD9-81ED-4DB2-BD59-A6C34878D82A}">
                    <a16:rowId xmlns:a16="http://schemas.microsoft.com/office/drawing/2014/main" val="942773229"/>
                  </a:ext>
                </a:extLst>
              </a:tr>
              <a:tr h="470896">
                <a:tc>
                  <a:txBody>
                    <a:bodyPr/>
                    <a:lstStyle/>
                    <a:p>
                      <a:r>
                        <a:rPr lang="en-US" dirty="0" err="1"/>
                        <a:t>Legale</a:t>
                      </a:r>
                      <a:endParaRPr lang="en-IE" dirty="0"/>
                    </a:p>
                  </a:txBody>
                  <a:tcPr/>
                </a:tc>
                <a:tc>
                  <a:txBody>
                    <a:bodyPr/>
                    <a:lstStyle/>
                    <a:p>
                      <a:r>
                        <a:rPr lang="en-US" dirty="0"/>
                        <a:t>GDPR, copyright e problem di privacy</a:t>
                      </a:r>
                      <a:endParaRPr lang="en-IE" dirty="0"/>
                    </a:p>
                  </a:txBody>
                  <a:tcPr/>
                </a:tc>
                <a:tc>
                  <a:txBody>
                    <a:bodyPr/>
                    <a:lstStyle/>
                    <a:p>
                      <a:r>
                        <a:rPr lang="en-US" dirty="0" err="1"/>
                        <a:t>Assicura</a:t>
                      </a:r>
                      <a:r>
                        <a:rPr lang="en-US" dirty="0"/>
                        <a:t> il rispetto </a:t>
                      </a:r>
                      <a:r>
                        <a:rPr lang="en-US" dirty="0" err="1"/>
                        <a:t>delle</a:t>
                      </a:r>
                      <a:r>
                        <a:rPr lang="en-US" dirty="0"/>
                        <a:t> </a:t>
                      </a:r>
                      <a:r>
                        <a:rPr lang="en-US" dirty="0" err="1"/>
                        <a:t>legislazioni</a:t>
                      </a:r>
                      <a:r>
                        <a:rPr lang="en-US" dirty="0"/>
                        <a:t> di </a:t>
                      </a:r>
                      <a:r>
                        <a:rPr lang="en-US" dirty="0" err="1"/>
                        <a:t>pertinenza</a:t>
                      </a:r>
                      <a:endParaRPr lang="en-IE" dirty="0"/>
                    </a:p>
                  </a:txBody>
                  <a:tcPr/>
                </a:tc>
                <a:extLst>
                  <a:ext uri="{0D108BD9-81ED-4DB2-BD59-A6C34878D82A}">
                    <a16:rowId xmlns:a16="http://schemas.microsoft.com/office/drawing/2014/main" val="4060545774"/>
                  </a:ext>
                </a:extLst>
              </a:tr>
              <a:tr h="470896">
                <a:tc>
                  <a:txBody>
                    <a:bodyPr/>
                    <a:lstStyle/>
                    <a:p>
                      <a:r>
                        <a:rPr lang="en-US" dirty="0" err="1"/>
                        <a:t>Pubbliche</a:t>
                      </a:r>
                      <a:r>
                        <a:rPr lang="en-US" dirty="0"/>
                        <a:t> </a:t>
                      </a:r>
                      <a:r>
                        <a:rPr lang="en-US" dirty="0" err="1"/>
                        <a:t>Relazioni</a:t>
                      </a:r>
                      <a:endParaRPr lang="en-IE" dirty="0"/>
                    </a:p>
                  </a:txBody>
                  <a:tcPr/>
                </a:tc>
                <a:tc>
                  <a:txBody>
                    <a:bodyPr/>
                    <a:lstStyle/>
                    <a:p>
                      <a:r>
                        <a:rPr lang="en-US" dirty="0" err="1"/>
                        <a:t>Pubblicità</a:t>
                      </a:r>
                      <a:r>
                        <a:rPr lang="en-US" dirty="0"/>
                        <a:t> negative – calo di </a:t>
                      </a:r>
                      <a:r>
                        <a:rPr lang="en-US" dirty="0" err="1"/>
                        <a:t>vendite</a:t>
                      </a:r>
                      <a:r>
                        <a:rPr lang="en-US" dirty="0"/>
                        <a:t> / Perdita </a:t>
                      </a:r>
                      <a:r>
                        <a:rPr lang="en-US" dirty="0" err="1"/>
                        <a:t>clienti</a:t>
                      </a:r>
                      <a:endParaRPr lang="en-IE" dirty="0"/>
                    </a:p>
                  </a:txBody>
                  <a:tcPr/>
                </a:tc>
                <a:tc>
                  <a:txBody>
                    <a:bodyPr/>
                    <a:lstStyle/>
                    <a:p>
                      <a:r>
                        <a:rPr lang="en-US" dirty="0" err="1"/>
                        <a:t>Stabilisci</a:t>
                      </a:r>
                      <a:r>
                        <a:rPr lang="en-US" dirty="0"/>
                        <a:t> la </a:t>
                      </a:r>
                      <a:r>
                        <a:rPr lang="en-US" dirty="0" err="1"/>
                        <a:t>tua</a:t>
                      </a:r>
                      <a:r>
                        <a:rPr lang="en-US" dirty="0"/>
                        <a:t> ORM (</a:t>
                      </a:r>
                      <a:r>
                        <a:rPr lang="en-US" dirty="0" err="1"/>
                        <a:t>Unità</a:t>
                      </a:r>
                      <a:r>
                        <a:rPr lang="en-US" dirty="0"/>
                        <a:t> 1.1) e </a:t>
                      </a:r>
                      <a:r>
                        <a:rPr lang="en-US" dirty="0" err="1"/>
                        <a:t>revisionala</a:t>
                      </a:r>
                      <a:r>
                        <a:rPr lang="en-US" dirty="0"/>
                        <a:t> </a:t>
                      </a:r>
                      <a:r>
                        <a:rPr lang="en-US" dirty="0" err="1"/>
                        <a:t>regolarmente</a:t>
                      </a:r>
                      <a:endParaRPr lang="en-IE" dirty="0"/>
                    </a:p>
                  </a:txBody>
                  <a:tcPr/>
                </a:tc>
                <a:extLst>
                  <a:ext uri="{0D108BD9-81ED-4DB2-BD59-A6C34878D82A}">
                    <a16:rowId xmlns:a16="http://schemas.microsoft.com/office/drawing/2014/main" val="2337780727"/>
                  </a:ext>
                </a:extLst>
              </a:tr>
            </a:tbl>
          </a:graphicData>
        </a:graphic>
      </p:graphicFrame>
    </p:spTree>
    <p:extLst>
      <p:ext uri="{BB962C8B-B14F-4D97-AF65-F5344CB8AC3E}">
        <p14:creationId xmlns:p14="http://schemas.microsoft.com/office/powerpoint/2010/main" val="210703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9" name="Google Shape;197;p22">
            <a:extLst>
              <a:ext uri="{FF2B5EF4-FFF2-40B4-BE49-F238E27FC236}">
                <a16:creationId xmlns:a16="http://schemas.microsoft.com/office/drawing/2014/main" id="{2CE58DD5-B044-4268-B801-8B3687495A39}"/>
              </a:ext>
            </a:extLst>
          </p:cNvPr>
          <p:cNvSpPr/>
          <p:nvPr/>
        </p:nvSpPr>
        <p:spPr>
          <a:xfrm>
            <a:off x="6181746" y="1811518"/>
            <a:ext cx="2962254" cy="2811899"/>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PIANIFICAZIONE DELLE CRISI</a:t>
            </a:r>
          </a:p>
          <a:p>
            <a:pPr lvl="0" algn="ctr"/>
            <a:r>
              <a:rPr lang="en-IE" dirty="0" err="1">
                <a:solidFill>
                  <a:srgbClr val="FFFFFF"/>
                </a:solidFill>
                <a:latin typeface="Karla"/>
                <a:ea typeface="Karla"/>
                <a:cs typeface="Karla"/>
                <a:sym typeface="Karla"/>
              </a:rPr>
              <a:t>Avere</a:t>
            </a:r>
            <a:r>
              <a:rPr lang="en-IE" dirty="0">
                <a:solidFill>
                  <a:srgbClr val="FFFFFF"/>
                </a:solidFill>
                <a:latin typeface="Karla"/>
                <a:ea typeface="Karla"/>
                <a:cs typeface="Karla"/>
                <a:sym typeface="Karla"/>
              </a:rPr>
              <a:t> un piano, </a:t>
            </a:r>
            <a:r>
              <a:rPr lang="en-IE" dirty="0" err="1">
                <a:solidFill>
                  <a:srgbClr val="FFFFFF"/>
                </a:solidFill>
                <a:latin typeface="Karla"/>
                <a:ea typeface="Karla"/>
                <a:cs typeface="Karla"/>
                <a:sym typeface="Karla"/>
              </a:rPr>
              <a:t>dichiarazioni</a:t>
            </a:r>
            <a:r>
              <a:rPr lang="en-IE" dirty="0">
                <a:solidFill>
                  <a:srgbClr val="FFFFFF"/>
                </a:solidFill>
                <a:latin typeface="Karla"/>
                <a:ea typeface="Karla"/>
                <a:cs typeface="Karla"/>
                <a:sym typeface="Karla"/>
              </a:rPr>
              <a:t> preparate e follow-up </a:t>
            </a:r>
            <a:r>
              <a:rPr lang="en-IE" dirty="0" err="1">
                <a:solidFill>
                  <a:srgbClr val="FFFFFF"/>
                </a:solidFill>
                <a:latin typeface="Karla"/>
                <a:ea typeface="Karla"/>
                <a:cs typeface="Karla"/>
                <a:sym typeface="Karla"/>
              </a:rPr>
              <a:t>positivi</a:t>
            </a:r>
            <a:endParaRPr lang="en-IE" dirty="0">
              <a:solidFill>
                <a:srgbClr val="FFFFFF"/>
              </a:solidFill>
              <a:latin typeface="Karla"/>
              <a:ea typeface="Karla"/>
              <a:cs typeface="Karla"/>
              <a:sym typeface="Karla"/>
            </a:endParaRPr>
          </a:p>
        </p:txBody>
      </p:sp>
      <p:sp>
        <p:nvSpPr>
          <p:cNvPr id="183" name="Google Shape;183;p20"/>
          <p:cNvSpPr txBox="1">
            <a:spLocks noGrp="1"/>
          </p:cNvSpPr>
          <p:nvPr>
            <p:ph type="body" idx="4294967295"/>
          </p:nvPr>
        </p:nvSpPr>
        <p:spPr>
          <a:xfrm>
            <a:off x="0" y="455761"/>
            <a:ext cx="7092722" cy="179533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US" b="1" dirty="0">
              <a:solidFill>
                <a:srgbClr val="00AE9D"/>
              </a:solidFill>
            </a:endParaRPr>
          </a:p>
          <a:p>
            <a:pPr marL="0" lvl="0" indent="0" algn="l" rtl="0">
              <a:spcBef>
                <a:spcPts val="600"/>
              </a:spcBef>
              <a:spcAft>
                <a:spcPts val="0"/>
              </a:spcAft>
              <a:buNone/>
            </a:pPr>
            <a:r>
              <a:rPr lang="en-US" b="1" dirty="0" err="1">
                <a:solidFill>
                  <a:srgbClr val="00AE9D"/>
                </a:solidFill>
              </a:rPr>
              <a:t>Gestione</a:t>
            </a:r>
            <a:r>
              <a:rPr lang="en-US" b="1" dirty="0">
                <a:solidFill>
                  <a:srgbClr val="00AE9D"/>
                </a:solidFill>
              </a:rPr>
              <a:t> </a:t>
            </a:r>
            <a:r>
              <a:rPr lang="en-US" b="1" dirty="0" err="1">
                <a:solidFill>
                  <a:srgbClr val="00AE9D"/>
                </a:solidFill>
              </a:rPr>
              <a:t>della</a:t>
            </a:r>
            <a:r>
              <a:rPr lang="en-US" b="1" dirty="0">
                <a:solidFill>
                  <a:srgbClr val="00AE9D"/>
                </a:solidFill>
              </a:rPr>
              <a:t> </a:t>
            </a:r>
            <a:r>
              <a:rPr lang="en-US" b="1" dirty="0" err="1">
                <a:solidFill>
                  <a:srgbClr val="00AE9D"/>
                </a:solidFill>
              </a:rPr>
              <a:t>c</a:t>
            </a:r>
            <a:r>
              <a:rPr lang="en-US" sz="2400" b="1" dirty="0" err="1">
                <a:solidFill>
                  <a:srgbClr val="00AE9D"/>
                </a:solidFill>
              </a:rPr>
              <a:t>risi</a:t>
            </a:r>
            <a:r>
              <a:rPr lang="en-US" sz="2400" b="1" dirty="0">
                <a:solidFill>
                  <a:srgbClr val="00AE9D"/>
                </a:solidFill>
              </a:rPr>
              <a:t> – </a:t>
            </a:r>
            <a:r>
              <a:rPr lang="en-US" sz="2400" b="1" dirty="0" err="1">
                <a:solidFill>
                  <a:srgbClr val="00AE9D"/>
                </a:solidFill>
              </a:rPr>
              <a:t>Pubbliche</a:t>
            </a:r>
            <a:r>
              <a:rPr lang="en-US" sz="2400" b="1" dirty="0">
                <a:solidFill>
                  <a:srgbClr val="00AE9D"/>
                </a:solidFill>
              </a:rPr>
              <a:t> </a:t>
            </a:r>
            <a:r>
              <a:rPr lang="en-US" sz="2400" b="1" dirty="0" err="1">
                <a:solidFill>
                  <a:srgbClr val="00AE9D"/>
                </a:solidFill>
              </a:rPr>
              <a:t>relazioni</a:t>
            </a:r>
            <a:endParaRPr lang="en-US" sz="1800" dirty="0"/>
          </a:p>
          <a:p>
            <a:pPr marL="0" lvl="0" indent="0" algn="l" rtl="0">
              <a:spcBef>
                <a:spcPts val="600"/>
              </a:spcBef>
              <a:spcAft>
                <a:spcPts val="0"/>
              </a:spcAft>
              <a:buNone/>
            </a:pPr>
            <a:r>
              <a:rPr lang="en-US" dirty="0"/>
              <a:t>Cosa fare (e </a:t>
            </a:r>
            <a:r>
              <a:rPr lang="en-US" dirty="0" err="1"/>
              <a:t>cosa</a:t>
            </a:r>
            <a:r>
              <a:rPr lang="en-US" dirty="0"/>
              <a:t> no!)</a:t>
            </a: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a:t>Unità</a:t>
            </a:r>
            <a:r>
              <a:rPr lang="en-GB" dirty="0"/>
              <a:t> 2.2</a:t>
            </a:r>
          </a:p>
        </p:txBody>
      </p:sp>
      <p:sp>
        <p:nvSpPr>
          <p:cNvPr id="5" name="Google Shape;197;p22"/>
          <p:cNvSpPr/>
          <p:nvPr/>
        </p:nvSpPr>
        <p:spPr>
          <a:xfrm>
            <a:off x="2174581" y="2017995"/>
            <a:ext cx="2674043" cy="2607956"/>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FFFFFF"/>
                </a:solidFill>
                <a:latin typeface="Karla"/>
                <a:ea typeface="Karla"/>
                <a:cs typeface="Karla"/>
                <a:sym typeface="Karla"/>
              </a:rPr>
              <a:t>STAI ALL’ERTA</a:t>
            </a:r>
            <a:endParaRPr lang="en" b="1" u="sng" dirty="0">
              <a:solidFill>
                <a:srgbClr val="FFFFFF"/>
              </a:solidFill>
              <a:latin typeface="Karla"/>
              <a:ea typeface="Karla"/>
              <a:cs typeface="Karla"/>
              <a:sym typeface="Karla"/>
            </a:endParaRPr>
          </a:p>
          <a:p>
            <a:pPr lvl="0" algn="ctr"/>
            <a:r>
              <a:rPr lang="en-IE" dirty="0" err="1">
                <a:solidFill>
                  <a:srgbClr val="FFFFFF"/>
                </a:solidFill>
                <a:latin typeface="Karla"/>
                <a:ea typeface="Karla"/>
                <a:cs typeface="Karla"/>
                <a:sym typeface="Karla"/>
              </a:rPr>
              <a:t>Servizi</a:t>
            </a:r>
            <a:r>
              <a:rPr lang="en-IE" dirty="0">
                <a:solidFill>
                  <a:srgbClr val="FFFFFF"/>
                </a:solidFill>
                <a:latin typeface="Karla"/>
                <a:ea typeface="Karla"/>
                <a:cs typeface="Karla"/>
                <a:sym typeface="Karla"/>
              </a:rPr>
              <a:t> come </a:t>
            </a:r>
            <a:r>
              <a:rPr lang="en-IE" dirty="0" err="1">
                <a:solidFill>
                  <a:srgbClr val="FFFFFF"/>
                </a:solidFill>
                <a:latin typeface="Karla"/>
                <a:ea typeface="Karla"/>
                <a:cs typeface="Karla"/>
                <a:sym typeface="Karla"/>
              </a:rPr>
              <a:t>TalkWalker</a:t>
            </a:r>
            <a:r>
              <a:rPr lang="en-IE" dirty="0">
                <a:solidFill>
                  <a:srgbClr val="FFFFFF"/>
                </a:solidFill>
                <a:latin typeface="Karla"/>
                <a:ea typeface="Karla"/>
                <a:cs typeface="Karla"/>
                <a:sym typeface="Karla"/>
              </a:rPr>
              <a:t> vi </a:t>
            </a:r>
            <a:r>
              <a:rPr lang="en-IE" dirty="0" err="1">
                <a:solidFill>
                  <a:srgbClr val="FFFFFF"/>
                </a:solidFill>
                <a:latin typeface="Karla"/>
                <a:ea typeface="Karla"/>
                <a:cs typeface="Karla"/>
                <a:sym typeface="Karla"/>
              </a:rPr>
              <a:t>faranno</a:t>
            </a:r>
            <a:r>
              <a:rPr lang="en-IE" dirty="0">
                <a:solidFill>
                  <a:srgbClr val="FFFFFF"/>
                </a:solidFill>
                <a:latin typeface="Karla"/>
                <a:ea typeface="Karla"/>
                <a:cs typeface="Karla"/>
                <a:sym typeface="Karla"/>
              </a:rPr>
              <a:t> </a:t>
            </a:r>
            <a:r>
              <a:rPr lang="en-IE" dirty="0" err="1">
                <a:solidFill>
                  <a:srgbClr val="FFFFFF"/>
                </a:solidFill>
                <a:latin typeface="Karla"/>
                <a:ea typeface="Karla"/>
                <a:cs typeface="Karla"/>
                <a:sym typeface="Karla"/>
              </a:rPr>
              <a:t>sapere</a:t>
            </a:r>
            <a:r>
              <a:rPr lang="en-IE" dirty="0">
                <a:solidFill>
                  <a:srgbClr val="FFFFFF"/>
                </a:solidFill>
                <a:latin typeface="Karla"/>
                <a:ea typeface="Karla"/>
                <a:cs typeface="Karla"/>
                <a:sym typeface="Karla"/>
              </a:rPr>
              <a:t> se </a:t>
            </a:r>
            <a:r>
              <a:rPr lang="en-IE" dirty="0" err="1">
                <a:solidFill>
                  <a:srgbClr val="FFFFFF"/>
                </a:solidFill>
                <a:latin typeface="Karla"/>
                <a:ea typeface="Karla"/>
                <a:cs typeface="Karla"/>
                <a:sym typeface="Karla"/>
              </a:rPr>
              <a:t>si</a:t>
            </a:r>
            <a:r>
              <a:rPr lang="en-IE" dirty="0">
                <a:solidFill>
                  <a:srgbClr val="FFFFFF"/>
                </a:solidFill>
                <a:latin typeface="Karla"/>
                <a:ea typeface="Karla"/>
                <a:cs typeface="Karla"/>
                <a:sym typeface="Karla"/>
              </a:rPr>
              <a:t> </a:t>
            </a:r>
            <a:r>
              <a:rPr lang="en-IE" dirty="0" err="1">
                <a:solidFill>
                  <a:srgbClr val="FFFFFF"/>
                </a:solidFill>
                <a:latin typeface="Karla"/>
                <a:ea typeface="Karla"/>
                <a:cs typeface="Karla"/>
                <a:sym typeface="Karla"/>
              </a:rPr>
              <a:t>parla</a:t>
            </a:r>
            <a:r>
              <a:rPr lang="en-IE" dirty="0">
                <a:solidFill>
                  <a:srgbClr val="FFFFFF"/>
                </a:solidFill>
                <a:latin typeface="Karla"/>
                <a:ea typeface="Karla"/>
                <a:cs typeface="Karla"/>
                <a:sym typeface="Karla"/>
              </a:rPr>
              <a:t> di </a:t>
            </a:r>
            <a:r>
              <a:rPr lang="en-IE" dirty="0" err="1">
                <a:solidFill>
                  <a:srgbClr val="FFFFFF"/>
                </a:solidFill>
                <a:latin typeface="Karla"/>
                <a:ea typeface="Karla"/>
                <a:cs typeface="Karla"/>
                <a:sym typeface="Karla"/>
              </a:rPr>
              <a:t>voi</a:t>
            </a:r>
            <a:r>
              <a:rPr lang="en-IE" dirty="0">
                <a:solidFill>
                  <a:srgbClr val="FFFFFF"/>
                </a:solidFill>
                <a:latin typeface="Karla"/>
                <a:ea typeface="Karla"/>
                <a:cs typeface="Karla"/>
                <a:sym typeface="Karla"/>
              </a:rPr>
              <a:t> online</a:t>
            </a:r>
            <a:r>
              <a:rPr lang="en" dirty="0">
                <a:solidFill>
                  <a:srgbClr val="FFFFFF"/>
                </a:solidFill>
                <a:latin typeface="Karla"/>
                <a:ea typeface="Karla"/>
                <a:cs typeface="Karla"/>
                <a:sym typeface="Karla"/>
              </a:rPr>
              <a:t>!</a:t>
            </a:r>
            <a:endParaRPr dirty="0">
              <a:solidFill>
                <a:srgbClr val="FFFFFF"/>
              </a:solidFill>
              <a:latin typeface="Karla"/>
              <a:ea typeface="Karla"/>
              <a:cs typeface="Karla"/>
              <a:sym typeface="Karla"/>
            </a:endParaRPr>
          </a:p>
        </p:txBody>
      </p:sp>
      <p:sp>
        <p:nvSpPr>
          <p:cNvPr id="7" name="Google Shape;198;p22"/>
          <p:cNvSpPr/>
          <p:nvPr/>
        </p:nvSpPr>
        <p:spPr>
          <a:xfrm>
            <a:off x="0" y="2320578"/>
            <a:ext cx="2743653" cy="1795331"/>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MONITORA!</a:t>
            </a:r>
          </a:p>
          <a:p>
            <a:pPr marL="0" lvl="0" indent="0" algn="ctr" rtl="0">
              <a:spcBef>
                <a:spcPts val="0"/>
              </a:spcBef>
              <a:spcAft>
                <a:spcPts val="0"/>
              </a:spcAft>
              <a:buNone/>
            </a:pPr>
            <a:r>
              <a:rPr lang="en-IE" dirty="0">
                <a:solidFill>
                  <a:srgbClr val="004C52"/>
                </a:solidFill>
                <a:latin typeface="Karla"/>
                <a:ea typeface="Karla"/>
                <a:cs typeface="Karla"/>
                <a:sym typeface="Karla"/>
              </a:rPr>
              <a:t>Chi ha accesso ai </a:t>
            </a:r>
            <a:r>
              <a:rPr lang="en-IE" dirty="0" err="1">
                <a:solidFill>
                  <a:srgbClr val="004C52"/>
                </a:solidFill>
                <a:latin typeface="Karla"/>
                <a:ea typeface="Karla"/>
                <a:cs typeface="Karla"/>
                <a:sym typeface="Karla"/>
              </a:rPr>
              <a:t>tuoi</a:t>
            </a:r>
            <a:r>
              <a:rPr lang="en-IE" dirty="0">
                <a:solidFill>
                  <a:srgbClr val="004C52"/>
                </a:solidFill>
                <a:latin typeface="Karla"/>
                <a:ea typeface="Karla"/>
                <a:cs typeface="Karla"/>
                <a:sym typeface="Karla"/>
              </a:rPr>
              <a:t> account sui social media? Non </a:t>
            </a:r>
            <a:r>
              <a:rPr lang="en-IE" dirty="0" err="1">
                <a:solidFill>
                  <a:srgbClr val="004C52"/>
                </a:solidFill>
                <a:latin typeface="Karla"/>
                <a:ea typeface="Karla"/>
                <a:cs typeface="Karla"/>
                <a:sym typeface="Karla"/>
              </a:rPr>
              <a:t>pubblicare</a:t>
            </a:r>
            <a:r>
              <a:rPr lang="en-IE" dirty="0">
                <a:solidFill>
                  <a:srgbClr val="004C52"/>
                </a:solidFill>
                <a:latin typeface="Karla"/>
                <a:ea typeface="Karla"/>
                <a:cs typeface="Karla"/>
                <a:sym typeface="Karla"/>
              </a:rPr>
              <a:t> post da account </a:t>
            </a:r>
            <a:r>
              <a:rPr lang="en-IE" dirty="0" err="1">
                <a:solidFill>
                  <a:srgbClr val="004C52"/>
                </a:solidFill>
                <a:latin typeface="Karla"/>
                <a:ea typeface="Karla"/>
                <a:cs typeface="Karla"/>
                <a:sym typeface="Karla"/>
              </a:rPr>
              <a:t>privati</a:t>
            </a:r>
            <a:r>
              <a:rPr lang="en-IE" dirty="0">
                <a:solidFill>
                  <a:srgbClr val="004C52"/>
                </a:solidFill>
                <a:latin typeface="Karla"/>
                <a:ea typeface="Karla"/>
                <a:cs typeface="Karla"/>
                <a:sym typeface="Karla"/>
              </a:rPr>
              <a:t>!</a:t>
            </a:r>
            <a:endParaRPr dirty="0">
              <a:solidFill>
                <a:srgbClr val="004C52"/>
              </a:solidFill>
              <a:latin typeface="Karla"/>
              <a:ea typeface="Karla"/>
              <a:cs typeface="Karla"/>
              <a:sym typeface="Karla"/>
            </a:endParaRPr>
          </a:p>
        </p:txBody>
      </p:sp>
      <p:sp>
        <p:nvSpPr>
          <p:cNvPr id="8" name="Google Shape;199;p22"/>
          <p:cNvSpPr/>
          <p:nvPr/>
        </p:nvSpPr>
        <p:spPr>
          <a:xfrm>
            <a:off x="4225765" y="2320578"/>
            <a:ext cx="2743654" cy="1867219"/>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IT" b="1" u="sng" dirty="0">
                <a:solidFill>
                  <a:srgbClr val="004C52"/>
                </a:solidFill>
                <a:latin typeface="Karla"/>
                <a:ea typeface="Karla"/>
                <a:cs typeface="Karla"/>
                <a:sym typeface="Karla"/>
              </a:rPr>
              <a:t>ASCOLTA E RISPONDI</a:t>
            </a:r>
            <a:endParaRPr lang="en" b="1" u="sng" dirty="0">
              <a:solidFill>
                <a:srgbClr val="004C52"/>
              </a:solidFill>
              <a:latin typeface="Karla"/>
              <a:ea typeface="Karla"/>
              <a:cs typeface="Karla"/>
              <a:sym typeface="Karla"/>
            </a:endParaRPr>
          </a:p>
          <a:p>
            <a:pPr lvl="0" algn="ctr"/>
            <a:r>
              <a:rPr lang="en-US" dirty="0" err="1">
                <a:solidFill>
                  <a:srgbClr val="004C52"/>
                </a:solidFill>
                <a:latin typeface="Karla"/>
                <a:ea typeface="Karla"/>
                <a:cs typeface="Karla"/>
                <a:sym typeface="Karla"/>
              </a:rPr>
              <a:t>Ascoltare</a:t>
            </a:r>
            <a:r>
              <a:rPr lang="en-US" dirty="0">
                <a:solidFill>
                  <a:srgbClr val="004C52"/>
                </a:solidFill>
                <a:latin typeface="Karla"/>
                <a:ea typeface="Karla"/>
                <a:cs typeface="Karla"/>
                <a:sym typeface="Karla"/>
              </a:rPr>
              <a:t> </a:t>
            </a:r>
            <a:r>
              <a:rPr lang="en-US" dirty="0" err="1">
                <a:solidFill>
                  <a:srgbClr val="004C52"/>
                </a:solidFill>
                <a:latin typeface="Karla"/>
                <a:ea typeface="Karla"/>
                <a:cs typeface="Karla"/>
                <a:sym typeface="Karla"/>
              </a:rPr>
              <a:t>i</a:t>
            </a:r>
            <a:r>
              <a:rPr lang="en-US" dirty="0">
                <a:solidFill>
                  <a:srgbClr val="004C52"/>
                </a:solidFill>
                <a:latin typeface="Karla"/>
                <a:ea typeface="Karla"/>
                <a:cs typeface="Karla"/>
                <a:sym typeface="Karla"/>
              </a:rPr>
              <a:t> feedback </a:t>
            </a:r>
            <a:r>
              <a:rPr lang="en-US" dirty="0" err="1">
                <a:solidFill>
                  <a:srgbClr val="004C52"/>
                </a:solidFill>
                <a:latin typeface="Karla"/>
                <a:ea typeface="Karla"/>
                <a:cs typeface="Karla"/>
                <a:sym typeface="Karla"/>
              </a:rPr>
              <a:t>dei</a:t>
            </a:r>
            <a:r>
              <a:rPr lang="en-US" dirty="0">
                <a:solidFill>
                  <a:srgbClr val="004C52"/>
                </a:solidFill>
                <a:latin typeface="Karla"/>
                <a:ea typeface="Karla"/>
                <a:cs typeface="Karla"/>
                <a:sym typeface="Karla"/>
              </a:rPr>
              <a:t> </a:t>
            </a:r>
            <a:r>
              <a:rPr lang="en-US" dirty="0" err="1">
                <a:solidFill>
                  <a:srgbClr val="004C52"/>
                </a:solidFill>
                <a:latin typeface="Karla"/>
                <a:ea typeface="Karla"/>
                <a:cs typeface="Karla"/>
                <a:sym typeface="Karla"/>
              </a:rPr>
              <a:t>clienti</a:t>
            </a:r>
            <a:r>
              <a:rPr lang="en-US" dirty="0">
                <a:solidFill>
                  <a:srgbClr val="004C52"/>
                </a:solidFill>
                <a:latin typeface="Karla"/>
                <a:ea typeface="Karla"/>
                <a:cs typeface="Karla"/>
                <a:sym typeface="Karla"/>
              </a:rPr>
              <a:t> - </a:t>
            </a:r>
            <a:r>
              <a:rPr lang="en-US" dirty="0" err="1">
                <a:solidFill>
                  <a:srgbClr val="004C52"/>
                </a:solidFill>
                <a:latin typeface="Karla"/>
                <a:ea typeface="Karla"/>
                <a:cs typeface="Karla"/>
                <a:sym typeface="Karla"/>
              </a:rPr>
              <a:t>rispondere</a:t>
            </a:r>
            <a:r>
              <a:rPr lang="en-US" dirty="0">
                <a:solidFill>
                  <a:srgbClr val="004C52"/>
                </a:solidFill>
                <a:latin typeface="Karla"/>
                <a:ea typeface="Karla"/>
                <a:cs typeface="Karla"/>
                <a:sym typeface="Karla"/>
              </a:rPr>
              <a:t> ai feedback </a:t>
            </a:r>
            <a:r>
              <a:rPr lang="en-US" dirty="0" err="1">
                <a:solidFill>
                  <a:srgbClr val="004C52"/>
                </a:solidFill>
                <a:latin typeface="Karla"/>
                <a:ea typeface="Karla"/>
                <a:cs typeface="Karla"/>
                <a:sym typeface="Karla"/>
              </a:rPr>
              <a:t>negativi</a:t>
            </a:r>
            <a:r>
              <a:rPr lang="en-US" dirty="0">
                <a:solidFill>
                  <a:srgbClr val="004C52"/>
                </a:solidFill>
                <a:latin typeface="Karla"/>
                <a:ea typeface="Karla"/>
                <a:cs typeface="Karla"/>
                <a:sym typeface="Karla"/>
              </a:rPr>
              <a:t> </a:t>
            </a:r>
            <a:r>
              <a:rPr lang="en-US" dirty="0" err="1">
                <a:solidFill>
                  <a:srgbClr val="004C52"/>
                </a:solidFill>
                <a:latin typeface="Karla"/>
                <a:ea typeface="Karla"/>
                <a:cs typeface="Karla"/>
                <a:sym typeface="Karla"/>
              </a:rPr>
              <a:t>rapidamente</a:t>
            </a:r>
            <a:r>
              <a:rPr lang="en-US" dirty="0">
                <a:solidFill>
                  <a:srgbClr val="004C52"/>
                </a:solidFill>
                <a:latin typeface="Karla"/>
                <a:ea typeface="Karla"/>
                <a:cs typeface="Karla"/>
                <a:sym typeface="Karla"/>
              </a:rPr>
              <a:t> e con </a:t>
            </a:r>
            <a:r>
              <a:rPr lang="en-US" dirty="0" err="1">
                <a:solidFill>
                  <a:srgbClr val="004C52"/>
                </a:solidFill>
                <a:latin typeface="Karla"/>
                <a:ea typeface="Karla"/>
                <a:cs typeface="Karla"/>
                <a:sym typeface="Karla"/>
              </a:rPr>
              <a:t>calma</a:t>
            </a:r>
            <a:r>
              <a:rPr lang="en-US" dirty="0">
                <a:solidFill>
                  <a:srgbClr val="004C52"/>
                </a:solidFill>
                <a:latin typeface="Karla"/>
                <a:ea typeface="Karla"/>
                <a:cs typeface="Karla"/>
                <a:sym typeface="Karla"/>
              </a:rPr>
              <a:t> </a:t>
            </a:r>
          </a:p>
        </p:txBody>
      </p:sp>
    </p:spTree>
    <p:extLst>
      <p:ext uri="{BB962C8B-B14F-4D97-AF65-F5344CB8AC3E}">
        <p14:creationId xmlns:p14="http://schemas.microsoft.com/office/powerpoint/2010/main" val="91907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748220"/>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err="1">
                <a:solidFill>
                  <a:srgbClr val="00AE9D"/>
                </a:solidFill>
              </a:rPr>
              <a:t>L’effetto</a:t>
            </a:r>
            <a:r>
              <a:rPr lang="en-US" sz="1800" b="1" dirty="0">
                <a:solidFill>
                  <a:srgbClr val="00AE9D"/>
                </a:solidFill>
              </a:rPr>
              <a:t> Ratner</a:t>
            </a:r>
          </a:p>
          <a:p>
            <a:pPr marL="76200" indent="0">
              <a:buNone/>
              <a:defRPr/>
            </a:pPr>
            <a:endParaRPr lang="en-GB" altLang="es-ES" sz="1800" b="1" dirty="0">
              <a:solidFill>
                <a:srgbClr val="00AE9D"/>
              </a:solidFill>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Case </a:t>
            </a:r>
            <a:r>
              <a:rPr lang="es-ES" dirty="0" err="1"/>
              <a:t>Study</a:t>
            </a:r>
            <a:endParaRPr dirty="0"/>
          </a:p>
        </p:txBody>
      </p:sp>
      <p:sp>
        <p:nvSpPr>
          <p:cNvPr id="4" name="Google Shape;102;p12"/>
          <p:cNvSpPr txBox="1">
            <a:spLocks/>
          </p:cNvSpPr>
          <p:nvPr/>
        </p:nvSpPr>
        <p:spPr>
          <a:xfrm>
            <a:off x="170824" y="1068598"/>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es-ES" sz="1800" dirty="0"/>
              <a:t>Gerald </a:t>
            </a:r>
            <a:r>
              <a:rPr lang="es-ES" sz="1800" dirty="0" err="1"/>
              <a:t>Ratner</a:t>
            </a:r>
            <a:r>
              <a:rPr lang="es-ES" sz="1800" dirty="0"/>
              <a:t> ha </a:t>
            </a:r>
            <a:r>
              <a:rPr lang="es-ES" sz="1800" dirty="0" err="1"/>
              <a:t>ereditato</a:t>
            </a:r>
            <a:r>
              <a:rPr lang="es-ES" sz="1800" dirty="0"/>
              <a:t> </a:t>
            </a:r>
            <a:r>
              <a:rPr lang="es-ES" sz="1800" dirty="0" err="1"/>
              <a:t>l'azienda</a:t>
            </a:r>
            <a:r>
              <a:rPr lang="es-ES" sz="1800" dirty="0"/>
              <a:t> di </a:t>
            </a:r>
            <a:r>
              <a:rPr lang="es-ES" sz="1800" dirty="0" err="1"/>
              <a:t>gioielli</a:t>
            </a:r>
            <a:r>
              <a:rPr lang="es-ES" sz="1800" dirty="0"/>
              <a:t> di </a:t>
            </a:r>
            <a:r>
              <a:rPr lang="es-ES" sz="1800" dirty="0" err="1"/>
              <a:t>famiglia</a:t>
            </a:r>
            <a:r>
              <a:rPr lang="es-ES" sz="1800" dirty="0"/>
              <a:t> </a:t>
            </a:r>
            <a:r>
              <a:rPr lang="es-ES" sz="1800" dirty="0" err="1"/>
              <a:t>nel</a:t>
            </a:r>
            <a:r>
              <a:rPr lang="es-ES" sz="1800" dirty="0"/>
              <a:t> 1984 e </a:t>
            </a:r>
            <a:r>
              <a:rPr lang="es-ES" sz="1800" dirty="0" err="1"/>
              <a:t>l'ha</a:t>
            </a:r>
            <a:r>
              <a:rPr lang="es-ES" sz="1800" dirty="0"/>
              <a:t> </a:t>
            </a:r>
            <a:r>
              <a:rPr lang="es-ES" sz="1800" dirty="0" err="1"/>
              <a:t>trasformata</a:t>
            </a:r>
            <a:r>
              <a:rPr lang="es-ES" sz="1800" dirty="0"/>
              <a:t> in un impero da </a:t>
            </a:r>
            <a:r>
              <a:rPr lang="es-ES" sz="1800" dirty="0" err="1"/>
              <a:t>molti</a:t>
            </a:r>
            <a:r>
              <a:rPr lang="es-ES" sz="1800" dirty="0"/>
              <a:t> </a:t>
            </a:r>
            <a:r>
              <a:rPr lang="es-ES" sz="1800" dirty="0" err="1"/>
              <a:t>milioni</a:t>
            </a:r>
            <a:r>
              <a:rPr lang="es-ES" sz="1800" dirty="0"/>
              <a:t> di </a:t>
            </a:r>
            <a:r>
              <a:rPr lang="es-ES" sz="1800" dirty="0" err="1"/>
              <a:t>sterline</a:t>
            </a:r>
            <a:r>
              <a:rPr lang="es-ES" sz="1800" dirty="0"/>
              <a:t> che vende </a:t>
            </a:r>
            <a:r>
              <a:rPr lang="es-ES" sz="1800" dirty="0" err="1"/>
              <a:t>prodotti</a:t>
            </a:r>
            <a:r>
              <a:rPr lang="es-ES" sz="1800" dirty="0"/>
              <a:t> a </a:t>
            </a:r>
            <a:r>
              <a:rPr lang="es-ES" sz="1800" dirty="0" err="1"/>
              <a:t>prezzi</a:t>
            </a:r>
            <a:r>
              <a:rPr lang="es-ES" sz="1800" dirty="0"/>
              <a:t> </a:t>
            </a:r>
            <a:r>
              <a:rPr lang="es-ES" sz="1800" dirty="0" err="1"/>
              <a:t>accessibili</a:t>
            </a:r>
            <a:r>
              <a:rPr lang="es-ES" sz="1800" dirty="0"/>
              <a:t>.</a:t>
            </a:r>
          </a:p>
          <a:p>
            <a:pPr marL="171450" indent="-171450">
              <a:buClr>
                <a:schemeClr val="dk1"/>
              </a:buClr>
              <a:buSzPts val="1100"/>
            </a:pPr>
            <a:r>
              <a:rPr lang="es-ES" sz="1800" dirty="0" err="1"/>
              <a:t>Nel</a:t>
            </a:r>
            <a:r>
              <a:rPr lang="es-ES" sz="1800" dirty="0"/>
              <a:t> 1991 </a:t>
            </a:r>
            <a:r>
              <a:rPr lang="es-ES" sz="1800" dirty="0" err="1"/>
              <a:t>tenne</a:t>
            </a:r>
            <a:r>
              <a:rPr lang="es-ES" sz="1800" dirty="0"/>
              <a:t> un </a:t>
            </a:r>
            <a:r>
              <a:rPr lang="es-ES" sz="1800" dirty="0" err="1"/>
              <a:t>discorso</a:t>
            </a:r>
            <a:r>
              <a:rPr lang="es-ES" sz="1800" dirty="0"/>
              <a:t> </a:t>
            </a:r>
            <a:r>
              <a:rPr lang="es-ES" sz="1800" dirty="0" err="1"/>
              <a:t>all'Institute</a:t>
            </a:r>
            <a:r>
              <a:rPr lang="es-ES" sz="1800" dirty="0"/>
              <a:t> of </a:t>
            </a:r>
            <a:r>
              <a:rPr lang="es-ES" sz="1800" dirty="0" err="1"/>
              <a:t>Directors</a:t>
            </a:r>
            <a:r>
              <a:rPr lang="es-ES" sz="1800" dirty="0"/>
              <a:t> </a:t>
            </a:r>
            <a:r>
              <a:rPr lang="es-ES" sz="1800" dirty="0" err="1"/>
              <a:t>davanti</a:t>
            </a:r>
            <a:r>
              <a:rPr lang="es-ES" sz="1800" dirty="0"/>
              <a:t> a </a:t>
            </a:r>
            <a:r>
              <a:rPr lang="es-ES" sz="1800" dirty="0" err="1"/>
              <a:t>più</a:t>
            </a:r>
            <a:r>
              <a:rPr lang="es-ES" sz="1800" dirty="0"/>
              <a:t> di 6.000 persone. </a:t>
            </a:r>
            <a:r>
              <a:rPr lang="es-ES" sz="1800" dirty="0" err="1"/>
              <a:t>Quando</a:t>
            </a:r>
            <a:r>
              <a:rPr lang="es-ES" sz="1800" dirty="0"/>
              <a:t> </a:t>
            </a:r>
            <a:r>
              <a:rPr lang="es-ES" sz="1800" dirty="0" err="1"/>
              <a:t>gli</a:t>
            </a:r>
            <a:r>
              <a:rPr lang="es-ES" sz="1800" dirty="0"/>
              <a:t> fu </a:t>
            </a:r>
            <a:r>
              <a:rPr lang="es-ES" sz="1800" dirty="0" err="1"/>
              <a:t>chiesto</a:t>
            </a:r>
            <a:r>
              <a:rPr lang="es-ES" sz="1800" dirty="0"/>
              <a:t> come </a:t>
            </a:r>
            <a:r>
              <a:rPr lang="es-ES" sz="1800" dirty="0" err="1"/>
              <a:t>poteva</a:t>
            </a:r>
            <a:r>
              <a:rPr lang="es-ES" sz="1800" dirty="0"/>
              <a:t> </a:t>
            </a:r>
            <a:r>
              <a:rPr lang="es-ES" sz="1800" dirty="0" err="1"/>
              <a:t>vendere</a:t>
            </a:r>
            <a:r>
              <a:rPr lang="es-ES" sz="1800" dirty="0"/>
              <a:t> i </a:t>
            </a:r>
            <a:r>
              <a:rPr lang="es-ES" sz="1800" dirty="0" err="1"/>
              <a:t>suoi</a:t>
            </a:r>
            <a:r>
              <a:rPr lang="es-ES" sz="1800" dirty="0"/>
              <a:t> </a:t>
            </a:r>
            <a:r>
              <a:rPr lang="es-ES" sz="1800" dirty="0" err="1"/>
              <a:t>prodotti</a:t>
            </a:r>
            <a:r>
              <a:rPr lang="es-ES" sz="1800" dirty="0"/>
              <a:t> a </a:t>
            </a:r>
            <a:r>
              <a:rPr lang="es-ES" sz="1800" dirty="0" err="1"/>
              <a:t>prezzi</a:t>
            </a:r>
            <a:r>
              <a:rPr lang="es-ES" sz="1800" dirty="0"/>
              <a:t> </a:t>
            </a:r>
            <a:r>
              <a:rPr lang="es-ES" sz="1800" dirty="0" err="1"/>
              <a:t>così</a:t>
            </a:r>
            <a:r>
              <a:rPr lang="es-ES" sz="1800" dirty="0"/>
              <a:t> </a:t>
            </a:r>
            <a:r>
              <a:rPr lang="es-ES" sz="1800" dirty="0" err="1"/>
              <a:t>bassi</a:t>
            </a:r>
            <a:r>
              <a:rPr lang="es-ES" sz="1800" dirty="0"/>
              <a:t> </a:t>
            </a:r>
            <a:r>
              <a:rPr lang="es-ES" sz="1800" dirty="0" err="1"/>
              <a:t>rispose</a:t>
            </a:r>
            <a:r>
              <a:rPr lang="es-ES" sz="1800" dirty="0"/>
              <a:t>:</a:t>
            </a:r>
          </a:p>
          <a:p>
            <a:pPr marL="171450" indent="-171450">
              <a:buClr>
                <a:schemeClr val="dk1"/>
              </a:buClr>
              <a:buSzPts val="1100"/>
            </a:pPr>
            <a:r>
              <a:rPr lang="es-ES" sz="1800" dirty="0"/>
              <a:t>”perché </a:t>
            </a:r>
            <a:r>
              <a:rPr lang="es-ES" sz="1800" dirty="0" err="1"/>
              <a:t>è</a:t>
            </a:r>
            <a:r>
              <a:rPr lang="es-ES" sz="1800" dirty="0"/>
              <a:t> una </a:t>
            </a:r>
            <a:r>
              <a:rPr lang="es-ES" sz="1800" dirty="0" err="1"/>
              <a:t>schifezza</a:t>
            </a:r>
            <a:r>
              <a:rPr lang="es-ES" sz="1800" dirty="0"/>
              <a:t> </a:t>
            </a:r>
            <a:r>
              <a:rPr lang="es-ES" sz="1800" dirty="0" err="1"/>
              <a:t>totale</a:t>
            </a:r>
            <a:r>
              <a:rPr lang="es-ES" sz="1800" dirty="0"/>
              <a:t>”</a:t>
            </a:r>
          </a:p>
          <a:p>
            <a:pPr marL="171450" indent="-171450">
              <a:buClr>
                <a:schemeClr val="dk1"/>
              </a:buClr>
              <a:buSzPts val="1100"/>
            </a:pPr>
            <a:r>
              <a:rPr lang="es-ES" sz="1800" dirty="0"/>
              <a:t>I media </a:t>
            </a:r>
            <a:r>
              <a:rPr lang="es-ES" sz="1800" dirty="0" err="1"/>
              <a:t>hanno</a:t>
            </a:r>
            <a:r>
              <a:rPr lang="es-ES" sz="1800" dirty="0"/>
              <a:t> </a:t>
            </a:r>
            <a:r>
              <a:rPr lang="es-ES" sz="1800" dirty="0" err="1"/>
              <a:t>pubblicato</a:t>
            </a:r>
            <a:r>
              <a:rPr lang="es-ES" sz="1800" dirty="0"/>
              <a:t> la </a:t>
            </a:r>
            <a:r>
              <a:rPr lang="es-ES" sz="1800" dirty="0" err="1"/>
              <a:t>storia</a:t>
            </a:r>
            <a:r>
              <a:rPr lang="es-ES" sz="1800" dirty="0"/>
              <a:t> e le </a:t>
            </a:r>
            <a:r>
              <a:rPr lang="es-ES" sz="1800" dirty="0" err="1"/>
              <a:t>azioni</a:t>
            </a:r>
            <a:r>
              <a:rPr lang="es-ES" sz="1800" dirty="0"/>
              <a:t> </a:t>
            </a:r>
            <a:r>
              <a:rPr lang="es-ES" sz="1800" dirty="0" err="1"/>
              <a:t>dell'azienda</a:t>
            </a:r>
            <a:r>
              <a:rPr lang="es-ES" sz="1800" dirty="0"/>
              <a:t> </a:t>
            </a:r>
            <a:r>
              <a:rPr lang="es-ES" sz="1800" dirty="0" err="1"/>
              <a:t>hanno</a:t>
            </a:r>
            <a:r>
              <a:rPr lang="es-ES" sz="1800" dirty="0"/>
              <a:t> </a:t>
            </a:r>
            <a:r>
              <a:rPr lang="es-ES" sz="1800" dirty="0" err="1"/>
              <a:t>perso</a:t>
            </a:r>
            <a:r>
              <a:rPr lang="es-ES" sz="1800" dirty="0"/>
              <a:t> 500 </a:t>
            </a:r>
            <a:r>
              <a:rPr lang="es-ES" sz="1800" dirty="0" err="1"/>
              <a:t>milioni</a:t>
            </a:r>
            <a:r>
              <a:rPr lang="es-ES" sz="1800" dirty="0"/>
              <a:t> di </a:t>
            </a:r>
            <a:r>
              <a:rPr lang="es-ES" sz="1800" dirty="0" err="1"/>
              <a:t>sterline</a:t>
            </a:r>
            <a:r>
              <a:rPr lang="es-ES" sz="1800" dirty="0"/>
              <a:t> in </a:t>
            </a:r>
            <a:r>
              <a:rPr lang="es-ES" sz="1800" dirty="0" err="1"/>
              <a:t>pochi</a:t>
            </a:r>
            <a:r>
              <a:rPr lang="es-ES" sz="1800" dirty="0"/>
              <a:t> </a:t>
            </a:r>
            <a:r>
              <a:rPr lang="es-ES" sz="1800" dirty="0" err="1"/>
              <a:t>giorni</a:t>
            </a:r>
            <a:r>
              <a:rPr lang="es-ES" sz="1800" dirty="0"/>
              <a:t>.</a:t>
            </a:r>
          </a:p>
          <a:p>
            <a:pPr marL="171450" indent="-171450">
              <a:buClr>
                <a:schemeClr val="dk1"/>
              </a:buClr>
              <a:buSzPts val="1100"/>
            </a:pPr>
            <a:r>
              <a:rPr lang="es-ES" sz="1800" dirty="0" err="1"/>
              <a:t>Puoi</a:t>
            </a:r>
            <a:r>
              <a:rPr lang="es-ES" sz="1800" dirty="0"/>
              <a:t> </a:t>
            </a:r>
            <a:r>
              <a:rPr lang="es-ES" sz="1800" dirty="0" err="1"/>
              <a:t>passare</a:t>
            </a:r>
            <a:r>
              <a:rPr lang="es-ES" sz="1800" dirty="0"/>
              <a:t> </a:t>
            </a:r>
            <a:r>
              <a:rPr lang="es-ES" sz="1800" dirty="0" err="1"/>
              <a:t>anni</a:t>
            </a:r>
            <a:r>
              <a:rPr lang="es-ES" sz="1800" dirty="0"/>
              <a:t> a </a:t>
            </a:r>
            <a:r>
              <a:rPr lang="es-ES" sz="1800" dirty="0" err="1"/>
              <a:t>costruire</a:t>
            </a:r>
            <a:r>
              <a:rPr lang="es-ES" sz="1800" dirty="0"/>
              <a:t> la </a:t>
            </a:r>
            <a:r>
              <a:rPr lang="es-ES" sz="1800" dirty="0" err="1"/>
              <a:t>tua</a:t>
            </a:r>
            <a:r>
              <a:rPr lang="es-ES" sz="1800" dirty="0"/>
              <a:t> </a:t>
            </a:r>
            <a:r>
              <a:rPr lang="es-ES" sz="1800" dirty="0" err="1"/>
              <a:t>reputazione</a:t>
            </a:r>
            <a:r>
              <a:rPr lang="es-ES" sz="1800" dirty="0"/>
              <a:t> - </a:t>
            </a:r>
            <a:r>
              <a:rPr lang="es-ES" sz="1800" dirty="0" err="1"/>
              <a:t>può</a:t>
            </a:r>
            <a:r>
              <a:rPr lang="es-ES" sz="1800" dirty="0"/>
              <a:t> </a:t>
            </a:r>
            <a:r>
              <a:rPr lang="es-ES" sz="1800" dirty="0" err="1"/>
              <a:t>essere</a:t>
            </a:r>
            <a:r>
              <a:rPr lang="es-ES" sz="1800" dirty="0"/>
              <a:t> </a:t>
            </a:r>
            <a:r>
              <a:rPr lang="es-ES" sz="1800" dirty="0" err="1"/>
              <a:t>distrutta</a:t>
            </a:r>
            <a:r>
              <a:rPr lang="es-ES" sz="1800" dirty="0"/>
              <a:t> in </a:t>
            </a:r>
            <a:r>
              <a:rPr lang="es-ES" sz="1800" dirty="0" err="1"/>
              <a:t>pochi</a:t>
            </a:r>
            <a:r>
              <a:rPr lang="es-ES" sz="1800" dirty="0"/>
              <a:t> </a:t>
            </a:r>
            <a:r>
              <a:rPr lang="es-ES" sz="1800" dirty="0" err="1"/>
              <a:t>secondi</a:t>
            </a:r>
            <a:r>
              <a:rPr lang="es-ES" sz="1800" dirty="0"/>
              <a:t>!</a:t>
            </a:r>
          </a:p>
          <a:p>
            <a:pPr marL="0" indent="0">
              <a:buClr>
                <a:schemeClr val="dk1"/>
              </a:buClr>
              <a:buSzPts val="1100"/>
              <a:buNone/>
            </a:pPr>
            <a:endParaRPr lang="es-ES" sz="1800" dirty="0"/>
          </a:p>
          <a:p>
            <a:pPr marL="171450" indent="-171450">
              <a:buClr>
                <a:schemeClr val="dk1"/>
              </a:buClr>
              <a:buSzPts val="1100"/>
            </a:pP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337167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err="1">
                <a:solidFill>
                  <a:srgbClr val="00AE9D"/>
                </a:solidFill>
              </a:rPr>
              <a:t>Talkwalker</a:t>
            </a:r>
            <a:endParaRPr lang="en-US" sz="1800" b="1" dirty="0">
              <a:solidFill>
                <a:srgbClr val="00AE9D"/>
              </a:solidFill>
            </a:endParaRPr>
          </a:p>
          <a:p>
            <a:pPr marL="76200" indent="0">
              <a:buNone/>
              <a:defRPr/>
            </a:pPr>
            <a:endParaRPr lang="en-GB" altLang="es-ES" sz="1800" b="1" dirty="0">
              <a:solidFill>
                <a:srgbClr val="00AE9D"/>
              </a:solidFill>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Task</a:t>
            </a:r>
            <a:endParaRPr dirty="0"/>
          </a:p>
        </p:txBody>
      </p:sp>
      <p:sp>
        <p:nvSpPr>
          <p:cNvPr id="4" name="Google Shape;102;p12"/>
          <p:cNvSpPr txBox="1">
            <a:spLocks/>
          </p:cNvSpPr>
          <p:nvPr/>
        </p:nvSpPr>
        <p:spPr>
          <a:xfrm>
            <a:off x="139053" y="1578856"/>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es-ES" sz="1800" dirty="0" err="1">
                <a:hlinkClick r:id="rId3"/>
              </a:rPr>
              <a:t>V</a:t>
            </a:r>
            <a:r>
              <a:rPr lang="es-ES" sz="1800" dirty="0" err="1"/>
              <a:t>ai</a:t>
            </a:r>
            <a:r>
              <a:rPr lang="es-ES" sz="1800" dirty="0"/>
              <a:t> su </a:t>
            </a:r>
            <a:r>
              <a:rPr lang="es-ES" sz="1800" dirty="0">
                <a:hlinkClick r:id="rId3"/>
              </a:rPr>
              <a:t>www.talkwalker.com</a:t>
            </a:r>
            <a:r>
              <a:rPr lang="es-ES" sz="1800" dirty="0"/>
              <a:t> </a:t>
            </a:r>
          </a:p>
          <a:p>
            <a:pPr marL="171450" indent="-171450">
              <a:buClr>
                <a:schemeClr val="dk1"/>
              </a:buClr>
              <a:buSzPts val="1100"/>
            </a:pPr>
            <a:r>
              <a:rPr lang="es-ES" sz="1800" dirty="0" err="1"/>
              <a:t>Iscriviti</a:t>
            </a:r>
            <a:r>
              <a:rPr lang="es-ES" sz="1800" dirty="0"/>
              <a:t> </a:t>
            </a:r>
            <a:r>
              <a:rPr lang="es-ES" sz="1800" dirty="0" err="1"/>
              <a:t>agli</a:t>
            </a:r>
            <a:r>
              <a:rPr lang="es-ES" sz="1800" dirty="0"/>
              <a:t> </a:t>
            </a:r>
            <a:r>
              <a:rPr lang="es-ES" sz="1800" dirty="0" err="1"/>
              <a:t>strumenti</a:t>
            </a:r>
            <a:r>
              <a:rPr lang="es-ES" sz="1800" dirty="0"/>
              <a:t> </a:t>
            </a:r>
            <a:r>
              <a:rPr lang="es-ES" sz="1800" dirty="0" err="1"/>
              <a:t>gratuiti</a:t>
            </a:r>
            <a:r>
              <a:rPr lang="es-ES" sz="1800" dirty="0"/>
              <a:t> di </a:t>
            </a:r>
            <a:r>
              <a:rPr lang="es-ES" sz="1800" dirty="0" err="1"/>
              <a:t>monitoraggio</a:t>
            </a:r>
            <a:r>
              <a:rPr lang="es-ES" sz="1800" dirty="0"/>
              <a:t> </a:t>
            </a:r>
            <a:r>
              <a:rPr lang="es-ES" sz="1800" dirty="0" err="1"/>
              <a:t>dei</a:t>
            </a:r>
            <a:r>
              <a:rPr lang="es-ES" sz="1800" dirty="0"/>
              <a:t> social media</a:t>
            </a:r>
          </a:p>
          <a:p>
            <a:pPr marL="171450" indent="-171450">
              <a:buClr>
                <a:schemeClr val="dk1"/>
              </a:buClr>
              <a:buSzPts val="1100"/>
            </a:pPr>
            <a:r>
              <a:rPr lang="es-ES" sz="1800" dirty="0" err="1"/>
              <a:t>Riceverai</a:t>
            </a:r>
            <a:r>
              <a:rPr lang="es-ES" sz="1800" dirty="0"/>
              <a:t> un </a:t>
            </a:r>
            <a:r>
              <a:rPr lang="es-ES" sz="1800" dirty="0" err="1"/>
              <a:t>avviso</a:t>
            </a:r>
            <a:r>
              <a:rPr lang="es-ES" sz="1800" dirty="0"/>
              <a:t> </a:t>
            </a:r>
            <a:r>
              <a:rPr lang="es-ES" sz="1800" dirty="0" err="1"/>
              <a:t>ogni</a:t>
            </a:r>
            <a:r>
              <a:rPr lang="es-ES" sz="1800" dirty="0"/>
              <a:t> volta che </a:t>
            </a:r>
            <a:r>
              <a:rPr lang="es-ES" sz="1800" dirty="0" err="1"/>
              <a:t>il</a:t>
            </a:r>
            <a:r>
              <a:rPr lang="es-ES" sz="1800" dirty="0"/>
              <a:t> </a:t>
            </a:r>
            <a:r>
              <a:rPr lang="es-ES" sz="1800" dirty="0" err="1"/>
              <a:t>nome</a:t>
            </a:r>
            <a:r>
              <a:rPr lang="es-ES" sz="1800" dirty="0"/>
              <a:t> </a:t>
            </a:r>
            <a:r>
              <a:rPr lang="es-ES" sz="1800" dirty="0" err="1"/>
              <a:t>della</a:t>
            </a:r>
            <a:r>
              <a:rPr lang="es-ES" sz="1800" dirty="0"/>
              <a:t> </a:t>
            </a:r>
            <a:r>
              <a:rPr lang="es-ES" sz="1800" dirty="0" err="1"/>
              <a:t>tua</a:t>
            </a:r>
            <a:r>
              <a:rPr lang="es-ES" sz="1800" dirty="0"/>
              <a:t> impresa/</a:t>
            </a:r>
            <a:r>
              <a:rPr lang="es-ES" sz="1800" dirty="0" err="1"/>
              <a:t>marchio</a:t>
            </a:r>
            <a:r>
              <a:rPr lang="es-ES" sz="1800" dirty="0"/>
              <a:t> viene </a:t>
            </a:r>
            <a:r>
              <a:rPr lang="es-ES" sz="1800" dirty="0" err="1"/>
              <a:t>menzionato</a:t>
            </a:r>
            <a:r>
              <a:rPr lang="es-ES" sz="1800" dirty="0"/>
              <a:t> online</a:t>
            </a:r>
          </a:p>
          <a:p>
            <a:pPr marL="171450" indent="-171450">
              <a:buClr>
                <a:schemeClr val="dk1"/>
              </a:buClr>
              <a:buSzPts val="1100"/>
            </a:pPr>
            <a:endParaRPr lang="es-ES" sz="1800" dirty="0"/>
          </a:p>
          <a:p>
            <a:pPr marL="171450" indent="-171450">
              <a:buClr>
                <a:schemeClr val="dk1"/>
              </a:buClr>
              <a:buSzPts val="1100"/>
            </a:pPr>
            <a:endParaRPr lang="es-ES" sz="1800" dirty="0"/>
          </a:p>
          <a:p>
            <a:pPr marL="171450" indent="-171450">
              <a:buClr>
                <a:schemeClr val="dk1"/>
              </a:buClr>
              <a:buSzPts val="1100"/>
            </a:pP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pic>
        <p:nvPicPr>
          <p:cNvPr id="3" name="Picture 2">
            <a:extLst>
              <a:ext uri="{FF2B5EF4-FFF2-40B4-BE49-F238E27FC236}">
                <a16:creationId xmlns:a16="http://schemas.microsoft.com/office/drawing/2014/main" id="{C7E26047-B77C-4440-B0F0-812F459678FB}"/>
              </a:ext>
            </a:extLst>
          </p:cNvPr>
          <p:cNvPicPr>
            <a:picLocks noChangeAspect="1"/>
          </p:cNvPicPr>
          <p:nvPr/>
        </p:nvPicPr>
        <p:blipFill>
          <a:blip r:embed="rId4"/>
          <a:stretch>
            <a:fillRect/>
          </a:stretch>
        </p:blipFill>
        <p:spPr>
          <a:xfrm>
            <a:off x="2476798" y="2844218"/>
            <a:ext cx="6187321" cy="1485945"/>
          </a:xfrm>
          <a:prstGeom prst="rect">
            <a:avLst/>
          </a:prstGeom>
        </p:spPr>
      </p:pic>
    </p:spTree>
    <p:extLst>
      <p:ext uri="{BB962C8B-B14F-4D97-AF65-F5344CB8AC3E}">
        <p14:creationId xmlns:p14="http://schemas.microsoft.com/office/powerpoint/2010/main" val="408480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Test di </a:t>
            </a:r>
            <a:r>
              <a:rPr lang="es-ES" dirty="0" err="1"/>
              <a:t>autovalutazione</a:t>
            </a:r>
            <a:endParaRPr lang="es-ES" dirty="0"/>
          </a:p>
        </p:txBody>
      </p:sp>
      <p:sp>
        <p:nvSpPr>
          <p:cNvPr id="7" name="Marcador de texto 6"/>
          <p:cNvSpPr>
            <a:spLocks noGrp="1"/>
          </p:cNvSpPr>
          <p:nvPr>
            <p:ph type="body" idx="1"/>
          </p:nvPr>
        </p:nvSpPr>
        <p:spPr>
          <a:xfrm>
            <a:off x="110031" y="1315200"/>
            <a:ext cx="2365200" cy="3429900"/>
          </a:xfrm>
        </p:spPr>
        <p:txBody>
          <a:bodyPr/>
          <a:lstStyle/>
          <a:p>
            <a:r>
              <a:rPr lang="es-ES" b="1" dirty="0" err="1"/>
              <a:t>What</a:t>
            </a:r>
            <a:r>
              <a:rPr lang="es-ES" b="1" dirty="0"/>
              <a:t> </a:t>
            </a:r>
            <a:r>
              <a:rPr lang="es-ES" b="1" dirty="0" err="1"/>
              <a:t>is</a:t>
            </a:r>
            <a:r>
              <a:rPr lang="es-ES" b="1" dirty="0"/>
              <a:t> DPR?</a:t>
            </a:r>
          </a:p>
          <a:p>
            <a:pPr marL="214313" indent="-214313">
              <a:buFontTx/>
              <a:buChar char="-"/>
            </a:pPr>
            <a:r>
              <a:rPr lang="en-US" altLang="ko-KR" sz="1200" dirty="0">
                <a:solidFill>
                  <a:schemeClr val="tx1">
                    <a:lumMod val="75000"/>
                    <a:lumOff val="25000"/>
                  </a:schemeClr>
                </a:solidFill>
                <a:cs typeface="Arial" pitchFamily="34" charset="0"/>
              </a:rPr>
              <a:t>Digital Public Relations</a:t>
            </a:r>
          </a:p>
          <a:p>
            <a:pPr marL="214313" indent="-214313">
              <a:buFontTx/>
              <a:buChar char="-"/>
            </a:pPr>
            <a:r>
              <a:rPr lang="en-US" altLang="ko-KR" sz="1200" dirty="0">
                <a:solidFill>
                  <a:schemeClr val="tx1">
                    <a:lumMod val="75000"/>
                    <a:lumOff val="25000"/>
                  </a:schemeClr>
                </a:solidFill>
                <a:cs typeface="Arial" pitchFamily="34" charset="0"/>
              </a:rPr>
              <a:t>Digital Publishing Rules</a:t>
            </a:r>
          </a:p>
          <a:p>
            <a:pPr marL="214313" indent="-214313">
              <a:buFontTx/>
              <a:buChar char="-"/>
            </a:pPr>
            <a:r>
              <a:rPr lang="en-US" altLang="ko-KR" sz="1200" dirty="0">
                <a:solidFill>
                  <a:schemeClr val="tx1">
                    <a:lumMod val="75000"/>
                    <a:lumOff val="25000"/>
                  </a:schemeClr>
                </a:solidFill>
                <a:cs typeface="Arial" pitchFamily="34" charset="0"/>
              </a:rPr>
              <a:t>Digital Print Regulations</a:t>
            </a:r>
          </a:p>
          <a:p>
            <a:pPr lvl="1"/>
            <a:endParaRPr lang="es-ES" dirty="0"/>
          </a:p>
          <a:p>
            <a:pPr lvl="1"/>
            <a:endParaRPr lang="es-ES" dirty="0"/>
          </a:p>
          <a:p>
            <a:r>
              <a:rPr lang="es-ES" b="1" dirty="0" err="1"/>
              <a:t>What</a:t>
            </a:r>
            <a:r>
              <a:rPr lang="es-ES" b="1" dirty="0"/>
              <a:t> </a:t>
            </a:r>
            <a:r>
              <a:rPr lang="es-ES" b="1" dirty="0" err="1"/>
              <a:t>should</a:t>
            </a:r>
            <a:r>
              <a:rPr lang="es-ES" b="1" dirty="0"/>
              <a:t> I do </a:t>
            </a:r>
            <a:r>
              <a:rPr lang="es-ES" b="1" dirty="0" err="1"/>
              <a:t>to</a:t>
            </a:r>
            <a:r>
              <a:rPr lang="es-ES" b="1" dirty="0"/>
              <a:t> </a:t>
            </a:r>
            <a:r>
              <a:rPr lang="es-ES" b="1" dirty="0" err="1"/>
              <a:t>establish</a:t>
            </a:r>
            <a:r>
              <a:rPr lang="es-ES" b="1" dirty="0"/>
              <a:t> </a:t>
            </a:r>
            <a:r>
              <a:rPr lang="es-ES" b="1" dirty="0" err="1"/>
              <a:t>my</a:t>
            </a:r>
            <a:r>
              <a:rPr lang="es-ES" b="1" dirty="0"/>
              <a:t> ORM?</a:t>
            </a:r>
          </a:p>
          <a:p>
            <a:pPr marL="214313" indent="-214313">
              <a:buFontTx/>
              <a:buChar char="-"/>
            </a:pPr>
            <a:r>
              <a:rPr lang="en-US" altLang="ko-KR" sz="1200" dirty="0">
                <a:solidFill>
                  <a:schemeClr val="tx1">
                    <a:lumMod val="75000"/>
                    <a:lumOff val="25000"/>
                  </a:schemeClr>
                </a:solidFill>
                <a:cs typeface="Arial" pitchFamily="34" charset="0"/>
              </a:rPr>
              <a:t>Audit, Check and Review</a:t>
            </a:r>
          </a:p>
          <a:p>
            <a:pPr marL="214313" indent="-214313">
              <a:buFontTx/>
              <a:buChar char="-"/>
            </a:pPr>
            <a:r>
              <a:rPr lang="en-US" altLang="ko-KR" sz="1200" dirty="0">
                <a:solidFill>
                  <a:schemeClr val="tx1">
                    <a:lumMod val="75000"/>
                    <a:lumOff val="25000"/>
                  </a:schemeClr>
                </a:solidFill>
                <a:cs typeface="Arial" pitchFamily="34" charset="0"/>
              </a:rPr>
              <a:t>Start a blog</a:t>
            </a:r>
          </a:p>
          <a:p>
            <a:pPr marL="214313" indent="-214313">
              <a:buFontTx/>
              <a:buChar char="-"/>
            </a:pPr>
            <a:r>
              <a:rPr lang="en-US" altLang="ko-KR" sz="1200" dirty="0">
                <a:solidFill>
                  <a:schemeClr val="tx1">
                    <a:lumMod val="75000"/>
                    <a:lumOff val="25000"/>
                  </a:schemeClr>
                </a:solidFill>
                <a:cs typeface="Arial" pitchFamily="34" charset="0"/>
              </a:rPr>
              <a:t>Create a social media post</a:t>
            </a:r>
          </a:p>
          <a:p>
            <a:pPr lvl="1"/>
            <a:endParaRPr lang="es-ES" dirty="0"/>
          </a:p>
        </p:txBody>
      </p:sp>
      <p:sp>
        <p:nvSpPr>
          <p:cNvPr id="8" name="Marcador de texto 7"/>
          <p:cNvSpPr>
            <a:spLocks noGrp="1"/>
          </p:cNvSpPr>
          <p:nvPr>
            <p:ph type="body" idx="2"/>
          </p:nvPr>
        </p:nvSpPr>
        <p:spPr>
          <a:xfrm>
            <a:off x="2858460" y="1315200"/>
            <a:ext cx="2996774" cy="3429900"/>
          </a:xfrm>
        </p:spPr>
        <p:txBody>
          <a:bodyPr/>
          <a:lstStyle/>
          <a:p>
            <a:r>
              <a:rPr lang="es-ES" b="1" dirty="0" err="1"/>
              <a:t>What</a:t>
            </a:r>
            <a:r>
              <a:rPr lang="es-ES" b="1" dirty="0"/>
              <a:t> </a:t>
            </a:r>
            <a:r>
              <a:rPr lang="es-ES" b="1" dirty="0" err="1"/>
              <a:t>is</a:t>
            </a:r>
            <a:r>
              <a:rPr lang="es-ES" b="1" dirty="0"/>
              <a:t> ORM?</a:t>
            </a:r>
          </a:p>
          <a:p>
            <a:pPr marL="214313" indent="-214313">
              <a:buFontTx/>
              <a:buChar char="-"/>
            </a:pPr>
            <a:r>
              <a:rPr lang="en-US" altLang="ko-KR" sz="1200" dirty="0">
                <a:solidFill>
                  <a:schemeClr val="tx1">
                    <a:lumMod val="75000"/>
                    <a:lumOff val="25000"/>
                  </a:schemeClr>
                </a:solidFill>
                <a:cs typeface="Arial" pitchFamily="34" charset="0"/>
              </a:rPr>
              <a:t>Online Response Mechanism</a:t>
            </a:r>
          </a:p>
          <a:p>
            <a:pPr marL="214313" indent="-214313">
              <a:buFontTx/>
              <a:buChar char="-"/>
            </a:pPr>
            <a:r>
              <a:rPr lang="en-US" altLang="ko-KR" sz="1200" dirty="0">
                <a:solidFill>
                  <a:schemeClr val="tx1">
                    <a:lumMod val="75000"/>
                    <a:lumOff val="25000"/>
                  </a:schemeClr>
                </a:solidFill>
                <a:cs typeface="Arial" pitchFamily="34" charset="0"/>
              </a:rPr>
              <a:t>Online Resource Method</a:t>
            </a:r>
          </a:p>
          <a:p>
            <a:pPr marL="214313" indent="-214313">
              <a:buFontTx/>
              <a:buChar char="-"/>
            </a:pPr>
            <a:r>
              <a:rPr lang="en-US" altLang="ko-KR" sz="1200" dirty="0">
                <a:solidFill>
                  <a:schemeClr val="tx1">
                    <a:lumMod val="75000"/>
                    <a:lumOff val="25000"/>
                  </a:schemeClr>
                </a:solidFill>
                <a:cs typeface="Arial" pitchFamily="34" charset="0"/>
              </a:rPr>
              <a:t>Online Reputation Management</a:t>
            </a:r>
          </a:p>
          <a:p>
            <a:endParaRPr lang="es-ES" dirty="0"/>
          </a:p>
          <a:p>
            <a:pPr marL="139700" indent="0">
              <a:buNone/>
            </a:pPr>
            <a:endParaRPr lang="es-ES" dirty="0"/>
          </a:p>
          <a:p>
            <a:r>
              <a:rPr lang="es-ES" b="1" dirty="0" err="1"/>
              <a:t>What</a:t>
            </a:r>
            <a:r>
              <a:rPr lang="es-ES" b="1" dirty="0"/>
              <a:t> are </a:t>
            </a:r>
            <a:r>
              <a:rPr lang="es-ES" b="1" dirty="0" err="1"/>
              <a:t>potential</a:t>
            </a:r>
            <a:r>
              <a:rPr lang="es-ES" b="1" dirty="0"/>
              <a:t> crises </a:t>
            </a:r>
            <a:r>
              <a:rPr lang="es-ES" b="1" dirty="0" err="1"/>
              <a:t>for</a:t>
            </a:r>
            <a:r>
              <a:rPr lang="es-ES" b="1" dirty="0"/>
              <a:t> online </a:t>
            </a:r>
            <a:r>
              <a:rPr lang="es-ES" b="1" dirty="0" err="1"/>
              <a:t>businesses</a:t>
            </a:r>
            <a:r>
              <a:rPr lang="es-ES" b="1" dirty="0"/>
              <a:t>?</a:t>
            </a:r>
          </a:p>
          <a:p>
            <a:pPr marL="214313" indent="-214313">
              <a:buFontTx/>
              <a:buChar char="-"/>
            </a:pPr>
            <a:r>
              <a:rPr lang="en-US" altLang="ko-KR" sz="1200" dirty="0">
                <a:solidFill>
                  <a:schemeClr val="tx1">
                    <a:lumMod val="75000"/>
                    <a:lumOff val="25000"/>
                  </a:schemeClr>
                </a:solidFill>
                <a:cs typeface="Arial" pitchFamily="34" charset="0"/>
              </a:rPr>
              <a:t>Technological, Social, Personal</a:t>
            </a:r>
          </a:p>
          <a:p>
            <a:pPr marL="214313" indent="-214313">
              <a:buFontTx/>
              <a:buChar char="-"/>
            </a:pPr>
            <a:r>
              <a:rPr lang="en-US" altLang="ko-KR" sz="1200" dirty="0">
                <a:solidFill>
                  <a:schemeClr val="tx1">
                    <a:lumMod val="75000"/>
                    <a:lumOff val="25000"/>
                  </a:schemeClr>
                </a:solidFill>
                <a:cs typeface="Arial" pitchFamily="34" charset="0"/>
              </a:rPr>
              <a:t>Technological, Legal, Public Relations</a:t>
            </a:r>
          </a:p>
          <a:p>
            <a:pPr marL="214313" indent="-214313">
              <a:buFontTx/>
              <a:buChar char="-"/>
            </a:pPr>
            <a:r>
              <a:rPr lang="en-US" altLang="ko-KR" sz="1200" dirty="0">
                <a:solidFill>
                  <a:schemeClr val="tx1">
                    <a:lumMod val="75000"/>
                    <a:lumOff val="25000"/>
                  </a:schemeClr>
                </a:solidFill>
                <a:cs typeface="Arial" pitchFamily="34" charset="0"/>
              </a:rPr>
              <a:t>Technological, Legal, Historical</a:t>
            </a:r>
          </a:p>
          <a:p>
            <a:endParaRPr lang="es-ES" dirty="0"/>
          </a:p>
        </p:txBody>
      </p:sp>
      <p:sp>
        <p:nvSpPr>
          <p:cNvPr id="9" name="Marcador de texto 8"/>
          <p:cNvSpPr>
            <a:spLocks noGrp="1"/>
          </p:cNvSpPr>
          <p:nvPr>
            <p:ph type="body" idx="3"/>
          </p:nvPr>
        </p:nvSpPr>
        <p:spPr>
          <a:xfrm>
            <a:off x="5682408" y="1315200"/>
            <a:ext cx="3246439" cy="3429900"/>
          </a:xfrm>
        </p:spPr>
        <p:txBody>
          <a:bodyPr/>
          <a:lstStyle/>
          <a:p>
            <a:r>
              <a:rPr lang="es-ES" b="1" dirty="0" err="1"/>
              <a:t>How</a:t>
            </a:r>
            <a:r>
              <a:rPr lang="es-ES" b="1" dirty="0"/>
              <a:t> do I </a:t>
            </a:r>
            <a:r>
              <a:rPr lang="es-ES" b="1" dirty="0" err="1"/>
              <a:t>respond</a:t>
            </a:r>
            <a:r>
              <a:rPr lang="es-ES" b="1" dirty="0"/>
              <a:t> </a:t>
            </a:r>
            <a:r>
              <a:rPr lang="es-ES" b="1" dirty="0" err="1"/>
              <a:t>to</a:t>
            </a:r>
            <a:r>
              <a:rPr lang="es-ES" b="1" dirty="0"/>
              <a:t> negative </a:t>
            </a:r>
            <a:r>
              <a:rPr lang="es-ES" b="1" dirty="0" err="1"/>
              <a:t>feedback</a:t>
            </a:r>
            <a:r>
              <a:rPr lang="es-ES" b="1" dirty="0"/>
              <a:t>?</a:t>
            </a:r>
          </a:p>
          <a:p>
            <a:pPr marL="214313" indent="-214313">
              <a:buFontTx/>
              <a:buChar char="-"/>
            </a:pPr>
            <a:r>
              <a:rPr lang="en-US" altLang="ko-KR" dirty="0">
                <a:solidFill>
                  <a:schemeClr val="tx1">
                    <a:lumMod val="75000"/>
                    <a:lumOff val="25000"/>
                  </a:schemeClr>
                </a:solidFill>
                <a:cs typeface="Arial" pitchFamily="34" charset="0"/>
              </a:rPr>
              <a:t>Tell the customer they are wrong</a:t>
            </a:r>
          </a:p>
          <a:p>
            <a:pPr marL="214313" indent="-214313">
              <a:buFontTx/>
              <a:buChar char="-"/>
            </a:pPr>
            <a:r>
              <a:rPr lang="en-US" altLang="ko-KR" dirty="0">
                <a:solidFill>
                  <a:schemeClr val="tx1">
                    <a:lumMod val="75000"/>
                    <a:lumOff val="25000"/>
                  </a:schemeClr>
                </a:solidFill>
                <a:cs typeface="Arial" pitchFamily="34" charset="0"/>
              </a:rPr>
              <a:t>Ignore it</a:t>
            </a:r>
          </a:p>
          <a:p>
            <a:pPr marL="214313" indent="-214313">
              <a:buFontTx/>
              <a:buChar char="-"/>
            </a:pPr>
            <a:r>
              <a:rPr lang="en-US" altLang="ko-KR" dirty="0">
                <a:solidFill>
                  <a:schemeClr val="tx1">
                    <a:lumMod val="75000"/>
                    <a:lumOff val="25000"/>
                  </a:schemeClr>
                </a:solidFill>
                <a:cs typeface="Arial" pitchFamily="34" charset="0"/>
              </a:rPr>
              <a:t>Quickly and calmly</a:t>
            </a:r>
          </a:p>
          <a:p>
            <a:endParaRPr lang="es-ES" dirty="0"/>
          </a:p>
        </p:txBody>
      </p:sp>
    </p:spTree>
    <p:extLst>
      <p:ext uri="{BB962C8B-B14F-4D97-AF65-F5344CB8AC3E}">
        <p14:creationId xmlns:p14="http://schemas.microsoft.com/office/powerpoint/2010/main" val="194634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8"/>
          <p:cNvSpPr txBox="1">
            <a:spLocks noGrp="1"/>
          </p:cNvSpPr>
          <p:nvPr>
            <p:ph type="body" idx="4294967295"/>
          </p:nvPr>
        </p:nvSpPr>
        <p:spPr>
          <a:xfrm>
            <a:off x="6606812" y="1184966"/>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3</a:t>
            </a:r>
            <a:endParaRPr b="1" dirty="0"/>
          </a:p>
          <a:p>
            <a:pPr marL="0" indent="0">
              <a:buNone/>
            </a:pPr>
            <a:r>
              <a:rPr lang="en-GB" sz="1200" dirty="0" err="1"/>
              <a:t>Stabilire</a:t>
            </a:r>
            <a:r>
              <a:rPr lang="en-GB" sz="1200" dirty="0"/>
              <a:t> presto la </a:t>
            </a:r>
            <a:r>
              <a:rPr lang="en-GB" sz="1200" dirty="0" err="1"/>
              <a:t>vostra</a:t>
            </a:r>
            <a:r>
              <a:rPr lang="en-GB" sz="1200" dirty="0"/>
              <a:t> </a:t>
            </a:r>
            <a:r>
              <a:rPr lang="en-GB" sz="1200" dirty="0" err="1"/>
              <a:t>strategia</a:t>
            </a:r>
            <a:r>
              <a:rPr lang="en-GB" sz="1200" dirty="0"/>
              <a:t> di </a:t>
            </a:r>
            <a:r>
              <a:rPr lang="en-GB" sz="1200" dirty="0" err="1"/>
              <a:t>gestione</a:t>
            </a:r>
            <a:r>
              <a:rPr lang="en-GB" sz="1200" dirty="0"/>
              <a:t> del </a:t>
            </a:r>
            <a:r>
              <a:rPr lang="en-GB" sz="1200" dirty="0" err="1"/>
              <a:t>rischio</a:t>
            </a:r>
            <a:endParaRPr lang="en-GB" sz="1200" dirty="0"/>
          </a:p>
        </p:txBody>
      </p:sp>
      <p:sp>
        <p:nvSpPr>
          <p:cNvPr id="259" name="Google Shape;259;p28"/>
          <p:cNvSpPr txBox="1">
            <a:spLocks noGrp="1"/>
          </p:cNvSpPr>
          <p:nvPr>
            <p:ph type="body" idx="4294967295"/>
          </p:nvPr>
        </p:nvSpPr>
        <p:spPr>
          <a:xfrm>
            <a:off x="6606812"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6</a:t>
            </a:r>
            <a:endParaRPr b="1" dirty="0"/>
          </a:p>
          <a:p>
            <a:pPr marL="0" lvl="0" indent="0">
              <a:buNone/>
            </a:pPr>
            <a:r>
              <a:rPr lang="en-GB" sz="1200" dirty="0"/>
              <a:t>Non </a:t>
            </a:r>
            <a:r>
              <a:rPr lang="en-GB" sz="1200" dirty="0" err="1"/>
              <a:t>alimentare</a:t>
            </a:r>
            <a:r>
              <a:rPr lang="en-GB" sz="1200" dirty="0"/>
              <a:t> </a:t>
            </a:r>
            <a:r>
              <a:rPr lang="en-GB" sz="1200" dirty="0" err="1"/>
              <a:t>i</a:t>
            </a:r>
            <a:r>
              <a:rPr lang="en-GB" sz="1200" dirty="0"/>
              <a:t> troll! Non </a:t>
            </a:r>
            <a:r>
              <a:rPr lang="en-GB" sz="1200" dirty="0" err="1"/>
              <a:t>impegnarti</a:t>
            </a:r>
            <a:r>
              <a:rPr lang="en-GB" sz="1200" dirty="0"/>
              <a:t> con </a:t>
            </a:r>
            <a:r>
              <a:rPr lang="en-GB" sz="1200" dirty="0" err="1"/>
              <a:t>persone</a:t>
            </a:r>
            <a:r>
              <a:rPr lang="en-GB" sz="1200" dirty="0"/>
              <a:t> </a:t>
            </a:r>
            <a:r>
              <a:rPr lang="en-GB" sz="1200" dirty="0" err="1"/>
              <a:t>che</a:t>
            </a:r>
            <a:r>
              <a:rPr lang="en-GB" sz="1200" dirty="0"/>
              <a:t> </a:t>
            </a:r>
            <a:r>
              <a:rPr lang="en-GB" sz="1200" dirty="0" err="1"/>
              <a:t>sono</a:t>
            </a:r>
            <a:r>
              <a:rPr lang="en-GB" sz="1200" dirty="0"/>
              <a:t> </a:t>
            </a:r>
            <a:r>
              <a:rPr lang="en-GB" sz="1200" dirty="0" err="1"/>
              <a:t>interessate</a:t>
            </a:r>
            <a:r>
              <a:rPr lang="en-GB" sz="1200" dirty="0"/>
              <a:t> solo a </a:t>
            </a:r>
            <a:r>
              <a:rPr lang="en-GB" sz="1200" dirty="0" err="1"/>
              <a:t>danneggiare</a:t>
            </a:r>
            <a:r>
              <a:rPr lang="en-GB" sz="1200" dirty="0"/>
              <a:t> il </a:t>
            </a:r>
            <a:r>
              <a:rPr lang="en-GB" sz="1200" dirty="0" err="1"/>
              <a:t>tuo</a:t>
            </a:r>
            <a:r>
              <a:rPr lang="en-GB" sz="1200" dirty="0"/>
              <a:t> business</a:t>
            </a:r>
          </a:p>
          <a:p>
            <a:pPr marL="0" lvl="0" indent="0" algn="l" rtl="0">
              <a:spcBef>
                <a:spcPts val="600"/>
              </a:spcBef>
              <a:spcAft>
                <a:spcPts val="0"/>
              </a:spcAft>
              <a:buNone/>
            </a:pPr>
            <a:endParaRPr sz="1200" dirty="0"/>
          </a:p>
        </p:txBody>
      </p:sp>
      <p:sp>
        <p:nvSpPr>
          <p:cNvPr id="258" name="Google Shape;258;p28"/>
          <p:cNvSpPr txBox="1">
            <a:spLocks noGrp="1"/>
          </p:cNvSpPr>
          <p:nvPr>
            <p:ph type="body" idx="4294967295"/>
          </p:nvPr>
        </p:nvSpPr>
        <p:spPr>
          <a:xfrm>
            <a:off x="675391"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4</a:t>
            </a:r>
            <a:endParaRPr b="1" dirty="0">
              <a:solidFill>
                <a:srgbClr val="8BD64E"/>
              </a:solidFill>
            </a:endParaRPr>
          </a:p>
          <a:p>
            <a:pPr marL="0" lvl="0" indent="0">
              <a:buNone/>
            </a:pPr>
            <a:r>
              <a:rPr lang="en-GB" sz="1200" dirty="0" err="1"/>
              <a:t>Stai</a:t>
            </a:r>
            <a:r>
              <a:rPr lang="en-GB" sz="1200" dirty="0"/>
              <a:t> </a:t>
            </a:r>
            <a:r>
              <a:rPr lang="en-GB" sz="1200" dirty="0" err="1"/>
              <a:t>all’erta</a:t>
            </a:r>
            <a:r>
              <a:rPr lang="en-GB" sz="1200" dirty="0"/>
              <a:t> - </a:t>
            </a:r>
            <a:r>
              <a:rPr lang="en-GB" sz="1200" dirty="0" err="1"/>
              <a:t>usa</a:t>
            </a:r>
            <a:r>
              <a:rPr lang="en-GB" sz="1200" dirty="0"/>
              <a:t> un </a:t>
            </a:r>
            <a:r>
              <a:rPr lang="en-GB" sz="1200" dirty="0" err="1"/>
              <a:t>servizio</a:t>
            </a:r>
            <a:r>
              <a:rPr lang="en-GB" sz="1200" dirty="0"/>
              <a:t> online per </a:t>
            </a:r>
            <a:r>
              <a:rPr lang="en-GB" sz="1200" dirty="0" err="1"/>
              <a:t>avvisarti</a:t>
            </a:r>
            <a:r>
              <a:rPr lang="en-GB" sz="1200" dirty="0"/>
              <a:t> se </a:t>
            </a:r>
            <a:r>
              <a:rPr lang="en-GB" sz="1200" dirty="0" err="1"/>
              <a:t>vieni</a:t>
            </a:r>
            <a:r>
              <a:rPr lang="en-GB" sz="1200" dirty="0"/>
              <a:t> </a:t>
            </a:r>
            <a:r>
              <a:rPr lang="en-GB" sz="1200" dirty="0" err="1"/>
              <a:t>menzionato</a:t>
            </a:r>
            <a:r>
              <a:rPr lang="en-GB" sz="1200" dirty="0"/>
              <a:t> online</a:t>
            </a:r>
          </a:p>
        </p:txBody>
      </p:sp>
      <p:sp>
        <p:nvSpPr>
          <p:cNvPr id="255" name="Google Shape;255;p28"/>
          <p:cNvSpPr txBox="1">
            <a:spLocks noGrp="1"/>
          </p:cNvSpPr>
          <p:nvPr>
            <p:ph type="body" idx="4294967295"/>
          </p:nvPr>
        </p:nvSpPr>
        <p:spPr>
          <a:xfrm>
            <a:off x="675391" y="1184964"/>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1</a:t>
            </a:r>
            <a:endParaRPr b="1" dirty="0">
              <a:solidFill>
                <a:srgbClr val="8BD64E"/>
              </a:solidFill>
            </a:endParaRPr>
          </a:p>
          <a:p>
            <a:pPr marL="0" lvl="0" indent="0">
              <a:buNone/>
            </a:pPr>
            <a:r>
              <a:rPr lang="es-ES" sz="1200" dirty="0" err="1"/>
              <a:t>Il</a:t>
            </a:r>
            <a:r>
              <a:rPr lang="es-ES" sz="1200" dirty="0"/>
              <a:t> </a:t>
            </a:r>
            <a:r>
              <a:rPr lang="es-ES" sz="1200" dirty="0" err="1"/>
              <a:t>tuo</a:t>
            </a:r>
            <a:r>
              <a:rPr lang="es-ES" sz="1200" dirty="0"/>
              <a:t> sito web </a:t>
            </a:r>
            <a:r>
              <a:rPr lang="es-ES" sz="1200" dirty="0" err="1"/>
              <a:t>è</a:t>
            </a:r>
            <a:r>
              <a:rPr lang="es-ES" sz="1200" dirty="0"/>
              <a:t> la </a:t>
            </a:r>
            <a:r>
              <a:rPr lang="es-ES" sz="1200" dirty="0" err="1"/>
              <a:t>finestra</a:t>
            </a:r>
            <a:r>
              <a:rPr lang="es-ES" sz="1200" dirty="0"/>
              <a:t> del </a:t>
            </a:r>
            <a:r>
              <a:rPr lang="es-ES" sz="1200" dirty="0" err="1"/>
              <a:t>tuo</a:t>
            </a:r>
            <a:r>
              <a:rPr lang="es-ES" sz="1200" dirty="0"/>
              <a:t> </a:t>
            </a:r>
            <a:r>
              <a:rPr lang="es-ES" sz="1200" dirty="0" err="1"/>
              <a:t>business</a:t>
            </a:r>
            <a:r>
              <a:rPr lang="es-ES" sz="1200" dirty="0"/>
              <a:t> - </a:t>
            </a:r>
            <a:r>
              <a:rPr lang="es-ES" sz="1200" dirty="0" err="1"/>
              <a:t>tienilo</a:t>
            </a:r>
            <a:r>
              <a:rPr lang="es-ES" sz="1200" dirty="0"/>
              <a:t> </a:t>
            </a:r>
            <a:r>
              <a:rPr lang="es-ES" sz="1200" dirty="0" err="1"/>
              <a:t>facile</a:t>
            </a:r>
            <a:r>
              <a:rPr lang="es-ES" sz="1200" dirty="0"/>
              <a:t> da usare e </a:t>
            </a:r>
            <a:r>
              <a:rPr lang="es-ES" sz="1200" dirty="0" err="1"/>
              <a:t>aggiornato</a:t>
            </a:r>
            <a:endParaRPr lang="es-ES" sz="1200" dirty="0"/>
          </a:p>
        </p:txBody>
      </p:sp>
      <p:sp>
        <p:nvSpPr>
          <p:cNvPr id="257" name="Google Shape;257;p28"/>
          <p:cNvSpPr txBox="1">
            <a:spLocks noGrp="1"/>
          </p:cNvSpPr>
          <p:nvPr>
            <p:ph type="body" idx="4294967295"/>
          </p:nvPr>
        </p:nvSpPr>
        <p:spPr>
          <a:xfrm>
            <a:off x="3526060"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2ABBAD"/>
                </a:solidFill>
              </a:rPr>
              <a:t>5</a:t>
            </a:r>
            <a:endParaRPr b="1" dirty="0">
              <a:solidFill>
                <a:srgbClr val="2ABBAD"/>
              </a:solidFill>
            </a:endParaRPr>
          </a:p>
          <a:p>
            <a:pPr marL="0" lvl="0" indent="0">
              <a:buNone/>
            </a:pPr>
            <a:r>
              <a:rPr lang="en-GB" sz="1200" dirty="0" err="1"/>
              <a:t>Rispondere</a:t>
            </a:r>
            <a:r>
              <a:rPr lang="en-GB" sz="1200" dirty="0"/>
              <a:t> al feedback </a:t>
            </a:r>
            <a:r>
              <a:rPr lang="en-GB" sz="1200" dirty="0" err="1"/>
              <a:t>dei</a:t>
            </a:r>
            <a:r>
              <a:rPr lang="en-GB" sz="1200" dirty="0"/>
              <a:t> </a:t>
            </a:r>
            <a:r>
              <a:rPr lang="en-GB" sz="1200" dirty="0" err="1"/>
              <a:t>clienti</a:t>
            </a:r>
            <a:r>
              <a:rPr lang="en-GB" sz="1200" dirty="0"/>
              <a:t> in modo </a:t>
            </a:r>
            <a:r>
              <a:rPr lang="en-GB" sz="1200" dirty="0" err="1"/>
              <a:t>rapido</a:t>
            </a:r>
            <a:r>
              <a:rPr lang="en-GB" sz="1200" dirty="0"/>
              <a:t> e </a:t>
            </a:r>
            <a:r>
              <a:rPr lang="en-GB" sz="1200" dirty="0" err="1"/>
              <a:t>calmo</a:t>
            </a:r>
            <a:endParaRPr lang="en-GB" sz="1200" dirty="0"/>
          </a:p>
        </p:txBody>
      </p:sp>
      <p:sp>
        <p:nvSpPr>
          <p:cNvPr id="254" name="Google Shape;254;p28"/>
          <p:cNvSpPr txBox="1">
            <a:spLocks noGrp="1"/>
          </p:cNvSpPr>
          <p:nvPr>
            <p:ph type="body" idx="4294967295"/>
          </p:nvPr>
        </p:nvSpPr>
        <p:spPr>
          <a:xfrm>
            <a:off x="3471058" y="1184965"/>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solidFill>
                  <a:srgbClr val="2ABBAD"/>
                </a:solidFill>
              </a:rPr>
              <a:t>2</a:t>
            </a:r>
            <a:endParaRPr b="1" dirty="0">
              <a:solidFill>
                <a:srgbClr val="2ABBAD"/>
              </a:solidFill>
            </a:endParaRPr>
          </a:p>
          <a:p>
            <a:pPr marL="0" lvl="0" indent="0">
              <a:buNone/>
            </a:pPr>
            <a:r>
              <a:rPr lang="en-GB" sz="1200" dirty="0" err="1"/>
              <a:t>Stabilire</a:t>
            </a:r>
            <a:r>
              <a:rPr lang="en-GB" sz="1200" dirty="0"/>
              <a:t> il vostro ORM il </a:t>
            </a:r>
            <a:r>
              <a:rPr lang="en-GB" sz="1200" dirty="0" err="1"/>
              <a:t>più</a:t>
            </a:r>
            <a:r>
              <a:rPr lang="en-GB" sz="1200" dirty="0"/>
              <a:t> presto </a:t>
            </a:r>
            <a:r>
              <a:rPr lang="en-GB" sz="1200" dirty="0" err="1"/>
              <a:t>possibile</a:t>
            </a:r>
            <a:r>
              <a:rPr lang="en-GB" sz="1200" dirty="0"/>
              <a:t> - </a:t>
            </a:r>
            <a:r>
              <a:rPr lang="en-GB" sz="1200" dirty="0" err="1"/>
              <a:t>delegare</a:t>
            </a:r>
            <a:r>
              <a:rPr lang="en-GB" sz="1200" dirty="0"/>
              <a:t> a </a:t>
            </a:r>
            <a:r>
              <a:rPr lang="en-GB" sz="1200" dirty="0" err="1"/>
              <a:t>personale</a:t>
            </a:r>
            <a:r>
              <a:rPr lang="en-GB" sz="1200" dirty="0"/>
              <a:t> di fiducia se </a:t>
            </a:r>
            <a:r>
              <a:rPr lang="en-GB" sz="1200" dirty="0" err="1"/>
              <a:t>possibile</a:t>
            </a:r>
            <a:endParaRPr lang="en-GB" sz="1200" dirty="0"/>
          </a:p>
        </p:txBody>
      </p:sp>
      <p:sp>
        <p:nvSpPr>
          <p:cNvPr id="10"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Practical Tips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err="1">
                <a:solidFill>
                  <a:srgbClr val="ABE33F"/>
                </a:solidFill>
              </a:rPr>
              <a:t>Grazie</a:t>
            </a:r>
            <a:r>
              <a:rPr lang="en" sz="6000" dirty="0">
                <a:solidFill>
                  <a:srgbClr val="ABE33F"/>
                </a:solidFill>
              </a:rPr>
              <a:t>!</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it-IT" sz="3600" b="1" dirty="0"/>
              <a:t>D</a:t>
            </a:r>
            <a:r>
              <a:rPr lang="en" sz="3600" b="1" dirty="0" err="1"/>
              <a:t>omande</a:t>
            </a:r>
            <a:r>
              <a:rPr lang="en" sz="3600" b="1" dirty="0"/>
              <a:t>?</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887412" y="908050"/>
            <a:ext cx="7369175" cy="3327400"/>
          </a:xfrm>
          <a:prstGeom prst="rect">
            <a:avLst/>
          </a:prstGeom>
        </p:spPr>
        <p:txBody>
          <a:bodyPr spcFirstLastPara="1" wrap="square" lIns="91425" tIns="91425" rIns="91425" bIns="91425" anchor="t" anchorCtr="0">
            <a:noAutofit/>
          </a:bodyPr>
          <a:lstStyle/>
          <a:p>
            <a:pPr marL="76200" indent="0">
              <a:buNone/>
            </a:pPr>
            <a:r>
              <a:rPr lang="en-US" dirty="0" err="1"/>
              <a:t>Alla</a:t>
            </a:r>
            <a:r>
              <a:rPr lang="en-US" dirty="0"/>
              <a:t> fine di </a:t>
            </a:r>
            <a:r>
              <a:rPr lang="en-US" dirty="0" err="1"/>
              <a:t>questo</a:t>
            </a:r>
            <a:r>
              <a:rPr lang="en-US" dirty="0"/>
              <a:t> modulo </a:t>
            </a:r>
            <a:r>
              <a:rPr lang="en-US" dirty="0" err="1"/>
              <a:t>sarai</a:t>
            </a:r>
            <a:r>
              <a:rPr lang="en-US" dirty="0"/>
              <a:t> in </a:t>
            </a:r>
            <a:r>
              <a:rPr lang="en-US" dirty="0" err="1"/>
              <a:t>grado</a:t>
            </a:r>
            <a:r>
              <a:rPr lang="en-US" dirty="0"/>
              <a:t> di:</a:t>
            </a:r>
          </a:p>
          <a:p>
            <a:pPr marL="76200" indent="0">
              <a:buNone/>
            </a:pPr>
            <a:endParaRPr lang="en-US" dirty="0"/>
          </a:p>
          <a:p>
            <a:pPr lvl="0"/>
            <a:r>
              <a:rPr lang="en-GB" dirty="0" err="1"/>
              <a:t>Descrivere</a:t>
            </a:r>
            <a:r>
              <a:rPr lang="en-GB" dirty="0"/>
              <a:t> le '</a:t>
            </a:r>
            <a:r>
              <a:rPr lang="en-GB" dirty="0" err="1"/>
              <a:t>Relazioni</a:t>
            </a:r>
            <a:r>
              <a:rPr lang="en-GB" dirty="0"/>
              <a:t> </a:t>
            </a:r>
            <a:r>
              <a:rPr lang="en-GB" dirty="0" err="1"/>
              <a:t>Pubbliche</a:t>
            </a:r>
            <a:r>
              <a:rPr lang="en-GB" dirty="0"/>
              <a:t> </a:t>
            </a:r>
            <a:r>
              <a:rPr lang="en-GB" dirty="0" err="1"/>
              <a:t>Digitali</a:t>
            </a:r>
            <a:r>
              <a:rPr lang="en-GB" dirty="0"/>
              <a:t>'.</a:t>
            </a:r>
          </a:p>
          <a:p>
            <a:pPr lvl="0"/>
            <a:r>
              <a:rPr lang="en-GB" dirty="0" err="1"/>
              <a:t>Sviluppare</a:t>
            </a:r>
            <a:r>
              <a:rPr lang="en-GB" dirty="0"/>
              <a:t> una </a:t>
            </a:r>
            <a:r>
              <a:rPr lang="en-GB" dirty="0" err="1"/>
              <a:t>strategia</a:t>
            </a:r>
            <a:r>
              <a:rPr lang="en-GB" dirty="0"/>
              <a:t> di </a:t>
            </a:r>
            <a:r>
              <a:rPr lang="en-GB" dirty="0" err="1"/>
              <a:t>gestione</a:t>
            </a:r>
            <a:r>
              <a:rPr lang="en-GB" dirty="0"/>
              <a:t> </a:t>
            </a:r>
            <a:r>
              <a:rPr lang="en-GB" dirty="0" err="1"/>
              <a:t>della</a:t>
            </a:r>
            <a:r>
              <a:rPr lang="en-GB" dirty="0"/>
              <a:t> </a:t>
            </a:r>
            <a:r>
              <a:rPr lang="en-GB" dirty="0" err="1"/>
              <a:t>reputazione</a:t>
            </a:r>
            <a:r>
              <a:rPr lang="en-GB" dirty="0"/>
              <a:t> online</a:t>
            </a:r>
          </a:p>
          <a:p>
            <a:pPr lvl="0"/>
            <a:r>
              <a:rPr lang="en-GB" dirty="0" err="1"/>
              <a:t>Iniziare</a:t>
            </a:r>
            <a:r>
              <a:rPr lang="en-GB" dirty="0"/>
              <a:t> a </a:t>
            </a:r>
            <a:r>
              <a:rPr lang="en-GB" dirty="0" err="1"/>
              <a:t>costruire</a:t>
            </a:r>
            <a:r>
              <a:rPr lang="en-GB" dirty="0"/>
              <a:t> la </a:t>
            </a:r>
            <a:r>
              <a:rPr lang="en-GB" dirty="0" err="1"/>
              <a:t>reputazione</a:t>
            </a:r>
            <a:r>
              <a:rPr lang="en-GB" dirty="0"/>
              <a:t> </a:t>
            </a:r>
            <a:r>
              <a:rPr lang="en-GB" dirty="0" err="1"/>
              <a:t>aziendale</a:t>
            </a:r>
            <a:r>
              <a:rPr lang="en-GB" dirty="0"/>
              <a:t> online</a:t>
            </a:r>
          </a:p>
          <a:p>
            <a:pPr lvl="0"/>
            <a:r>
              <a:rPr lang="en-GB" dirty="0" err="1"/>
              <a:t>Gestire</a:t>
            </a:r>
            <a:r>
              <a:rPr lang="en-GB" dirty="0"/>
              <a:t> le </a:t>
            </a:r>
            <a:r>
              <a:rPr lang="en-GB" dirty="0" err="1"/>
              <a:t>crisi</a:t>
            </a:r>
            <a:r>
              <a:rPr lang="en-GB" dirty="0"/>
              <a:t> </a:t>
            </a:r>
            <a:r>
              <a:rPr lang="en-GB" dirty="0" err="1"/>
              <a:t>delle</a:t>
            </a:r>
            <a:r>
              <a:rPr lang="en-GB" dirty="0"/>
              <a:t> </a:t>
            </a:r>
            <a:r>
              <a:rPr lang="en-GB" dirty="0" err="1"/>
              <a:t>relazioni</a:t>
            </a:r>
            <a:r>
              <a:rPr lang="en-GB" dirty="0"/>
              <a:t> </a:t>
            </a:r>
            <a:r>
              <a:rPr lang="en-GB" dirty="0" err="1"/>
              <a:t>pubbliche</a:t>
            </a:r>
            <a:endParaRPr lang="en-GB"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a:t>Obiettivi</a:t>
            </a:r>
            <a:r>
              <a:rPr lang="en-GB" dirty="0"/>
              <a:t> e </a:t>
            </a:r>
            <a:r>
              <a:rPr lang="en-GB" dirty="0" err="1"/>
              <a:t>finalità</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Indice</a:t>
            </a:r>
            <a:endParaRPr lang="es-ES" dirty="0"/>
          </a:p>
        </p:txBody>
      </p:sp>
      <p:graphicFrame>
        <p:nvGraphicFramePr>
          <p:cNvPr id="4" name="Diagrama 3"/>
          <p:cNvGraphicFramePr/>
          <p:nvPr>
            <p:extLst>
              <p:ext uri="{D42A27DB-BD31-4B8C-83A1-F6EECF244321}">
                <p14:modId xmlns:p14="http://schemas.microsoft.com/office/powerpoint/2010/main" val="778010097"/>
              </p:ext>
            </p:extLst>
          </p:nvPr>
        </p:nvGraphicFramePr>
        <p:xfrm>
          <a:off x="450850" y="982132"/>
          <a:ext cx="7169150" cy="3621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000" b="1" dirty="0" err="1">
                <a:solidFill>
                  <a:srgbClr val="00AE9D"/>
                </a:solidFill>
              </a:rPr>
              <a:t>Introduzione</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76200" indent="0">
              <a:buNone/>
              <a:defRPr/>
            </a:pPr>
            <a:r>
              <a:rPr lang="en-GB" altLang="es-ES" sz="1800" dirty="0">
                <a:latin typeface="Karla" panose="020B0604020202020204" charset="0"/>
                <a:cs typeface="Calibri" panose="020F0502020204030204" pitchFamily="34" charset="0"/>
              </a:rPr>
              <a:t>Cosa </a:t>
            </a:r>
            <a:r>
              <a:rPr lang="en-GB" altLang="es-ES" sz="1800" dirty="0" err="1">
                <a:latin typeface="Karla" panose="020B0604020202020204" charset="0"/>
                <a:cs typeface="Calibri" panose="020F0502020204030204" pitchFamily="34" charset="0"/>
              </a:rPr>
              <a:t>sono</a:t>
            </a:r>
            <a:r>
              <a:rPr lang="en-GB" altLang="es-ES" sz="1800" dirty="0">
                <a:latin typeface="Karla" panose="020B0604020202020204" charset="0"/>
                <a:cs typeface="Calibri" panose="020F0502020204030204" pitchFamily="34" charset="0"/>
              </a:rPr>
              <a:t> le </a:t>
            </a:r>
            <a:r>
              <a:rPr lang="en-GB" altLang="es-ES" sz="1800" dirty="0" err="1">
                <a:latin typeface="Karla" panose="020B0604020202020204" charset="0"/>
                <a:cs typeface="Calibri" panose="020F0502020204030204" pitchFamily="34" charset="0"/>
              </a:rPr>
              <a:t>relazioni</a:t>
            </a:r>
            <a:r>
              <a:rPr lang="en-GB" altLang="es-ES" sz="1800" dirty="0">
                <a:latin typeface="Karla" panose="020B0604020202020204" charset="0"/>
                <a:cs typeface="Calibri" panose="020F0502020204030204" pitchFamily="34" charset="0"/>
              </a:rPr>
              <a:t> </a:t>
            </a:r>
            <a:r>
              <a:rPr lang="en-GB" altLang="es-ES" sz="1800" dirty="0" err="1">
                <a:latin typeface="Karla" panose="020B0604020202020204" charset="0"/>
                <a:cs typeface="Calibri" panose="020F0502020204030204" pitchFamily="34" charset="0"/>
              </a:rPr>
              <a:t>pubbliche</a:t>
            </a:r>
            <a:r>
              <a:rPr lang="en-GB" altLang="es-ES" sz="1800" dirty="0">
                <a:latin typeface="Karla" panose="020B0604020202020204" charset="0"/>
                <a:cs typeface="Calibri" panose="020F0502020204030204" pitchFamily="34" charset="0"/>
              </a:rPr>
              <a:t> </a:t>
            </a:r>
            <a:r>
              <a:rPr lang="en-GB" altLang="es-ES" sz="1800" dirty="0" err="1">
                <a:latin typeface="Karla" panose="020B0604020202020204" charset="0"/>
                <a:cs typeface="Calibri" panose="020F0502020204030204" pitchFamily="34" charset="0"/>
              </a:rPr>
              <a:t>digitali</a:t>
            </a:r>
            <a:r>
              <a:rPr lang="en-GB" altLang="es-ES" sz="1800" dirty="0">
                <a:latin typeface="Karla" panose="020B0604020202020204" charset="0"/>
                <a:cs typeface="Calibri" panose="020F0502020204030204" pitchFamily="34" charset="0"/>
              </a:rPr>
              <a:t>?</a:t>
            </a: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Introduzione</a:t>
            </a:r>
            <a:endParaRPr dirty="0"/>
          </a:p>
        </p:txBody>
      </p:sp>
      <p:sp>
        <p:nvSpPr>
          <p:cNvPr id="4" name="Google Shape;102;p12"/>
          <p:cNvSpPr txBox="1">
            <a:spLocks/>
          </p:cNvSpPr>
          <p:nvPr/>
        </p:nvSpPr>
        <p:spPr>
          <a:xfrm>
            <a:off x="171880" y="2442630"/>
            <a:ext cx="3421889"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err="1">
                <a:solidFill>
                  <a:srgbClr val="00AE9D"/>
                </a:solidFill>
              </a:rPr>
              <a:t>Relazioni</a:t>
            </a:r>
            <a:r>
              <a:rPr lang="es-ES" sz="1400" b="1" dirty="0">
                <a:solidFill>
                  <a:srgbClr val="00AE9D"/>
                </a:solidFill>
              </a:rPr>
              <a:t> </a:t>
            </a:r>
            <a:r>
              <a:rPr lang="es-ES" sz="1400" b="1" dirty="0" err="1">
                <a:solidFill>
                  <a:srgbClr val="00AE9D"/>
                </a:solidFill>
              </a:rPr>
              <a:t>Pubbliche</a:t>
            </a:r>
            <a:r>
              <a:rPr lang="es-ES" sz="1400" b="1" dirty="0">
                <a:solidFill>
                  <a:srgbClr val="00AE9D"/>
                </a:solidFill>
              </a:rPr>
              <a:t> </a:t>
            </a:r>
            <a:r>
              <a:rPr lang="es-ES" sz="1400" b="1" dirty="0" err="1">
                <a:solidFill>
                  <a:srgbClr val="00AE9D"/>
                </a:solidFill>
              </a:rPr>
              <a:t>Digitali</a:t>
            </a:r>
            <a:r>
              <a:rPr lang="es-ES" sz="1400" b="1" dirty="0">
                <a:solidFill>
                  <a:srgbClr val="00AE9D"/>
                </a:solidFill>
              </a:rPr>
              <a:t> (DPR)</a:t>
            </a:r>
            <a:endParaRPr lang="es-ES" sz="1400" dirty="0">
              <a:solidFill>
                <a:srgbClr val="00AE9D"/>
              </a:solidFill>
            </a:endParaRPr>
          </a:p>
          <a:p>
            <a:pPr marL="171450" indent="-171450">
              <a:buClr>
                <a:schemeClr val="dk1"/>
              </a:buClr>
              <a:buSzPts val="1100"/>
            </a:pPr>
            <a:r>
              <a:rPr lang="es-ES" sz="1400" dirty="0"/>
              <a:t>Usare la </a:t>
            </a:r>
            <a:r>
              <a:rPr lang="es-ES" sz="1400" dirty="0" err="1"/>
              <a:t>tecnologia</a:t>
            </a:r>
            <a:r>
              <a:rPr lang="es-ES" sz="1400" dirty="0"/>
              <a:t> </a:t>
            </a:r>
            <a:r>
              <a:rPr lang="es-ES" sz="1400" dirty="0" err="1"/>
              <a:t>digitale</a:t>
            </a:r>
            <a:r>
              <a:rPr lang="es-ES" sz="1400" dirty="0"/>
              <a:t> per </a:t>
            </a:r>
            <a:r>
              <a:rPr lang="es-ES" sz="1400" dirty="0" err="1"/>
              <a:t>gestire</a:t>
            </a:r>
            <a:r>
              <a:rPr lang="es-ES" sz="1400" dirty="0"/>
              <a:t> la </a:t>
            </a:r>
            <a:r>
              <a:rPr lang="es-ES" sz="1400" dirty="0" err="1"/>
              <a:t>reputazione</a:t>
            </a:r>
            <a:r>
              <a:rPr lang="es-ES" sz="1400" dirty="0"/>
              <a:t>, la </a:t>
            </a:r>
            <a:r>
              <a:rPr lang="es-ES" sz="1400" dirty="0" err="1"/>
              <a:t>consapevolezza</a:t>
            </a:r>
            <a:r>
              <a:rPr lang="es-ES" sz="1400" dirty="0"/>
              <a:t> e </a:t>
            </a:r>
            <a:r>
              <a:rPr lang="es-ES" sz="1400" dirty="0" err="1"/>
              <a:t>il</a:t>
            </a:r>
            <a:r>
              <a:rPr lang="es-ES" sz="1400" dirty="0"/>
              <a:t> </a:t>
            </a:r>
            <a:r>
              <a:rPr lang="es-ES" sz="1400" dirty="0" err="1"/>
              <a:t>marchio</a:t>
            </a:r>
            <a:r>
              <a:rPr lang="es-ES" sz="1400" dirty="0"/>
              <a:t> di </a:t>
            </a:r>
            <a:r>
              <a:rPr lang="es-ES" sz="1400" dirty="0" err="1"/>
              <a:t>un'azienda</a:t>
            </a:r>
            <a:endParaRPr lang="es-ES" sz="1400" dirty="0"/>
          </a:p>
          <a:p>
            <a:pPr marL="171450" indent="-171450">
              <a:buClr>
                <a:schemeClr val="dk1"/>
              </a:buClr>
              <a:buSzPts val="1100"/>
            </a:pPr>
            <a:r>
              <a:rPr lang="es-ES" sz="1400" dirty="0"/>
              <a:t>DPR </a:t>
            </a:r>
            <a:r>
              <a:rPr lang="es-ES" sz="1400" dirty="0" err="1"/>
              <a:t>utilizza</a:t>
            </a:r>
            <a:r>
              <a:rPr lang="es-ES" sz="1400" dirty="0"/>
              <a:t> i media </a:t>
            </a:r>
            <a:r>
              <a:rPr lang="es-ES" sz="1400" dirty="0" err="1"/>
              <a:t>digitali</a:t>
            </a:r>
            <a:r>
              <a:rPr lang="es-ES" sz="1400" dirty="0"/>
              <a:t> per </a:t>
            </a:r>
            <a:r>
              <a:rPr lang="es-ES" sz="1400" dirty="0" err="1"/>
              <a:t>influenzare</a:t>
            </a:r>
            <a:endParaRPr lang="es-ES" sz="1200" dirty="0"/>
          </a:p>
          <a:p>
            <a:pPr marL="0" indent="0">
              <a:buFont typeface="Karla"/>
              <a:buNone/>
            </a:pPr>
            <a:endParaRPr lang="es-ES" sz="1200" dirty="0"/>
          </a:p>
        </p:txBody>
      </p:sp>
      <p:sp>
        <p:nvSpPr>
          <p:cNvPr id="5" name="Google Shape;102;p12"/>
          <p:cNvSpPr txBox="1">
            <a:spLocks/>
          </p:cNvSpPr>
          <p:nvPr/>
        </p:nvSpPr>
        <p:spPr>
          <a:xfrm>
            <a:off x="4256381" y="2442629"/>
            <a:ext cx="4887619"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err="1">
                <a:solidFill>
                  <a:srgbClr val="00AE9D"/>
                </a:solidFill>
              </a:rPr>
              <a:t>Esempi</a:t>
            </a:r>
            <a:r>
              <a:rPr lang="es-ES" sz="1400" b="1" dirty="0">
                <a:solidFill>
                  <a:srgbClr val="00AE9D"/>
                </a:solidFill>
              </a:rPr>
              <a:t> di DPR</a:t>
            </a:r>
            <a:endParaRPr lang="es-ES" sz="1400" dirty="0">
              <a:solidFill>
                <a:srgbClr val="00AE9D"/>
              </a:solidFill>
            </a:endParaRPr>
          </a:p>
          <a:p>
            <a:pPr marL="171450" indent="-171450">
              <a:buClr>
                <a:schemeClr val="dk1"/>
              </a:buClr>
              <a:buSzPts val="1100"/>
            </a:pPr>
            <a:r>
              <a:rPr lang="es-ES" sz="1400" dirty="0"/>
              <a:t>Social media</a:t>
            </a:r>
          </a:p>
          <a:p>
            <a:pPr marL="171450" indent="-171450">
              <a:buClr>
                <a:schemeClr val="dk1"/>
              </a:buClr>
              <a:buSzPts val="1100"/>
            </a:pPr>
            <a:r>
              <a:rPr lang="es-ES" sz="1400" dirty="0" err="1"/>
              <a:t>Siti</a:t>
            </a:r>
            <a:r>
              <a:rPr lang="es-ES" sz="1400" dirty="0"/>
              <a:t> web</a:t>
            </a:r>
          </a:p>
          <a:p>
            <a:pPr marL="171450" indent="-171450">
              <a:buClr>
                <a:schemeClr val="dk1"/>
              </a:buClr>
              <a:buSzPts val="1100"/>
            </a:pPr>
            <a:r>
              <a:rPr lang="es-ES" sz="1400" dirty="0"/>
              <a:t>Blog</a:t>
            </a:r>
          </a:p>
          <a:p>
            <a:pPr marL="171450" indent="-171450">
              <a:buClr>
                <a:schemeClr val="dk1"/>
              </a:buClr>
              <a:buSzPts val="1100"/>
            </a:pPr>
            <a:r>
              <a:rPr lang="es-ES" sz="1400" dirty="0" err="1"/>
              <a:t>Contenuti</a:t>
            </a:r>
            <a:r>
              <a:rPr lang="es-ES" sz="1400" dirty="0"/>
              <a:t> online – </a:t>
            </a:r>
            <a:r>
              <a:rPr lang="es-ES" sz="1400" dirty="0" err="1"/>
              <a:t>presentazioni</a:t>
            </a:r>
            <a:r>
              <a:rPr lang="es-ES" sz="1400" dirty="0"/>
              <a:t>, evento </a:t>
            </a:r>
            <a:r>
              <a:rPr lang="es-ES" sz="1400" dirty="0" err="1"/>
              <a:t>aziendali</a:t>
            </a:r>
            <a:r>
              <a:rPr lang="es-ES" sz="1400" dirty="0"/>
              <a:t>, </a:t>
            </a:r>
            <a:r>
              <a:rPr lang="es-ES" sz="1400" dirty="0" err="1"/>
              <a:t>interviste</a:t>
            </a: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000" b="1" dirty="0" err="1">
                <a:solidFill>
                  <a:srgbClr val="00AE9D"/>
                </a:solidFill>
              </a:rPr>
              <a:t>Guida</a:t>
            </a:r>
            <a:r>
              <a:rPr lang="en-GB" sz="2000" b="1" dirty="0">
                <a:solidFill>
                  <a:srgbClr val="00AE9D"/>
                </a:solidFill>
              </a:rPr>
              <a:t> </a:t>
            </a:r>
            <a:r>
              <a:rPr lang="en-GB" sz="2000" b="1" dirty="0" err="1">
                <a:solidFill>
                  <a:srgbClr val="00AE9D"/>
                </a:solidFill>
              </a:rPr>
              <a:t>pratica</a:t>
            </a:r>
            <a:r>
              <a:rPr lang="en-GB" sz="2000" b="1" dirty="0">
                <a:solidFill>
                  <a:srgbClr val="00AE9D"/>
                </a:solidFill>
              </a:rPr>
              <a:t> </a:t>
            </a:r>
            <a:r>
              <a:rPr lang="en-GB" sz="2000" b="1" dirty="0" err="1">
                <a:solidFill>
                  <a:srgbClr val="00AE9D"/>
                </a:solidFill>
              </a:rPr>
              <a:t>alla</a:t>
            </a:r>
            <a:r>
              <a:rPr lang="en-GB" sz="2000" b="1" dirty="0">
                <a:solidFill>
                  <a:srgbClr val="00AE9D"/>
                </a:solidFill>
              </a:rPr>
              <a:t> </a:t>
            </a:r>
            <a:r>
              <a:rPr lang="en-GB" sz="2000" b="1" dirty="0" err="1">
                <a:solidFill>
                  <a:srgbClr val="00AE9D"/>
                </a:solidFill>
              </a:rPr>
              <a:t>Gestione</a:t>
            </a:r>
            <a:r>
              <a:rPr lang="en-GB" sz="2000" b="1" dirty="0">
                <a:solidFill>
                  <a:srgbClr val="00AE9D"/>
                </a:solidFill>
              </a:rPr>
              <a:t> </a:t>
            </a:r>
            <a:r>
              <a:rPr lang="en-GB" sz="2000" b="1" dirty="0" err="1">
                <a:solidFill>
                  <a:srgbClr val="00AE9D"/>
                </a:solidFill>
              </a:rPr>
              <a:t>della</a:t>
            </a:r>
            <a:r>
              <a:rPr lang="en-GB" sz="2000" b="1" dirty="0">
                <a:solidFill>
                  <a:srgbClr val="00AE9D"/>
                </a:solidFill>
              </a:rPr>
              <a:t> </a:t>
            </a:r>
            <a:r>
              <a:rPr lang="en-GB" sz="2000" b="1" dirty="0" err="1">
                <a:solidFill>
                  <a:srgbClr val="00AE9D"/>
                </a:solidFill>
              </a:rPr>
              <a:t>Reputazione</a:t>
            </a:r>
            <a:r>
              <a:rPr lang="en-GB" sz="2000" b="1" dirty="0">
                <a:solidFill>
                  <a:srgbClr val="00AE9D"/>
                </a:solidFill>
              </a:rPr>
              <a:t> Online (ORM)</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Unità</a:t>
            </a:r>
            <a:r>
              <a:rPr lang="es-ES" dirty="0"/>
              <a:t> 1.1</a:t>
            </a:r>
            <a:endParaRPr dirty="0"/>
          </a:p>
        </p:txBody>
      </p:sp>
      <p:sp>
        <p:nvSpPr>
          <p:cNvPr id="4" name="Google Shape;102;p12"/>
          <p:cNvSpPr txBox="1">
            <a:spLocks/>
          </p:cNvSpPr>
          <p:nvPr/>
        </p:nvSpPr>
        <p:spPr>
          <a:xfrm>
            <a:off x="170823" y="1752597"/>
            <a:ext cx="3828141" cy="15657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a:solidFill>
                  <a:srgbClr val="00AE9D"/>
                </a:solidFill>
              </a:rPr>
              <a:t>Gestione </a:t>
            </a:r>
            <a:r>
              <a:rPr lang="es-ES" sz="1400" b="1" dirty="0" err="1">
                <a:solidFill>
                  <a:srgbClr val="00AE9D"/>
                </a:solidFill>
              </a:rPr>
              <a:t>della</a:t>
            </a:r>
            <a:r>
              <a:rPr lang="es-ES" sz="1400" b="1" dirty="0">
                <a:solidFill>
                  <a:srgbClr val="00AE9D"/>
                </a:solidFill>
              </a:rPr>
              <a:t> </a:t>
            </a:r>
            <a:r>
              <a:rPr lang="es-ES" sz="1400" b="1" dirty="0" err="1">
                <a:solidFill>
                  <a:srgbClr val="00AE9D"/>
                </a:solidFill>
              </a:rPr>
              <a:t>Reputazione</a:t>
            </a:r>
            <a:r>
              <a:rPr lang="es-ES" sz="1400" b="1" dirty="0">
                <a:solidFill>
                  <a:srgbClr val="00AE9D"/>
                </a:solidFill>
              </a:rPr>
              <a:t> Online (ORM)</a:t>
            </a:r>
            <a:endParaRPr lang="es-ES" sz="1400" dirty="0">
              <a:solidFill>
                <a:srgbClr val="00AE9D"/>
              </a:solidFill>
            </a:endParaRPr>
          </a:p>
          <a:p>
            <a:pPr marL="171450" indent="-171450">
              <a:buClr>
                <a:schemeClr val="dk1"/>
              </a:buClr>
              <a:buSzPts val="1100"/>
            </a:pPr>
            <a:r>
              <a:rPr lang="es-ES" sz="1400" dirty="0" err="1"/>
              <a:t>Sviluppa</a:t>
            </a:r>
            <a:r>
              <a:rPr lang="es-ES" sz="1400" dirty="0"/>
              <a:t> </a:t>
            </a:r>
            <a:r>
              <a:rPr lang="es-ES" sz="1400" dirty="0" err="1"/>
              <a:t>strategie</a:t>
            </a:r>
            <a:r>
              <a:rPr lang="es-ES" sz="1400" dirty="0"/>
              <a:t> per </a:t>
            </a:r>
            <a:r>
              <a:rPr lang="es-ES" sz="1400" dirty="0" err="1"/>
              <a:t>influenzare</a:t>
            </a:r>
            <a:r>
              <a:rPr lang="es-ES" sz="1400" dirty="0"/>
              <a:t> la </a:t>
            </a:r>
            <a:r>
              <a:rPr lang="es-ES" sz="1400" dirty="0" err="1"/>
              <a:t>percezione</a:t>
            </a:r>
            <a:r>
              <a:rPr lang="es-ES" sz="1400" dirty="0"/>
              <a:t> </a:t>
            </a:r>
            <a:r>
              <a:rPr lang="es-ES" sz="1400" dirty="0" err="1"/>
              <a:t>pubblica</a:t>
            </a:r>
            <a:r>
              <a:rPr lang="es-ES" sz="1400" dirty="0"/>
              <a:t> </a:t>
            </a:r>
            <a:r>
              <a:rPr lang="es-ES" sz="1400" dirty="0" err="1"/>
              <a:t>della</a:t>
            </a:r>
            <a:r>
              <a:rPr lang="es-ES" sz="1400" dirty="0"/>
              <a:t> </a:t>
            </a:r>
            <a:r>
              <a:rPr lang="es-ES" sz="1400" dirty="0" err="1"/>
              <a:t>tua</a:t>
            </a:r>
            <a:r>
              <a:rPr lang="es-ES" sz="1400" dirty="0"/>
              <a:t> impresa online</a:t>
            </a:r>
          </a:p>
          <a:p>
            <a:pPr marL="171450" indent="-171450">
              <a:buClr>
                <a:schemeClr val="dk1"/>
              </a:buClr>
              <a:buSzPts val="1100"/>
            </a:pPr>
            <a:r>
              <a:rPr lang="es-ES" sz="1400" dirty="0" err="1"/>
              <a:t>Il</a:t>
            </a:r>
            <a:r>
              <a:rPr lang="es-ES" sz="1400" dirty="0"/>
              <a:t> DPR usa i media </a:t>
            </a:r>
            <a:r>
              <a:rPr lang="es-ES" sz="1400" dirty="0" err="1"/>
              <a:t>digitali</a:t>
            </a:r>
            <a:r>
              <a:rPr lang="es-ES" sz="1400" dirty="0"/>
              <a:t> per </a:t>
            </a:r>
            <a:r>
              <a:rPr lang="es-ES" sz="1400" dirty="0" err="1"/>
              <a:t>influenzare</a:t>
            </a:r>
            <a:endParaRPr lang="es-ES" sz="1400" dirty="0"/>
          </a:p>
          <a:p>
            <a:pPr marL="171450" indent="-171450">
              <a:buClr>
                <a:schemeClr val="dk1"/>
              </a:buClr>
              <a:buSzPts val="1100"/>
            </a:pPr>
            <a:r>
              <a:rPr lang="es-ES" sz="1400" dirty="0" err="1"/>
              <a:t>Monitorare</a:t>
            </a:r>
            <a:r>
              <a:rPr lang="es-ES" sz="1400" dirty="0"/>
              <a:t> i </a:t>
            </a:r>
            <a:r>
              <a:rPr lang="es-ES" sz="1400" dirty="0" err="1"/>
              <a:t>feedback</a:t>
            </a:r>
            <a:r>
              <a:rPr lang="es-ES" sz="1400" dirty="0"/>
              <a:t> </a:t>
            </a:r>
            <a:r>
              <a:rPr lang="es-ES" sz="1400" dirty="0" err="1"/>
              <a:t>negativi</a:t>
            </a: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
        <p:nvSpPr>
          <p:cNvPr id="5" name="Google Shape;102;p12"/>
          <p:cNvSpPr txBox="1">
            <a:spLocks/>
          </p:cNvSpPr>
          <p:nvPr/>
        </p:nvSpPr>
        <p:spPr>
          <a:xfrm>
            <a:off x="4227566" y="1752596"/>
            <a:ext cx="4515953"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err="1">
                <a:solidFill>
                  <a:srgbClr val="00AE9D"/>
                </a:solidFill>
              </a:rPr>
              <a:t>Il</a:t>
            </a:r>
            <a:r>
              <a:rPr lang="es-ES" sz="1400" b="1" dirty="0">
                <a:solidFill>
                  <a:srgbClr val="00AE9D"/>
                </a:solidFill>
              </a:rPr>
              <a:t> proceso ORM</a:t>
            </a:r>
            <a:endParaRPr lang="es-ES" sz="1400" dirty="0">
              <a:solidFill>
                <a:srgbClr val="00AE9D"/>
              </a:solidFill>
            </a:endParaRPr>
          </a:p>
          <a:p>
            <a:pPr marL="171450" indent="-171450">
              <a:buClr>
                <a:schemeClr val="dk1"/>
              </a:buClr>
              <a:buSzPts val="1100"/>
            </a:pPr>
            <a:r>
              <a:rPr lang="es-ES" sz="1400" dirty="0"/>
              <a:t>Crea un </a:t>
            </a:r>
            <a:r>
              <a:rPr lang="es-ES" sz="1400" dirty="0" err="1"/>
              <a:t>feedbackpositivo</a:t>
            </a:r>
            <a:endParaRPr lang="es-ES" sz="1400" dirty="0"/>
          </a:p>
          <a:p>
            <a:pPr marL="171450" indent="-171450">
              <a:buClr>
                <a:schemeClr val="dk1"/>
              </a:buClr>
              <a:buSzPts val="1100"/>
            </a:pPr>
            <a:r>
              <a:rPr lang="es-ES" sz="1400" dirty="0" err="1"/>
              <a:t>Publicizza</a:t>
            </a:r>
            <a:r>
              <a:rPr lang="es-ES" sz="1400" dirty="0"/>
              <a:t> le </a:t>
            </a:r>
            <a:r>
              <a:rPr lang="es-ES" sz="1400" dirty="0" err="1"/>
              <a:t>recensioni</a:t>
            </a:r>
            <a:r>
              <a:rPr lang="es-ES" sz="1400" dirty="0"/>
              <a:t> positive (previo </a:t>
            </a:r>
            <a:r>
              <a:rPr lang="es-ES" sz="1400" dirty="0" err="1"/>
              <a:t>permesso</a:t>
            </a:r>
            <a:r>
              <a:rPr lang="es-ES" sz="1400" dirty="0"/>
              <a:t>)</a:t>
            </a:r>
          </a:p>
          <a:p>
            <a:pPr marL="171450" indent="-171450">
              <a:buClr>
                <a:schemeClr val="dk1"/>
              </a:buClr>
              <a:buSzPts val="1100"/>
            </a:pPr>
            <a:r>
              <a:rPr lang="es-ES" sz="1400" dirty="0"/>
              <a:t>Usa media </a:t>
            </a:r>
            <a:r>
              <a:rPr lang="es-ES" sz="1400" dirty="0" err="1"/>
              <a:t>locali</a:t>
            </a:r>
            <a:r>
              <a:rPr lang="es-ES" sz="1400" dirty="0"/>
              <a:t> e social per  creare la </a:t>
            </a:r>
            <a:r>
              <a:rPr lang="es-ES" sz="1400" dirty="0" err="1"/>
              <a:t>tua</a:t>
            </a:r>
            <a:r>
              <a:rPr lang="es-ES" sz="1400" dirty="0"/>
              <a:t> </a:t>
            </a:r>
            <a:r>
              <a:rPr lang="es-ES" sz="1400" dirty="0" err="1"/>
              <a:t>audience</a:t>
            </a: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203089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54052" y="925305"/>
            <a:ext cx="9144000" cy="2759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dirty="0" err="1">
                <a:solidFill>
                  <a:srgbClr val="00AE9D"/>
                </a:solidFill>
              </a:rPr>
              <a:t>Gestione</a:t>
            </a:r>
            <a:r>
              <a:rPr lang="en-US" sz="2000" b="1" dirty="0">
                <a:solidFill>
                  <a:srgbClr val="00AE9D"/>
                </a:solidFill>
              </a:rPr>
              <a:t> </a:t>
            </a:r>
            <a:r>
              <a:rPr lang="en-US" sz="2000" b="1" dirty="0" err="1">
                <a:solidFill>
                  <a:srgbClr val="00AE9D"/>
                </a:solidFill>
              </a:rPr>
              <a:t>della</a:t>
            </a:r>
            <a:r>
              <a:rPr lang="en-US" sz="2000" b="1" dirty="0">
                <a:solidFill>
                  <a:srgbClr val="00AE9D"/>
                </a:solidFill>
              </a:rPr>
              <a:t> </a:t>
            </a:r>
            <a:r>
              <a:rPr lang="en-US" sz="2000" b="1" dirty="0" err="1">
                <a:solidFill>
                  <a:srgbClr val="00AE9D"/>
                </a:solidFill>
              </a:rPr>
              <a:t>Reputazione</a:t>
            </a:r>
            <a:r>
              <a:rPr lang="en-US" sz="2000" b="1" dirty="0">
                <a:solidFill>
                  <a:srgbClr val="00AE9D"/>
                </a:solidFill>
              </a:rPr>
              <a:t> Online (ORM) – Cosa </a:t>
            </a:r>
            <a:r>
              <a:rPr lang="en-US" sz="2000" b="1" dirty="0" err="1">
                <a:solidFill>
                  <a:srgbClr val="00AE9D"/>
                </a:solidFill>
              </a:rPr>
              <a:t>bisogna</a:t>
            </a:r>
            <a:r>
              <a:rPr lang="en-US" sz="2000" b="1" dirty="0">
                <a:solidFill>
                  <a:srgbClr val="00AE9D"/>
                </a:solidFill>
              </a:rPr>
              <a:t> fare?</a:t>
            </a:r>
            <a:endParaRPr lang="en-US" sz="2000" dirty="0">
              <a:solidFill>
                <a:srgbClr val="00AE9D"/>
              </a:solidFill>
            </a:endParaRPr>
          </a:p>
          <a:p>
            <a:pPr marL="0" lvl="0" indent="0" algn="l" rtl="0">
              <a:spcBef>
                <a:spcPts val="600"/>
              </a:spcBef>
              <a:spcAft>
                <a:spcPts val="0"/>
              </a:spcAft>
              <a:buNone/>
            </a:pPr>
            <a:endParaRPr lang="en" sz="1600" dirty="0"/>
          </a:p>
          <a:p>
            <a:pPr marL="0" lvl="0" indent="0" algn="l" rtl="0">
              <a:spcBef>
                <a:spcPts val="600"/>
              </a:spcBef>
              <a:spcAft>
                <a:spcPts val="0"/>
              </a:spcAft>
              <a:buNone/>
            </a:pPr>
            <a:r>
              <a:rPr lang="it-IT" dirty="0" err="1"/>
              <a:t>P</a:t>
            </a:r>
            <a:r>
              <a:rPr lang="en" dirty="0" err="1"/>
              <a:t>rima</a:t>
            </a:r>
            <a:r>
              <a:rPr lang="en" dirty="0"/>
              <a:t> di </a:t>
            </a:r>
            <a:r>
              <a:rPr lang="en" dirty="0" err="1"/>
              <a:t>implementare</a:t>
            </a:r>
            <a:r>
              <a:rPr lang="en" dirty="0"/>
              <a:t> la </a:t>
            </a:r>
            <a:r>
              <a:rPr lang="en" dirty="0" err="1"/>
              <a:t>tua</a:t>
            </a:r>
            <a:r>
              <a:rPr lang="en" dirty="0"/>
              <a:t> </a:t>
            </a:r>
            <a:r>
              <a:rPr lang="en" dirty="0" err="1"/>
              <a:t>strategia</a:t>
            </a:r>
            <a:r>
              <a:rPr lang="en" dirty="0"/>
              <a:t> ORM, </a:t>
            </a:r>
            <a:r>
              <a:rPr lang="en" dirty="0" err="1"/>
              <a:t>devi</a:t>
            </a:r>
            <a:r>
              <a:rPr lang="en" dirty="0"/>
              <a:t>:</a:t>
            </a: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a:t>Unità</a:t>
            </a:r>
            <a:r>
              <a:rPr lang="en-GB" dirty="0"/>
              <a:t> 1.1</a:t>
            </a:r>
          </a:p>
        </p:txBody>
      </p:sp>
      <p:sp>
        <p:nvSpPr>
          <p:cNvPr id="5" name="Google Shape;197;p22"/>
          <p:cNvSpPr/>
          <p:nvPr/>
        </p:nvSpPr>
        <p:spPr>
          <a:xfrm>
            <a:off x="3134822" y="2148461"/>
            <a:ext cx="2493600" cy="2493600"/>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CONTROLLA</a:t>
            </a:r>
          </a:p>
          <a:p>
            <a:pPr lvl="0" algn="ctr"/>
            <a:r>
              <a:rPr lang="it-IT" dirty="0">
                <a:solidFill>
                  <a:srgbClr val="FFFFFF"/>
                </a:solidFill>
                <a:latin typeface="Karla"/>
                <a:ea typeface="Karla"/>
                <a:cs typeface="Karla"/>
                <a:sym typeface="Karla"/>
              </a:rPr>
              <a:t>Cosa dice la gente di te sul tuo sito e su siti esterni</a:t>
            </a:r>
            <a:r>
              <a:rPr lang="en" dirty="0">
                <a:solidFill>
                  <a:srgbClr val="FFFFFF"/>
                </a:solidFill>
                <a:latin typeface="Karla"/>
                <a:ea typeface="Karla"/>
                <a:cs typeface="Karla"/>
                <a:sym typeface="Karla"/>
              </a:rPr>
              <a:t>?</a:t>
            </a:r>
            <a:endParaRPr dirty="0">
              <a:solidFill>
                <a:srgbClr val="FFFFFF"/>
              </a:solidFill>
              <a:latin typeface="Karla"/>
              <a:ea typeface="Karla"/>
              <a:cs typeface="Karla"/>
              <a:sym typeface="Karla"/>
            </a:endParaRPr>
          </a:p>
        </p:txBody>
      </p:sp>
      <p:sp>
        <p:nvSpPr>
          <p:cNvPr id="7" name="Google Shape;198;p22"/>
          <p:cNvSpPr/>
          <p:nvPr/>
        </p:nvSpPr>
        <p:spPr>
          <a:xfrm>
            <a:off x="1121870" y="2571751"/>
            <a:ext cx="2589840"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AUDIT</a:t>
            </a:r>
          </a:p>
          <a:p>
            <a:pPr marL="0" lvl="0" indent="0" algn="ctr" rtl="0">
              <a:spcBef>
                <a:spcPts val="0"/>
              </a:spcBef>
              <a:spcAft>
                <a:spcPts val="0"/>
              </a:spcAft>
              <a:buNone/>
            </a:pPr>
            <a:r>
              <a:rPr lang="en-IE" dirty="0" err="1">
                <a:solidFill>
                  <a:srgbClr val="004C52"/>
                </a:solidFill>
                <a:latin typeface="Karla"/>
                <a:ea typeface="Karla"/>
                <a:cs typeface="Karla"/>
                <a:sym typeface="Karla"/>
              </a:rPr>
              <a:t>Cerca</a:t>
            </a:r>
            <a:r>
              <a:rPr lang="en-IE" dirty="0">
                <a:solidFill>
                  <a:srgbClr val="004C52"/>
                </a:solidFill>
                <a:latin typeface="Karla"/>
                <a:ea typeface="Karla"/>
                <a:cs typeface="Karla"/>
                <a:sym typeface="Karla"/>
              </a:rPr>
              <a:t> la </a:t>
            </a:r>
            <a:r>
              <a:rPr lang="en-IE" dirty="0" err="1">
                <a:solidFill>
                  <a:srgbClr val="004C52"/>
                </a:solidFill>
                <a:latin typeface="Karla"/>
                <a:ea typeface="Karla"/>
                <a:cs typeface="Karla"/>
                <a:sym typeface="Karla"/>
              </a:rPr>
              <a:t>tua</a:t>
            </a:r>
            <a:r>
              <a:rPr lang="en-IE" dirty="0">
                <a:solidFill>
                  <a:srgbClr val="004C52"/>
                </a:solidFill>
                <a:latin typeface="Karla"/>
                <a:ea typeface="Karla"/>
                <a:cs typeface="Karla"/>
                <a:sym typeface="Karla"/>
              </a:rPr>
              <a:t> </a:t>
            </a:r>
            <a:r>
              <a:rPr lang="en-IE" dirty="0" err="1">
                <a:solidFill>
                  <a:srgbClr val="004C52"/>
                </a:solidFill>
                <a:latin typeface="Karla"/>
                <a:ea typeface="Karla"/>
                <a:cs typeface="Karla"/>
                <a:sym typeface="Karla"/>
              </a:rPr>
              <a:t>attività</a:t>
            </a:r>
            <a:r>
              <a:rPr lang="en-IE" dirty="0">
                <a:solidFill>
                  <a:srgbClr val="004C52"/>
                </a:solidFill>
                <a:latin typeface="Karla"/>
                <a:ea typeface="Karla"/>
                <a:cs typeface="Karla"/>
                <a:sym typeface="Karla"/>
              </a:rPr>
              <a:t> </a:t>
            </a:r>
            <a:r>
              <a:rPr lang="en-IE" dirty="0" err="1">
                <a:solidFill>
                  <a:srgbClr val="004C52"/>
                </a:solidFill>
                <a:latin typeface="Karla"/>
                <a:ea typeface="Karla"/>
                <a:cs typeface="Karla"/>
                <a:sym typeface="Karla"/>
              </a:rPr>
              <a:t>su</a:t>
            </a:r>
            <a:r>
              <a:rPr lang="en-IE" dirty="0">
                <a:solidFill>
                  <a:srgbClr val="004C52"/>
                </a:solidFill>
                <a:latin typeface="Karla"/>
                <a:ea typeface="Karla"/>
                <a:cs typeface="Karla"/>
                <a:sym typeface="Karla"/>
              </a:rPr>
              <a:t> Google</a:t>
            </a:r>
            <a:endParaRPr dirty="0">
              <a:solidFill>
                <a:srgbClr val="004C52"/>
              </a:solidFill>
              <a:latin typeface="Karla"/>
              <a:ea typeface="Karla"/>
              <a:cs typeface="Karla"/>
              <a:sym typeface="Karla"/>
            </a:endParaRPr>
          </a:p>
        </p:txBody>
      </p:sp>
      <p:sp>
        <p:nvSpPr>
          <p:cNvPr id="8" name="Google Shape;199;p22"/>
          <p:cNvSpPr/>
          <p:nvPr/>
        </p:nvSpPr>
        <p:spPr>
          <a:xfrm>
            <a:off x="5124796" y="2571751"/>
            <a:ext cx="2743654"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REVISIONA</a:t>
            </a:r>
          </a:p>
          <a:p>
            <a:pPr lvl="0" algn="ctr"/>
            <a:r>
              <a:rPr lang="en-IE" dirty="0">
                <a:solidFill>
                  <a:srgbClr val="004C52"/>
                </a:solidFill>
                <a:latin typeface="Karla"/>
                <a:ea typeface="Karla"/>
                <a:cs typeface="Karla"/>
                <a:sym typeface="Karla"/>
              </a:rPr>
              <a:t>Dove </a:t>
            </a:r>
            <a:r>
              <a:rPr lang="en-IE" dirty="0" err="1">
                <a:solidFill>
                  <a:srgbClr val="004C52"/>
                </a:solidFill>
                <a:latin typeface="Karla"/>
                <a:ea typeface="Karla"/>
                <a:cs typeface="Karla"/>
                <a:sym typeface="Karla"/>
              </a:rPr>
              <a:t>è</a:t>
            </a:r>
            <a:r>
              <a:rPr lang="en-IE" dirty="0">
                <a:solidFill>
                  <a:srgbClr val="004C52"/>
                </a:solidFill>
                <a:latin typeface="Karla"/>
                <a:ea typeface="Karla"/>
                <a:cs typeface="Karla"/>
                <a:sym typeface="Karla"/>
              </a:rPr>
              <a:t> </a:t>
            </a:r>
            <a:r>
              <a:rPr lang="en-IE" dirty="0" err="1">
                <a:solidFill>
                  <a:srgbClr val="004C52"/>
                </a:solidFill>
                <a:latin typeface="Karla"/>
                <a:ea typeface="Karla"/>
                <a:cs typeface="Karla"/>
                <a:sym typeface="Karla"/>
              </a:rPr>
              <a:t>necessario</a:t>
            </a:r>
            <a:r>
              <a:rPr lang="en-IE" dirty="0">
                <a:solidFill>
                  <a:srgbClr val="004C52"/>
                </a:solidFill>
                <a:latin typeface="Karla"/>
                <a:ea typeface="Karla"/>
                <a:cs typeface="Karla"/>
                <a:sym typeface="Karla"/>
              </a:rPr>
              <a:t> </a:t>
            </a:r>
            <a:r>
              <a:rPr lang="en-IE" dirty="0" err="1">
                <a:solidFill>
                  <a:srgbClr val="004C52"/>
                </a:solidFill>
                <a:latin typeface="Karla"/>
                <a:ea typeface="Karla"/>
                <a:cs typeface="Karla"/>
                <a:sym typeface="Karla"/>
              </a:rPr>
              <a:t>focalizzare</a:t>
            </a:r>
            <a:r>
              <a:rPr lang="en-IE" dirty="0">
                <a:solidFill>
                  <a:srgbClr val="004C52"/>
                </a:solidFill>
                <a:latin typeface="Karla"/>
                <a:ea typeface="Karla"/>
                <a:cs typeface="Karla"/>
                <a:sym typeface="Karla"/>
              </a:rPr>
              <a:t> </a:t>
            </a:r>
            <a:r>
              <a:rPr lang="en-IE" dirty="0" err="1">
                <a:solidFill>
                  <a:srgbClr val="004C52"/>
                </a:solidFill>
                <a:latin typeface="Karla"/>
                <a:ea typeface="Karla"/>
                <a:cs typeface="Karla"/>
                <a:sym typeface="Karla"/>
              </a:rPr>
              <a:t>l'attenzione</a:t>
            </a:r>
            <a:r>
              <a:rPr lang="en-IE" dirty="0">
                <a:solidFill>
                  <a:srgbClr val="004C52"/>
                </a:solidFill>
                <a:latin typeface="Karla"/>
                <a:ea typeface="Karla"/>
                <a:cs typeface="Karla"/>
                <a:sym typeface="Karla"/>
              </a:rPr>
              <a:t>, ad es. social media a </a:t>
            </a:r>
            <a:r>
              <a:rPr lang="en-IE" dirty="0" err="1">
                <a:solidFill>
                  <a:srgbClr val="004C52"/>
                </a:solidFill>
                <a:latin typeface="Karla"/>
                <a:ea typeface="Karla"/>
                <a:cs typeface="Karla"/>
                <a:sym typeface="Karla"/>
              </a:rPr>
              <a:t>pagamento</a:t>
            </a:r>
            <a:r>
              <a:rPr lang="en-IE" dirty="0">
                <a:solidFill>
                  <a:srgbClr val="004C52"/>
                </a:solidFill>
                <a:latin typeface="Karla"/>
                <a:ea typeface="Karla"/>
                <a:cs typeface="Karla"/>
                <a:sym typeface="Karla"/>
              </a:rPr>
              <a:t>, </a:t>
            </a:r>
            <a:r>
              <a:rPr lang="en-IE" dirty="0" err="1">
                <a:solidFill>
                  <a:srgbClr val="004C52"/>
                </a:solidFill>
                <a:latin typeface="Karla"/>
                <a:ea typeface="Karla"/>
                <a:cs typeface="Karla"/>
                <a:sym typeface="Karla"/>
              </a:rPr>
              <a:t>siti</a:t>
            </a:r>
            <a:r>
              <a:rPr lang="en-IE" dirty="0">
                <a:solidFill>
                  <a:srgbClr val="004C52"/>
                </a:solidFill>
                <a:latin typeface="Karla"/>
                <a:ea typeface="Karla"/>
                <a:cs typeface="Karla"/>
                <a:sym typeface="Karla"/>
              </a:rPr>
              <a:t> di </a:t>
            </a:r>
            <a:r>
              <a:rPr lang="en-IE" dirty="0" err="1">
                <a:solidFill>
                  <a:srgbClr val="004C52"/>
                </a:solidFill>
                <a:latin typeface="Karla"/>
                <a:ea typeface="Karla"/>
                <a:cs typeface="Karla"/>
                <a:sym typeface="Karla"/>
              </a:rPr>
              <a:t>notizie</a:t>
            </a:r>
            <a:r>
              <a:rPr lang="en-IE" dirty="0">
                <a:solidFill>
                  <a:srgbClr val="004C52"/>
                </a:solidFill>
                <a:latin typeface="Karla"/>
                <a:ea typeface="Karla"/>
                <a:cs typeface="Karla"/>
                <a:sym typeface="Karla"/>
              </a:rPr>
              <a:t>, </a:t>
            </a:r>
            <a:r>
              <a:rPr lang="en-IE" dirty="0" err="1">
                <a:solidFill>
                  <a:srgbClr val="004C52"/>
                </a:solidFill>
                <a:latin typeface="Karla"/>
                <a:ea typeface="Karla"/>
                <a:cs typeface="Karla"/>
                <a:sym typeface="Karla"/>
              </a:rPr>
              <a:t>ecc</a:t>
            </a:r>
            <a:r>
              <a:rPr lang="en-IE" dirty="0">
                <a:solidFill>
                  <a:srgbClr val="004C52"/>
                </a:solidFill>
                <a:latin typeface="Karla"/>
                <a:ea typeface="Karla"/>
                <a:cs typeface="Karla"/>
                <a:sym typeface="Karla"/>
              </a:rPr>
              <a:t>.</a:t>
            </a:r>
            <a:r>
              <a:rPr lang="en" dirty="0">
                <a:solidFill>
                  <a:srgbClr val="004C52"/>
                </a:solidFill>
                <a:latin typeface="Karla"/>
                <a:ea typeface="Karla"/>
                <a:cs typeface="Karla"/>
                <a:sym typeface="Karla"/>
              </a:rPr>
              <a:t>.</a:t>
            </a:r>
            <a:endParaRPr dirty="0">
              <a:solidFill>
                <a:srgbClr val="004C52"/>
              </a:solidFill>
              <a:latin typeface="Karla"/>
              <a:ea typeface="Karla"/>
              <a:cs typeface="Karla"/>
              <a:sym typeface="Karla"/>
            </a:endParaRPr>
          </a:p>
        </p:txBody>
      </p:sp>
    </p:spTree>
    <p:extLst>
      <p:ext uri="{BB962C8B-B14F-4D97-AF65-F5344CB8AC3E}">
        <p14:creationId xmlns:p14="http://schemas.microsoft.com/office/powerpoint/2010/main" val="412106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buNone/>
            </a:pPr>
            <a:r>
              <a:rPr lang="en-GB" sz="2000" b="1" dirty="0" err="1">
                <a:solidFill>
                  <a:srgbClr val="00AE9D"/>
                </a:solidFill>
              </a:rPr>
              <a:t>Stabilisi</a:t>
            </a:r>
            <a:r>
              <a:rPr lang="en-GB" sz="2000" b="1" dirty="0">
                <a:solidFill>
                  <a:srgbClr val="00AE9D"/>
                </a:solidFill>
              </a:rPr>
              <a:t> le </a:t>
            </a:r>
            <a:r>
              <a:rPr lang="en-GB" sz="2000" b="1" dirty="0" err="1">
                <a:solidFill>
                  <a:srgbClr val="00AE9D"/>
                </a:solidFill>
              </a:rPr>
              <a:t>priorità</a:t>
            </a:r>
            <a:r>
              <a:rPr lang="en-GB" sz="2000" b="1" dirty="0">
                <a:solidFill>
                  <a:srgbClr val="00AE9D"/>
                </a:solidFill>
              </a:rPr>
              <a:t> di </a:t>
            </a:r>
            <a:r>
              <a:rPr lang="en-GB" sz="2000" b="1" dirty="0" err="1">
                <a:solidFill>
                  <a:srgbClr val="00AE9D"/>
                </a:solidFill>
              </a:rPr>
              <a:t>Gestione</a:t>
            </a:r>
            <a:r>
              <a:rPr lang="en-GB" sz="2000" b="1" dirty="0">
                <a:solidFill>
                  <a:srgbClr val="00AE9D"/>
                </a:solidFill>
              </a:rPr>
              <a:t> </a:t>
            </a:r>
            <a:r>
              <a:rPr lang="en-GB" sz="2000" b="1" dirty="0" err="1">
                <a:solidFill>
                  <a:srgbClr val="00AE9D"/>
                </a:solidFill>
              </a:rPr>
              <a:t>della</a:t>
            </a:r>
            <a:r>
              <a:rPr lang="en-GB" sz="2000" b="1" dirty="0">
                <a:solidFill>
                  <a:srgbClr val="00AE9D"/>
                </a:solidFill>
              </a:rPr>
              <a:t> </a:t>
            </a:r>
            <a:r>
              <a:rPr lang="en-GB" sz="2000" b="1" dirty="0" err="1">
                <a:solidFill>
                  <a:srgbClr val="00AE9D"/>
                </a:solidFill>
              </a:rPr>
              <a:t>Reputazione</a:t>
            </a:r>
            <a:r>
              <a:rPr lang="en-GB" sz="2000" b="1" dirty="0">
                <a:solidFill>
                  <a:srgbClr val="00AE9D"/>
                </a:solidFill>
              </a:rPr>
              <a:t>  Online (ORM) per la </a:t>
            </a:r>
            <a:r>
              <a:rPr lang="en-GB" sz="2000" b="1" dirty="0" err="1">
                <a:solidFill>
                  <a:srgbClr val="00AE9D"/>
                </a:solidFill>
              </a:rPr>
              <a:t>tua</a:t>
            </a:r>
            <a:r>
              <a:rPr lang="en-GB" sz="2000" b="1" dirty="0">
                <a:solidFill>
                  <a:srgbClr val="00AE9D"/>
                </a:solidFill>
              </a:rPr>
              <a:t> impresa</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Unità</a:t>
            </a:r>
            <a:r>
              <a:rPr lang="es-ES" dirty="0"/>
              <a:t> 1.1</a:t>
            </a:r>
            <a:endParaRPr dirty="0"/>
          </a:p>
        </p:txBody>
      </p:sp>
      <p:sp>
        <p:nvSpPr>
          <p:cNvPr id="4" name="Google Shape;102;p12"/>
          <p:cNvSpPr txBox="1">
            <a:spLocks/>
          </p:cNvSpPr>
          <p:nvPr/>
        </p:nvSpPr>
        <p:spPr>
          <a:xfrm>
            <a:off x="170824" y="1752597"/>
            <a:ext cx="8550554" cy="2366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800" b="1" dirty="0" err="1">
                <a:solidFill>
                  <a:srgbClr val="00AE9D"/>
                </a:solidFill>
              </a:rPr>
              <a:t>Stabilisci</a:t>
            </a:r>
            <a:r>
              <a:rPr lang="es-ES" sz="1800" b="1" dirty="0">
                <a:solidFill>
                  <a:srgbClr val="00AE9D"/>
                </a:solidFill>
              </a:rPr>
              <a:t> le </a:t>
            </a:r>
            <a:r>
              <a:rPr lang="es-ES" sz="1800" b="1" dirty="0" err="1">
                <a:solidFill>
                  <a:srgbClr val="00AE9D"/>
                </a:solidFill>
              </a:rPr>
              <a:t>tue</a:t>
            </a:r>
            <a:r>
              <a:rPr lang="es-ES" sz="1800" b="1" dirty="0">
                <a:solidFill>
                  <a:srgbClr val="00AE9D"/>
                </a:solidFill>
              </a:rPr>
              <a:t> </a:t>
            </a:r>
            <a:r>
              <a:rPr lang="es-ES" sz="1800" b="1" dirty="0" err="1">
                <a:solidFill>
                  <a:srgbClr val="00AE9D"/>
                </a:solidFill>
              </a:rPr>
              <a:t>priorità</a:t>
            </a:r>
            <a:r>
              <a:rPr lang="es-ES" sz="1800" b="1" dirty="0">
                <a:solidFill>
                  <a:srgbClr val="00AE9D"/>
                </a:solidFill>
              </a:rPr>
              <a:t> ORM</a:t>
            </a:r>
            <a:endParaRPr lang="es-ES" sz="1800" dirty="0">
              <a:solidFill>
                <a:srgbClr val="00AE9D"/>
              </a:solidFill>
            </a:endParaRPr>
          </a:p>
          <a:p>
            <a:pPr marL="171450" indent="-171450">
              <a:buClr>
                <a:schemeClr val="dk1"/>
              </a:buClr>
              <a:buSzPts val="1100"/>
            </a:pPr>
            <a:r>
              <a:rPr lang="es-ES" sz="1800" dirty="0" err="1"/>
              <a:t>Decidi</a:t>
            </a:r>
            <a:r>
              <a:rPr lang="es-ES" sz="1800" dirty="0"/>
              <a:t> i </a:t>
            </a:r>
            <a:r>
              <a:rPr lang="es-ES" sz="1800" dirty="0" err="1"/>
              <a:t>tuoi</a:t>
            </a:r>
            <a:r>
              <a:rPr lang="es-ES" sz="1800" dirty="0"/>
              <a:t> </a:t>
            </a:r>
            <a:r>
              <a:rPr lang="es-ES" sz="1800" dirty="0" err="1"/>
              <a:t>obiettivi</a:t>
            </a:r>
            <a:endParaRPr lang="es-ES" sz="1800" dirty="0"/>
          </a:p>
          <a:p>
            <a:pPr marL="171450" indent="-171450">
              <a:buClr>
                <a:schemeClr val="dk1"/>
              </a:buClr>
              <a:buSzPts val="1100"/>
            </a:pPr>
            <a:r>
              <a:rPr lang="es-ES" sz="1800" dirty="0"/>
              <a:t>I </a:t>
            </a:r>
            <a:r>
              <a:rPr lang="es-ES" sz="1800" dirty="0" err="1"/>
              <a:t>limiti</a:t>
            </a:r>
            <a:r>
              <a:rPr lang="es-ES" sz="1800" dirty="0"/>
              <a:t> </a:t>
            </a:r>
            <a:r>
              <a:rPr lang="es-ES" sz="1800" dirty="0" err="1"/>
              <a:t>sono</a:t>
            </a:r>
            <a:r>
              <a:rPr lang="es-ES" sz="1800" dirty="0"/>
              <a:t> importante – </a:t>
            </a:r>
            <a:r>
              <a:rPr lang="es-ES" sz="1800" dirty="0" err="1"/>
              <a:t>quanto</a:t>
            </a:r>
            <a:r>
              <a:rPr lang="es-ES" sz="1800" dirty="0"/>
              <a:t> tempo e </a:t>
            </a:r>
            <a:r>
              <a:rPr lang="es-ES" sz="1800" dirty="0" err="1"/>
              <a:t>denaro</a:t>
            </a:r>
            <a:r>
              <a:rPr lang="es-ES" sz="1800" dirty="0"/>
              <a:t> </a:t>
            </a:r>
            <a:r>
              <a:rPr lang="es-ES" sz="1800" dirty="0" err="1"/>
              <a:t>puoi</a:t>
            </a:r>
            <a:r>
              <a:rPr lang="es-ES" sz="1800" dirty="0"/>
              <a:t> </a:t>
            </a:r>
            <a:r>
              <a:rPr lang="es-ES" sz="1800" dirty="0" err="1"/>
              <a:t>assegnare</a:t>
            </a:r>
            <a:r>
              <a:rPr lang="es-ES" sz="1800" dirty="0"/>
              <a:t> a </a:t>
            </a:r>
            <a:r>
              <a:rPr lang="es-ES" sz="1800" dirty="0" err="1"/>
              <a:t>questo</a:t>
            </a:r>
            <a:r>
              <a:rPr lang="es-ES" sz="1800" dirty="0"/>
              <a:t> compito?</a:t>
            </a:r>
          </a:p>
          <a:p>
            <a:pPr marL="171450" indent="-171450">
              <a:buClr>
                <a:schemeClr val="dk1"/>
              </a:buClr>
              <a:buSzPts val="1100"/>
            </a:pPr>
            <a:r>
              <a:rPr lang="es-ES" sz="1800" dirty="0"/>
              <a:t>Considera </a:t>
            </a:r>
            <a:r>
              <a:rPr lang="es-ES" sz="1800" dirty="0" err="1"/>
              <a:t>l’impatto</a:t>
            </a:r>
            <a:r>
              <a:rPr lang="es-ES" sz="1800" dirty="0"/>
              <a:t> – </a:t>
            </a:r>
            <a:r>
              <a:rPr lang="es-ES" sz="1800" dirty="0" err="1"/>
              <a:t>dove</a:t>
            </a:r>
            <a:r>
              <a:rPr lang="es-ES" sz="1800" dirty="0"/>
              <a:t> si </a:t>
            </a:r>
            <a:r>
              <a:rPr lang="es-ES" sz="1800" dirty="0" err="1"/>
              <a:t>ottengono</a:t>
            </a:r>
            <a:r>
              <a:rPr lang="es-ES" sz="1800" dirty="0"/>
              <a:t> i </a:t>
            </a:r>
            <a:r>
              <a:rPr lang="es-ES" sz="1800" dirty="0" err="1"/>
              <a:t>maggiori</a:t>
            </a:r>
            <a:r>
              <a:rPr lang="es-ES" sz="1800" dirty="0"/>
              <a:t> </a:t>
            </a:r>
            <a:r>
              <a:rPr lang="es-ES" sz="1800" dirty="0" err="1"/>
              <a:t>rendimenti</a:t>
            </a:r>
            <a:r>
              <a:rPr lang="es-ES" sz="1800" dirty="0"/>
              <a:t>?</a:t>
            </a:r>
          </a:p>
          <a:p>
            <a:pPr marL="171450" indent="-171450">
              <a:buClr>
                <a:schemeClr val="dk1"/>
              </a:buClr>
              <a:buSzPts val="1100"/>
            </a:pPr>
            <a:r>
              <a:rPr lang="es-ES" sz="1800" dirty="0"/>
              <a:t>Delinea i </a:t>
            </a:r>
            <a:r>
              <a:rPr lang="es-ES" sz="1800" dirty="0" err="1"/>
              <a:t>tuoi</a:t>
            </a:r>
            <a:r>
              <a:rPr lang="es-ES" sz="1800" dirty="0"/>
              <a:t> </a:t>
            </a:r>
            <a:r>
              <a:rPr lang="es-ES" sz="1800" dirty="0" err="1"/>
              <a:t>compiti</a:t>
            </a:r>
            <a:r>
              <a:rPr lang="es-ES" sz="1800" dirty="0"/>
              <a:t> </a:t>
            </a:r>
            <a:r>
              <a:rPr lang="es-ES" sz="1800" dirty="0" err="1"/>
              <a:t>critici</a:t>
            </a:r>
            <a:r>
              <a:rPr lang="es-ES" sz="1800" dirty="0"/>
              <a:t> e i </a:t>
            </a:r>
            <a:r>
              <a:rPr lang="es-ES" sz="1800" dirty="0" err="1"/>
              <a:t>primi</a:t>
            </a:r>
            <a:r>
              <a:rPr lang="es-ES" sz="1800" dirty="0"/>
              <a:t> </a:t>
            </a:r>
            <a:r>
              <a:rPr lang="es-ES" sz="1800" dirty="0" err="1"/>
              <a:t>passi</a:t>
            </a:r>
            <a:endParaRPr lang="es-ES" sz="18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406048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it-IT" sz="2000" b="1" dirty="0">
                <a:solidFill>
                  <a:srgbClr val="00AE9D"/>
                </a:solidFill>
              </a:rPr>
              <a:t>Costruirsi una reputazione online</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Unità</a:t>
            </a:r>
            <a:r>
              <a:rPr lang="es-ES" dirty="0"/>
              <a:t> 1.2</a:t>
            </a:r>
            <a:endParaRPr dirty="0"/>
          </a:p>
        </p:txBody>
      </p:sp>
      <p:sp>
        <p:nvSpPr>
          <p:cNvPr id="4" name="Google Shape;102;p12"/>
          <p:cNvSpPr txBox="1">
            <a:spLocks/>
          </p:cNvSpPr>
          <p:nvPr/>
        </p:nvSpPr>
        <p:spPr>
          <a:xfrm>
            <a:off x="139053" y="1578856"/>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800" b="1" dirty="0">
                <a:solidFill>
                  <a:srgbClr val="00AE9D"/>
                </a:solidFill>
              </a:rPr>
              <a:t>Implementare una </a:t>
            </a:r>
            <a:r>
              <a:rPr lang="es-ES" sz="1800" b="1" dirty="0" err="1">
                <a:solidFill>
                  <a:srgbClr val="00AE9D"/>
                </a:solidFill>
              </a:rPr>
              <a:t>strategia</a:t>
            </a:r>
            <a:r>
              <a:rPr lang="es-ES" sz="1800" b="1" dirty="0">
                <a:solidFill>
                  <a:srgbClr val="00AE9D"/>
                </a:solidFill>
              </a:rPr>
              <a:t> per la </a:t>
            </a:r>
            <a:r>
              <a:rPr lang="es-ES" sz="1800" b="1" dirty="0" err="1">
                <a:solidFill>
                  <a:srgbClr val="00AE9D"/>
                </a:solidFill>
              </a:rPr>
              <a:t>reputazione</a:t>
            </a:r>
            <a:r>
              <a:rPr lang="es-ES" sz="1800" b="1" dirty="0">
                <a:solidFill>
                  <a:srgbClr val="00AE9D"/>
                </a:solidFill>
              </a:rPr>
              <a:t> online</a:t>
            </a:r>
            <a:endParaRPr lang="es-ES" sz="1800" dirty="0">
              <a:solidFill>
                <a:srgbClr val="00AE9D"/>
              </a:solidFill>
            </a:endParaRPr>
          </a:p>
          <a:p>
            <a:pPr marL="171450" indent="-171450">
              <a:buClr>
                <a:schemeClr val="dk1"/>
              </a:buClr>
              <a:buSzPts val="1100"/>
            </a:pPr>
            <a:r>
              <a:rPr lang="es-ES" sz="1800" dirty="0" err="1"/>
              <a:t>Decidete</a:t>
            </a:r>
            <a:r>
              <a:rPr lang="es-ES" sz="1800" dirty="0"/>
              <a:t> la </a:t>
            </a:r>
            <a:r>
              <a:rPr lang="es-ES" sz="1800" dirty="0" err="1"/>
              <a:t>politica</a:t>
            </a:r>
            <a:r>
              <a:rPr lang="es-ES" sz="1800" dirty="0"/>
              <a:t> per la </a:t>
            </a:r>
            <a:r>
              <a:rPr lang="es-ES" sz="1800" dirty="0" err="1"/>
              <a:t>vostra</a:t>
            </a:r>
            <a:r>
              <a:rPr lang="es-ES" sz="1800" dirty="0"/>
              <a:t> impresa - </a:t>
            </a:r>
            <a:r>
              <a:rPr lang="es-ES" sz="1800" dirty="0" err="1"/>
              <a:t>Risponderai</a:t>
            </a:r>
            <a:r>
              <a:rPr lang="es-ES" sz="1800" dirty="0"/>
              <a:t> a </a:t>
            </a:r>
            <a:r>
              <a:rPr lang="es-ES" sz="1800" dirty="0" err="1"/>
              <a:t>tutte</a:t>
            </a:r>
            <a:r>
              <a:rPr lang="es-ES" sz="1800" dirty="0"/>
              <a:t> le </a:t>
            </a:r>
            <a:r>
              <a:rPr lang="es-ES" sz="1800" dirty="0" err="1"/>
              <a:t>recensioni</a:t>
            </a:r>
            <a:r>
              <a:rPr lang="es-ES" sz="1800" dirty="0"/>
              <a:t> e </a:t>
            </a:r>
            <a:r>
              <a:rPr lang="es-ES" sz="1800" dirty="0" err="1"/>
              <a:t>feedback</a:t>
            </a:r>
            <a:r>
              <a:rPr lang="es-ES" sz="1800" dirty="0"/>
              <a:t>? Chi </a:t>
            </a:r>
            <a:r>
              <a:rPr lang="es-ES" sz="1800" dirty="0" err="1"/>
              <a:t>sarà</a:t>
            </a:r>
            <a:r>
              <a:rPr lang="es-ES" sz="1800" dirty="0"/>
              <a:t> </a:t>
            </a:r>
            <a:r>
              <a:rPr lang="es-ES" sz="1800" dirty="0" err="1"/>
              <a:t>responsabile</a:t>
            </a:r>
            <a:r>
              <a:rPr lang="es-ES" sz="1800" dirty="0"/>
              <a:t> di </a:t>
            </a:r>
            <a:r>
              <a:rPr lang="es-ES" sz="1800" dirty="0" err="1"/>
              <a:t>questo</a:t>
            </a:r>
            <a:r>
              <a:rPr lang="es-ES" sz="1800" dirty="0"/>
              <a:t>?</a:t>
            </a:r>
          </a:p>
          <a:p>
            <a:pPr marL="171450" indent="-171450">
              <a:buClr>
                <a:schemeClr val="dk1"/>
              </a:buClr>
              <a:buSzPts val="1100"/>
            </a:pPr>
            <a:r>
              <a:rPr lang="es-ES" sz="1800" dirty="0"/>
              <a:t>Cosa </a:t>
            </a:r>
            <a:r>
              <a:rPr lang="es-ES" sz="1800" dirty="0" err="1"/>
              <a:t>è</a:t>
            </a:r>
            <a:r>
              <a:rPr lang="es-ES" sz="1800" dirty="0"/>
              <a:t> urgente per la </a:t>
            </a:r>
            <a:r>
              <a:rPr lang="es-ES" sz="1800" dirty="0" err="1"/>
              <a:t>vostra</a:t>
            </a:r>
            <a:r>
              <a:rPr lang="es-ES" sz="1800" dirty="0"/>
              <a:t> impresa, ad </a:t>
            </a:r>
            <a:r>
              <a:rPr lang="es-ES" sz="1800" dirty="0" err="1"/>
              <a:t>esempio</a:t>
            </a:r>
            <a:r>
              <a:rPr lang="es-ES" sz="1800" dirty="0"/>
              <a:t> ci </a:t>
            </a:r>
            <a:r>
              <a:rPr lang="es-ES" sz="1800" dirty="0" err="1"/>
              <a:t>sono</a:t>
            </a:r>
            <a:r>
              <a:rPr lang="es-ES" sz="1800" dirty="0"/>
              <a:t> </a:t>
            </a:r>
            <a:r>
              <a:rPr lang="es-ES" sz="1800" dirty="0" err="1"/>
              <a:t>particolari</a:t>
            </a:r>
            <a:r>
              <a:rPr lang="es-ES" sz="1800" dirty="0"/>
              <a:t> </a:t>
            </a:r>
            <a:r>
              <a:rPr lang="es-ES" sz="1800" dirty="0" err="1"/>
              <a:t>canali</a:t>
            </a:r>
            <a:r>
              <a:rPr lang="es-ES" sz="1800" dirty="0"/>
              <a:t> di social media che </a:t>
            </a:r>
            <a:r>
              <a:rPr lang="es-ES" sz="1800" dirty="0" err="1"/>
              <a:t>hanno</a:t>
            </a:r>
            <a:r>
              <a:rPr lang="es-ES" sz="1800" dirty="0"/>
              <a:t> la </a:t>
            </a:r>
            <a:r>
              <a:rPr lang="es-ES" sz="1800" dirty="0" err="1"/>
              <a:t>priorità</a:t>
            </a:r>
            <a:r>
              <a:rPr lang="es-ES" sz="1800" dirty="0"/>
              <a:t>, come Facebook?</a:t>
            </a:r>
          </a:p>
          <a:p>
            <a:pPr marL="171450" indent="-171450">
              <a:buClr>
                <a:schemeClr val="dk1"/>
              </a:buClr>
              <a:buSzPts val="1100"/>
            </a:pPr>
            <a:r>
              <a:rPr lang="es-ES" sz="1800" dirty="0" err="1"/>
              <a:t>Decidete</a:t>
            </a:r>
            <a:r>
              <a:rPr lang="es-ES" sz="1800" dirty="0"/>
              <a:t> le </a:t>
            </a:r>
            <a:r>
              <a:rPr lang="es-ES" sz="1800" dirty="0" err="1"/>
              <a:t>risposte</a:t>
            </a:r>
            <a:r>
              <a:rPr lang="es-ES" sz="1800" dirty="0"/>
              <a:t> </a:t>
            </a:r>
            <a:r>
              <a:rPr lang="es-ES" sz="1800" dirty="0" err="1"/>
              <a:t>urgenti</a:t>
            </a:r>
            <a:r>
              <a:rPr lang="es-ES" sz="1800" dirty="0"/>
              <a:t> e non </a:t>
            </a:r>
            <a:r>
              <a:rPr lang="es-ES" sz="1800" dirty="0" err="1"/>
              <a:t>urgenti</a:t>
            </a:r>
            <a:r>
              <a:rPr lang="es-ES" sz="1800" dirty="0"/>
              <a:t>.</a:t>
            </a:r>
          </a:p>
          <a:p>
            <a:pPr marL="171450" indent="-171450">
              <a:buClr>
                <a:schemeClr val="dk1"/>
              </a:buClr>
              <a:buSzPts val="1100"/>
            </a:pPr>
            <a:r>
              <a:rPr lang="es-ES" sz="1800" dirty="0" err="1"/>
              <a:t>Tenete</a:t>
            </a:r>
            <a:r>
              <a:rPr lang="es-ES" sz="1800" dirty="0"/>
              <a:t> una lista </a:t>
            </a:r>
            <a:r>
              <a:rPr lang="es-ES" sz="1800" dirty="0" err="1"/>
              <a:t>nera</a:t>
            </a:r>
            <a:r>
              <a:rPr lang="es-ES" sz="1800" dirty="0"/>
              <a:t> di "troll" a cui non </a:t>
            </a:r>
            <a:r>
              <a:rPr lang="es-ES" sz="1800" dirty="0" err="1"/>
              <a:t>risponderete</a:t>
            </a:r>
            <a:r>
              <a:rPr lang="es-ES" sz="1800" dirty="0"/>
              <a:t>.</a:t>
            </a:r>
          </a:p>
          <a:p>
            <a:pPr marL="171450" indent="-171450">
              <a:buClr>
                <a:schemeClr val="dk1"/>
              </a:buClr>
              <a:buSzPts val="1100"/>
            </a:pPr>
            <a:r>
              <a:rPr lang="es-ES" sz="1800" dirty="0" err="1"/>
              <a:t>Stabilite</a:t>
            </a:r>
            <a:r>
              <a:rPr lang="es-ES" sz="1800" dirty="0"/>
              <a:t> </a:t>
            </a:r>
            <a:r>
              <a:rPr lang="es-ES" sz="1800" dirty="0" err="1"/>
              <a:t>dei</a:t>
            </a:r>
            <a:r>
              <a:rPr lang="es-ES" sz="1800" dirty="0"/>
              <a:t> </a:t>
            </a:r>
            <a:r>
              <a:rPr lang="es-ES" sz="1800" dirty="0" err="1"/>
              <a:t>modelli</a:t>
            </a:r>
            <a:r>
              <a:rPr lang="es-ES" sz="1800" dirty="0"/>
              <a:t> di </a:t>
            </a:r>
            <a:r>
              <a:rPr lang="es-ES" sz="1800" dirty="0" err="1"/>
              <a:t>risposta</a:t>
            </a:r>
            <a:r>
              <a:rPr lang="es-ES" sz="1800" dirty="0"/>
              <a:t> in modo che </a:t>
            </a:r>
            <a:r>
              <a:rPr lang="es-ES" sz="1800" dirty="0" err="1"/>
              <a:t>il</a:t>
            </a:r>
            <a:r>
              <a:rPr lang="es-ES" sz="1800" dirty="0"/>
              <a:t> </a:t>
            </a:r>
            <a:r>
              <a:rPr lang="es-ES" sz="1800" dirty="0" err="1"/>
              <a:t>vostro</a:t>
            </a:r>
            <a:r>
              <a:rPr lang="es-ES" sz="1800" dirty="0"/>
              <a:t> tono e </a:t>
            </a:r>
            <a:r>
              <a:rPr lang="es-ES" sz="1800" dirty="0" err="1"/>
              <a:t>il</a:t>
            </a:r>
            <a:r>
              <a:rPr lang="es-ES" sz="1800" dirty="0"/>
              <a:t> </a:t>
            </a:r>
            <a:r>
              <a:rPr lang="es-ES" sz="1800" dirty="0" err="1"/>
              <a:t>vostro</a:t>
            </a:r>
            <a:r>
              <a:rPr lang="es-ES" sz="1800" dirty="0"/>
              <a:t> </a:t>
            </a:r>
            <a:r>
              <a:rPr lang="es-ES" sz="1800" dirty="0" err="1"/>
              <a:t>messaggio</a:t>
            </a:r>
            <a:r>
              <a:rPr lang="es-ES" sz="1800" dirty="0"/>
              <a:t> </a:t>
            </a:r>
            <a:r>
              <a:rPr lang="es-ES" sz="1800" dirty="0" err="1"/>
              <a:t>siano</a:t>
            </a:r>
            <a:r>
              <a:rPr lang="es-ES" sz="1800" dirty="0"/>
              <a:t> </a:t>
            </a:r>
            <a:r>
              <a:rPr lang="es-ES" sz="1800" dirty="0" err="1"/>
              <a:t>coerenti</a:t>
            </a:r>
            <a:r>
              <a:rPr lang="es-ES" sz="1800" dirty="0"/>
              <a:t>.</a:t>
            </a:r>
          </a:p>
          <a:p>
            <a:pPr marL="171450" indent="-171450">
              <a:buClr>
                <a:schemeClr val="dk1"/>
              </a:buClr>
              <a:buSzPts val="1100"/>
            </a:pP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353219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9" name="Google Shape;197;p22">
            <a:extLst>
              <a:ext uri="{FF2B5EF4-FFF2-40B4-BE49-F238E27FC236}">
                <a16:creationId xmlns:a16="http://schemas.microsoft.com/office/drawing/2014/main" id="{2CE58DD5-B044-4268-B801-8B3687495A39}"/>
              </a:ext>
            </a:extLst>
          </p:cNvPr>
          <p:cNvSpPr/>
          <p:nvPr/>
        </p:nvSpPr>
        <p:spPr>
          <a:xfrm>
            <a:off x="6312454" y="1996273"/>
            <a:ext cx="2920744" cy="2607956"/>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SPEDIZIONI / RESTITUZIONI</a:t>
            </a:r>
          </a:p>
          <a:p>
            <a:pPr lvl="0" algn="ctr"/>
            <a:r>
              <a:rPr lang="it-IT" dirty="0">
                <a:solidFill>
                  <a:srgbClr val="FFFFFF"/>
                </a:solidFill>
                <a:latin typeface="Karla"/>
                <a:ea typeface="Karla"/>
                <a:cs typeface="Karla"/>
                <a:sym typeface="Karla"/>
              </a:rPr>
              <a:t>Evitare spese costose e avere una politica di restituzione semplificata</a:t>
            </a:r>
          </a:p>
        </p:txBody>
      </p:sp>
      <p:sp>
        <p:nvSpPr>
          <p:cNvPr id="183" name="Google Shape;183;p20"/>
          <p:cNvSpPr txBox="1">
            <a:spLocks noGrp="1"/>
          </p:cNvSpPr>
          <p:nvPr>
            <p:ph type="body" idx="4294967295"/>
          </p:nvPr>
        </p:nvSpPr>
        <p:spPr>
          <a:xfrm>
            <a:off x="-54052" y="925305"/>
            <a:ext cx="6690826" cy="122383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US" b="1" dirty="0">
              <a:solidFill>
                <a:srgbClr val="00AE9D"/>
              </a:solidFill>
            </a:endParaRPr>
          </a:p>
          <a:p>
            <a:pPr marL="0" lvl="0" indent="0" algn="l" rtl="0">
              <a:spcBef>
                <a:spcPts val="600"/>
              </a:spcBef>
              <a:spcAft>
                <a:spcPts val="0"/>
              </a:spcAft>
              <a:buNone/>
            </a:pPr>
            <a:r>
              <a:rPr lang="en-US" b="1" dirty="0" err="1">
                <a:solidFill>
                  <a:srgbClr val="00AE9D"/>
                </a:solidFill>
              </a:rPr>
              <a:t>Trappole</a:t>
            </a:r>
            <a:r>
              <a:rPr lang="en-US" b="1" dirty="0">
                <a:solidFill>
                  <a:srgbClr val="00AE9D"/>
                </a:solidFill>
              </a:rPr>
              <a:t> </a:t>
            </a:r>
            <a:r>
              <a:rPr lang="en-US" b="1" dirty="0" err="1">
                <a:solidFill>
                  <a:srgbClr val="00AE9D"/>
                </a:solidFill>
              </a:rPr>
              <a:t>dell’online</a:t>
            </a:r>
            <a:r>
              <a:rPr lang="en-US" b="1" dirty="0">
                <a:solidFill>
                  <a:srgbClr val="00AE9D"/>
                </a:solidFill>
              </a:rPr>
              <a:t> – </a:t>
            </a:r>
            <a:r>
              <a:rPr lang="en-US" b="1" dirty="0" err="1">
                <a:solidFill>
                  <a:srgbClr val="00AE9D"/>
                </a:solidFill>
              </a:rPr>
              <a:t>cose</a:t>
            </a:r>
            <a:r>
              <a:rPr lang="en-US" b="1" dirty="0">
                <a:solidFill>
                  <a:srgbClr val="00AE9D"/>
                </a:solidFill>
              </a:rPr>
              <a:t> da </a:t>
            </a:r>
            <a:r>
              <a:rPr lang="en-US" b="1" dirty="0" err="1">
                <a:solidFill>
                  <a:srgbClr val="00AE9D"/>
                </a:solidFill>
              </a:rPr>
              <a:t>considerare</a:t>
            </a:r>
            <a:endParaRPr lang="en-US" dirty="0">
              <a:solidFill>
                <a:srgbClr val="00AE9D"/>
              </a:solidFill>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a:t>Unità</a:t>
            </a:r>
            <a:r>
              <a:rPr lang="en-GB" dirty="0"/>
              <a:t> 2.1</a:t>
            </a:r>
          </a:p>
        </p:txBody>
      </p:sp>
      <p:sp>
        <p:nvSpPr>
          <p:cNvPr id="5" name="Google Shape;197;p22"/>
          <p:cNvSpPr/>
          <p:nvPr/>
        </p:nvSpPr>
        <p:spPr>
          <a:xfrm>
            <a:off x="2173234" y="2017995"/>
            <a:ext cx="2920744" cy="2607956"/>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FFFFFF"/>
                </a:solidFill>
                <a:latin typeface="Karla"/>
                <a:ea typeface="Karla"/>
                <a:cs typeface="Karla"/>
                <a:sym typeface="Karla"/>
              </a:rPr>
              <a:t>ANALISI DELLA CONCORRENZA</a:t>
            </a:r>
          </a:p>
          <a:p>
            <a:pPr marL="0" lvl="0" indent="0" algn="ctr" rtl="0">
              <a:spcBef>
                <a:spcPts val="0"/>
              </a:spcBef>
              <a:spcAft>
                <a:spcPts val="0"/>
              </a:spcAft>
              <a:buNone/>
            </a:pPr>
            <a:r>
              <a:rPr lang="en" dirty="0">
                <a:solidFill>
                  <a:srgbClr val="FFFFFF"/>
                </a:solidFill>
                <a:latin typeface="Karla"/>
                <a:ea typeface="Karla"/>
                <a:cs typeface="Karla"/>
                <a:sym typeface="Karla"/>
              </a:rPr>
              <a:t>Cosa </a:t>
            </a:r>
            <a:r>
              <a:rPr lang="en" dirty="0" err="1">
                <a:solidFill>
                  <a:srgbClr val="FFFFFF"/>
                </a:solidFill>
                <a:latin typeface="Karla"/>
                <a:ea typeface="Karla"/>
                <a:cs typeface="Karla"/>
                <a:sym typeface="Karla"/>
              </a:rPr>
              <a:t>stanno</a:t>
            </a:r>
            <a:r>
              <a:rPr lang="en" dirty="0">
                <a:solidFill>
                  <a:srgbClr val="FFFFFF"/>
                </a:solidFill>
                <a:latin typeface="Karla"/>
                <a:ea typeface="Karla"/>
                <a:cs typeface="Karla"/>
                <a:sym typeface="Karla"/>
              </a:rPr>
              <a:t> </a:t>
            </a:r>
            <a:r>
              <a:rPr lang="en" dirty="0" err="1">
                <a:solidFill>
                  <a:srgbClr val="FFFFFF"/>
                </a:solidFill>
                <a:latin typeface="Karla"/>
                <a:ea typeface="Karla"/>
                <a:cs typeface="Karla"/>
                <a:sym typeface="Karla"/>
              </a:rPr>
              <a:t>facendo</a:t>
            </a:r>
            <a:r>
              <a:rPr lang="en" dirty="0">
                <a:solidFill>
                  <a:srgbClr val="FFFFFF"/>
                </a:solidFill>
                <a:latin typeface="Karla"/>
                <a:ea typeface="Karla"/>
                <a:cs typeface="Karla"/>
                <a:sym typeface="Karla"/>
              </a:rPr>
              <a:t> </a:t>
            </a:r>
            <a:r>
              <a:rPr lang="it-IT" dirty="0">
                <a:solidFill>
                  <a:srgbClr val="FFFFFF"/>
                </a:solidFill>
                <a:latin typeface="Karla"/>
                <a:ea typeface="Karla"/>
                <a:cs typeface="Karla"/>
                <a:sym typeface="Karla"/>
              </a:rPr>
              <a:t>i tuoi concorrenti</a:t>
            </a:r>
            <a:r>
              <a:rPr lang="en" dirty="0">
                <a:solidFill>
                  <a:srgbClr val="FFFFFF"/>
                </a:solidFill>
                <a:latin typeface="Karla"/>
                <a:ea typeface="Karla"/>
                <a:cs typeface="Karla"/>
                <a:sym typeface="Karla"/>
              </a:rPr>
              <a:t>?</a:t>
            </a:r>
            <a:endParaRPr dirty="0">
              <a:solidFill>
                <a:srgbClr val="FFFFFF"/>
              </a:solidFill>
              <a:latin typeface="Karla"/>
              <a:ea typeface="Karla"/>
              <a:cs typeface="Karla"/>
              <a:sym typeface="Karla"/>
            </a:endParaRPr>
          </a:p>
        </p:txBody>
      </p:sp>
      <p:sp>
        <p:nvSpPr>
          <p:cNvPr id="7" name="Google Shape;198;p22"/>
          <p:cNvSpPr/>
          <p:nvPr/>
        </p:nvSpPr>
        <p:spPr>
          <a:xfrm>
            <a:off x="4474" y="2476721"/>
            <a:ext cx="2920744"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AGGIORNAMENTI</a:t>
            </a:r>
          </a:p>
          <a:p>
            <a:pPr marL="0" lvl="0" indent="0" algn="ctr" rtl="0">
              <a:spcBef>
                <a:spcPts val="0"/>
              </a:spcBef>
              <a:spcAft>
                <a:spcPts val="0"/>
              </a:spcAft>
              <a:buNone/>
            </a:pPr>
            <a:r>
              <a:rPr lang="en-IE" dirty="0" err="1">
                <a:solidFill>
                  <a:srgbClr val="004C52"/>
                </a:solidFill>
                <a:latin typeface="Karla"/>
                <a:ea typeface="Karla"/>
                <a:cs typeface="Karla"/>
                <a:sym typeface="Karla"/>
              </a:rPr>
              <a:t>Mantieni</a:t>
            </a:r>
            <a:r>
              <a:rPr lang="en-IE" dirty="0">
                <a:solidFill>
                  <a:srgbClr val="004C52"/>
                </a:solidFill>
                <a:latin typeface="Karla"/>
                <a:ea typeface="Karla"/>
                <a:cs typeface="Karla"/>
                <a:sym typeface="Karla"/>
              </a:rPr>
              <a:t> il </a:t>
            </a:r>
            <a:r>
              <a:rPr lang="en-IE" dirty="0" err="1">
                <a:solidFill>
                  <a:srgbClr val="004C52"/>
                </a:solidFill>
                <a:latin typeface="Karla"/>
                <a:ea typeface="Karla"/>
                <a:cs typeface="Karla"/>
                <a:sym typeface="Karla"/>
              </a:rPr>
              <a:t>tuo</a:t>
            </a:r>
            <a:r>
              <a:rPr lang="en-IE" dirty="0">
                <a:solidFill>
                  <a:srgbClr val="004C52"/>
                </a:solidFill>
                <a:latin typeface="Karla"/>
                <a:ea typeface="Karla"/>
                <a:cs typeface="Karla"/>
                <a:sym typeface="Karla"/>
              </a:rPr>
              <a:t> </a:t>
            </a:r>
            <a:r>
              <a:rPr lang="en-IE" dirty="0" err="1">
                <a:solidFill>
                  <a:srgbClr val="004C52"/>
                </a:solidFill>
                <a:latin typeface="Karla"/>
                <a:ea typeface="Karla"/>
                <a:cs typeface="Karla"/>
                <a:sym typeface="Karla"/>
              </a:rPr>
              <a:t>sito</a:t>
            </a:r>
            <a:r>
              <a:rPr lang="en-IE" dirty="0">
                <a:solidFill>
                  <a:srgbClr val="004C52"/>
                </a:solidFill>
                <a:latin typeface="Karla"/>
                <a:ea typeface="Karla"/>
                <a:cs typeface="Karla"/>
                <a:sym typeface="Karla"/>
              </a:rPr>
              <a:t> web e le </a:t>
            </a:r>
            <a:r>
              <a:rPr lang="en-IE" dirty="0" err="1">
                <a:solidFill>
                  <a:srgbClr val="004C52"/>
                </a:solidFill>
                <a:latin typeface="Karla"/>
                <a:ea typeface="Karla"/>
                <a:cs typeface="Karla"/>
                <a:sym typeface="Karla"/>
              </a:rPr>
              <a:t>tue</a:t>
            </a:r>
            <a:r>
              <a:rPr lang="en-IE" dirty="0">
                <a:solidFill>
                  <a:srgbClr val="004C52"/>
                </a:solidFill>
                <a:latin typeface="Karla"/>
                <a:ea typeface="Karla"/>
                <a:cs typeface="Karla"/>
                <a:sym typeface="Karla"/>
              </a:rPr>
              <a:t> </a:t>
            </a:r>
            <a:r>
              <a:rPr lang="en-IE" dirty="0" err="1">
                <a:solidFill>
                  <a:srgbClr val="004C52"/>
                </a:solidFill>
                <a:latin typeface="Karla"/>
                <a:ea typeface="Karla"/>
                <a:cs typeface="Karla"/>
                <a:sym typeface="Karla"/>
              </a:rPr>
              <a:t>pagine</a:t>
            </a:r>
            <a:r>
              <a:rPr lang="en-IE" dirty="0">
                <a:solidFill>
                  <a:srgbClr val="004C52"/>
                </a:solidFill>
                <a:latin typeface="Karla"/>
                <a:ea typeface="Karla"/>
                <a:cs typeface="Karla"/>
                <a:sym typeface="Karla"/>
              </a:rPr>
              <a:t> sui social media </a:t>
            </a:r>
            <a:r>
              <a:rPr lang="en-IE" dirty="0" err="1">
                <a:solidFill>
                  <a:srgbClr val="004C52"/>
                </a:solidFill>
                <a:latin typeface="Karla"/>
                <a:ea typeface="Karla"/>
                <a:cs typeface="Karla"/>
                <a:sym typeface="Karla"/>
              </a:rPr>
              <a:t>regolaremnte</a:t>
            </a:r>
            <a:r>
              <a:rPr lang="en-IE" dirty="0">
                <a:solidFill>
                  <a:srgbClr val="004C52"/>
                </a:solidFill>
                <a:latin typeface="Karla"/>
                <a:ea typeface="Karla"/>
                <a:cs typeface="Karla"/>
                <a:sym typeface="Karla"/>
              </a:rPr>
              <a:t> </a:t>
            </a:r>
            <a:r>
              <a:rPr lang="en-IE" dirty="0" err="1">
                <a:solidFill>
                  <a:srgbClr val="004C52"/>
                </a:solidFill>
                <a:latin typeface="Karla"/>
                <a:ea typeface="Karla"/>
                <a:cs typeface="Karla"/>
                <a:sym typeface="Karla"/>
              </a:rPr>
              <a:t>aggiornate</a:t>
            </a:r>
            <a:r>
              <a:rPr lang="en-IE" dirty="0">
                <a:solidFill>
                  <a:srgbClr val="004C52"/>
                </a:solidFill>
                <a:latin typeface="Karla"/>
                <a:ea typeface="Karla"/>
                <a:cs typeface="Karla"/>
                <a:sym typeface="Karla"/>
              </a:rPr>
              <a:t>!</a:t>
            </a:r>
            <a:endParaRPr dirty="0">
              <a:solidFill>
                <a:srgbClr val="004C52"/>
              </a:solidFill>
              <a:latin typeface="Karla"/>
              <a:ea typeface="Karla"/>
              <a:cs typeface="Karla"/>
              <a:sym typeface="Karla"/>
            </a:endParaRPr>
          </a:p>
        </p:txBody>
      </p:sp>
      <p:sp>
        <p:nvSpPr>
          <p:cNvPr id="8" name="Google Shape;199;p22"/>
          <p:cNvSpPr/>
          <p:nvPr/>
        </p:nvSpPr>
        <p:spPr>
          <a:xfrm>
            <a:off x="4349068" y="2615463"/>
            <a:ext cx="2743654"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solidFill>
                  <a:srgbClr val="004C52"/>
                </a:solidFill>
                <a:latin typeface="Karla"/>
                <a:ea typeface="Karla"/>
                <a:cs typeface="Karla"/>
                <a:sym typeface="Karla"/>
              </a:rPr>
              <a:t>FIDELIZZAZIONE CLIENTI</a:t>
            </a:r>
          </a:p>
          <a:p>
            <a:pPr lvl="0" algn="ctr"/>
            <a:r>
              <a:rPr lang="en-US" dirty="0" err="1">
                <a:solidFill>
                  <a:srgbClr val="004C52"/>
                </a:solidFill>
                <a:latin typeface="Karla"/>
                <a:ea typeface="Karla"/>
                <a:cs typeface="Karla"/>
                <a:sym typeface="Karla"/>
              </a:rPr>
              <a:t>Mantenere</a:t>
            </a:r>
            <a:r>
              <a:rPr lang="en-US" dirty="0">
                <a:solidFill>
                  <a:srgbClr val="004C52"/>
                </a:solidFill>
                <a:latin typeface="Karla"/>
                <a:ea typeface="Karla"/>
                <a:cs typeface="Karla"/>
                <a:sym typeface="Karla"/>
              </a:rPr>
              <a:t> il "</a:t>
            </a:r>
            <a:r>
              <a:rPr lang="en-US" dirty="0" err="1">
                <a:solidFill>
                  <a:srgbClr val="004C52"/>
                </a:solidFill>
                <a:latin typeface="Karla"/>
                <a:ea typeface="Karla"/>
                <a:cs typeface="Karla"/>
                <a:sym typeface="Karla"/>
              </a:rPr>
              <a:t>tocco</a:t>
            </a:r>
            <a:r>
              <a:rPr lang="en-US" dirty="0">
                <a:solidFill>
                  <a:srgbClr val="004C52"/>
                </a:solidFill>
                <a:latin typeface="Karla"/>
                <a:ea typeface="Karla"/>
                <a:cs typeface="Karla"/>
                <a:sym typeface="Karla"/>
              </a:rPr>
              <a:t> </a:t>
            </a:r>
            <a:r>
              <a:rPr lang="en-US" dirty="0" err="1">
                <a:solidFill>
                  <a:srgbClr val="004C52"/>
                </a:solidFill>
                <a:latin typeface="Karla"/>
                <a:ea typeface="Karla"/>
                <a:cs typeface="Karla"/>
                <a:sym typeface="Karla"/>
              </a:rPr>
              <a:t>personale</a:t>
            </a:r>
            <a:r>
              <a:rPr lang="en-US" dirty="0">
                <a:solidFill>
                  <a:srgbClr val="004C52"/>
                </a:solidFill>
                <a:latin typeface="Karla"/>
                <a:ea typeface="Karla"/>
                <a:cs typeface="Karla"/>
                <a:sym typeface="Karla"/>
              </a:rPr>
              <a:t>" per </a:t>
            </a:r>
            <a:r>
              <a:rPr lang="en-US" dirty="0" err="1">
                <a:solidFill>
                  <a:srgbClr val="004C52"/>
                </a:solidFill>
                <a:latin typeface="Karla"/>
                <a:ea typeface="Karla"/>
                <a:cs typeface="Karla"/>
                <a:sym typeface="Karla"/>
              </a:rPr>
              <a:t>conservare</a:t>
            </a:r>
            <a:r>
              <a:rPr lang="en-US" dirty="0">
                <a:solidFill>
                  <a:srgbClr val="004C52"/>
                </a:solidFill>
                <a:latin typeface="Karla"/>
                <a:ea typeface="Karla"/>
                <a:cs typeface="Karla"/>
                <a:sym typeface="Karla"/>
              </a:rPr>
              <a:t> </a:t>
            </a:r>
            <a:r>
              <a:rPr lang="en-US" dirty="0" err="1">
                <a:solidFill>
                  <a:srgbClr val="004C52"/>
                </a:solidFill>
                <a:latin typeface="Karla"/>
                <a:ea typeface="Karla"/>
                <a:cs typeface="Karla"/>
                <a:sym typeface="Karla"/>
              </a:rPr>
              <a:t>i</a:t>
            </a:r>
            <a:r>
              <a:rPr lang="en-US" dirty="0">
                <a:solidFill>
                  <a:srgbClr val="004C52"/>
                </a:solidFill>
                <a:latin typeface="Karla"/>
                <a:ea typeface="Karla"/>
                <a:cs typeface="Karla"/>
                <a:sym typeface="Karla"/>
              </a:rPr>
              <a:t> </a:t>
            </a:r>
            <a:r>
              <a:rPr lang="en-US" dirty="0" err="1">
                <a:solidFill>
                  <a:srgbClr val="004C52"/>
                </a:solidFill>
                <a:latin typeface="Karla"/>
                <a:ea typeface="Karla"/>
                <a:cs typeface="Karla"/>
                <a:sym typeface="Karla"/>
              </a:rPr>
              <a:t>clienti</a:t>
            </a:r>
            <a:r>
              <a:rPr lang="en-US" dirty="0">
                <a:solidFill>
                  <a:srgbClr val="004C52"/>
                </a:solidFill>
                <a:latin typeface="Karla"/>
                <a:ea typeface="Karla"/>
                <a:cs typeface="Karla"/>
                <a:sym typeface="Karla"/>
              </a:rPr>
              <a:t>.</a:t>
            </a:r>
          </a:p>
        </p:txBody>
      </p:sp>
    </p:spTree>
    <p:extLst>
      <p:ext uri="{BB962C8B-B14F-4D97-AF65-F5344CB8AC3E}">
        <p14:creationId xmlns:p14="http://schemas.microsoft.com/office/powerpoint/2010/main" val="3089129791"/>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1315</TotalTime>
  <Words>1071</Words>
  <Application>Microsoft Macintosh PowerPoint</Application>
  <PresentationFormat>Presentazione su schermo (16:9)</PresentationFormat>
  <Paragraphs>193</Paragraphs>
  <Slides>17</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Raleway</vt:lpstr>
      <vt:lpstr>Karla</vt:lpstr>
      <vt:lpstr>Calibri</vt:lpstr>
      <vt:lpstr>Arial</vt:lpstr>
      <vt:lpstr>Escalus template</vt:lpstr>
      <vt:lpstr>Presentazione standard di PowerPoint</vt:lpstr>
      <vt:lpstr>Presentazione standard di PowerPoint</vt:lpstr>
      <vt:lpstr>Indice</vt:lpstr>
      <vt:lpstr>Introduzione</vt:lpstr>
      <vt:lpstr>Unità 1.1</vt:lpstr>
      <vt:lpstr>Presentazione standard di PowerPoint</vt:lpstr>
      <vt:lpstr>Unità 1.1</vt:lpstr>
      <vt:lpstr>Unità 1.2</vt:lpstr>
      <vt:lpstr>Presentazione standard di PowerPoint</vt:lpstr>
      <vt:lpstr>Unità 2.1</vt:lpstr>
      <vt:lpstr>Unità 2.2</vt:lpstr>
      <vt:lpstr>Presentazione standard di PowerPoint</vt:lpstr>
      <vt:lpstr>Case Study</vt:lpstr>
      <vt:lpstr>Task</vt:lpstr>
      <vt:lpstr>Test di autovalutazione</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Andrea Verratti</cp:lastModifiedBy>
  <cp:revision>49</cp:revision>
  <dcterms:modified xsi:type="dcterms:W3CDTF">2022-02-15T19:28:15Z</dcterms:modified>
</cp:coreProperties>
</file>