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embedTrueTypeFonts="1" saveSubsetFonts="1" autoCompressPictures="0">
  <p:sldMasterIdLst>
    <p:sldMasterId id="2147483657" r:id="rId4"/>
  </p:sldMasterIdLst>
  <p:notesMasterIdLst>
    <p:notesMasterId r:id="rId12"/>
  </p:notesMasterIdLst>
  <p:handoutMasterIdLst>
    <p:handoutMasterId r:id="rId13"/>
  </p:handoutMasterIdLst>
  <p:sldIdLst>
    <p:sldId id="288" r:id="rId5"/>
    <p:sldId id="261" r:id="rId6"/>
    <p:sldId id="290" r:id="rId7"/>
    <p:sldId id="289" r:id="rId8"/>
    <p:sldId id="291" r:id="rId9"/>
    <p:sldId id="264" r:id="rId10"/>
    <p:sldId id="279" r:id="rId11"/>
  </p:sldIdLst>
  <p:sldSz cx="9144000" cy="5143500" type="screen16x9"/>
  <p:notesSz cx="6858000" cy="9144000"/>
  <p:embeddedFontLst>
    <p:embeddedFont>
      <p:font typeface="Arial Rounded MT Bold" panose="020F0704030504030204" pitchFamily="34" charset="0"/>
      <p:regular r:id="rId14"/>
    </p:embeddedFont>
    <p:embeddedFont>
      <p:font typeface="Calibri" panose="020F0502020204030204" pitchFamily="34" charset="0"/>
      <p:regular r:id="rId15"/>
      <p:bold r:id="rId16"/>
      <p:italic r:id="rId17"/>
      <p:boldItalic r:id="rId18"/>
    </p:embeddedFont>
    <p:embeddedFont>
      <p:font typeface="Karla" pitchFamily="2" charset="0"/>
      <p:regular r:id="rId19"/>
      <p:bold r:id="rId20"/>
      <p:italic r:id="rId21"/>
      <p:boldItalic r:id="rId22"/>
    </p:embeddedFont>
    <p:embeddedFont>
      <p:font typeface="Raleway" pitchFamily="2" charset="0"/>
      <p:regular r:id="rId23"/>
      <p:bold r:id="rId24"/>
      <p:italic r:id="rId25"/>
      <p:boldItalic r:id="rId26"/>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AEC6C8"/>
    <a:srgbClr val="004C52"/>
    <a:srgbClr val="FF8F00"/>
    <a:srgbClr val="FFCC3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F847913-52FD-DCDF-B40B-E42A3D1D4184}" v="2" dt="2022-03-03T14:05:22.038"/>
    <p1510:client id="{CF0E2A6B-C49C-7993-5937-F5665AB7AEAC}" v="240" dt="2022-03-08T15:13:29.524"/>
    <p1510:client id="{E59572AB-AF23-0EE8-B99F-D61612661661}" v="4" dt="2022-03-11T15:09:42.414"/>
    <p1510:client id="{F5DEFA63-F60C-3A44-9C18-CF0B16F46039}" v="14" dt="2022-02-10T14:58:51.468"/>
  </p1510:revLst>
</p1510:revInfo>
</file>

<file path=ppt/tableStyles.xml><?xml version="1.0" encoding="utf-8"?>
<a:tblStyleLst xmlns:a="http://schemas.openxmlformats.org/drawingml/2006/main" def="{5B18B33F-8431-45A4-8E11-FB08BE098512}">
  <a:tblStyle styleId="{5B18B33F-8431-45A4-8E11-FB08BE098512}" styleName="Table_0">
    <a:wholeTbl>
      <a:tcTxStyle>
        <a:font>
          <a:latin typeface="Arial"/>
          <a:ea typeface="Arial"/>
          <a:cs typeface="Arial"/>
        </a:font>
        <a:srgbClr val="000000"/>
      </a:tcTxStyle>
      <a:tcStyle>
        <a:tcBdr>
          <a:left>
            <a:ln w="9525" cap="flat" cmpd="sng">
              <a:solidFill>
                <a:srgbClr val="000000"/>
              </a:solidFill>
              <a:prstDash val="solid"/>
              <a:round/>
              <a:headEnd type="none" w="sm" len="sm"/>
              <a:tailEnd type="none" w="sm" len="sm"/>
            </a:ln>
          </a:left>
          <a:right>
            <a:ln w="9525" cap="flat" cmpd="sng">
              <a:solidFill>
                <a:srgbClr val="000000"/>
              </a:solidFill>
              <a:prstDash val="solid"/>
              <a:round/>
              <a:headEnd type="none" w="sm" len="sm"/>
              <a:tailEnd type="none" w="sm" len="sm"/>
            </a:ln>
          </a:right>
          <a:top>
            <a:ln w="9525" cap="flat" cmpd="sng">
              <a:solidFill>
                <a:srgbClr val="000000"/>
              </a:solidFill>
              <a:prstDash val="solid"/>
              <a:round/>
              <a:headEnd type="none" w="sm" len="sm"/>
              <a:tailEnd type="none" w="sm" len="sm"/>
            </a:ln>
          </a:top>
          <a:bottom>
            <a:ln w="9525" cap="flat" cmpd="sng">
              <a:solidFill>
                <a:srgbClr val="000000"/>
              </a:solidFill>
              <a:prstDash val="solid"/>
              <a:round/>
              <a:headEnd type="none" w="sm" len="sm"/>
              <a:tailEnd type="none" w="sm" len="sm"/>
            </a:ln>
          </a:bottom>
          <a:insideH>
            <a:ln w="9525" cap="flat" cmpd="sng">
              <a:solidFill>
                <a:srgbClr val="000000"/>
              </a:solidFill>
              <a:prstDash val="solid"/>
              <a:round/>
              <a:headEnd type="none" w="sm" len="sm"/>
              <a:tailEnd type="none" w="sm" len="sm"/>
            </a:ln>
          </a:insideH>
          <a:insideV>
            <a:ln w="9525" cap="flat" cmpd="sng">
              <a:solidFill>
                <a:srgbClr val="000000"/>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156" d="100"/>
          <a:sy n="156" d="100"/>
        </p:scale>
        <p:origin x="634" y="101"/>
      </p:cViewPr>
      <p:guideLst/>
    </p:cSldViewPr>
  </p:slideViewPr>
  <p:notesTextViewPr>
    <p:cViewPr>
      <p:scale>
        <a:sx n="1" d="1"/>
        <a:sy n="1" d="1"/>
      </p:scale>
      <p:origin x="0" y="0"/>
    </p:cViewPr>
  </p:notesText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handoutMaster" Target="handoutMasters/handoutMaster1.xml"/><Relationship Id="rId18" Type="http://schemas.openxmlformats.org/officeDocument/2006/relationships/font" Target="fonts/font5.fntdata"/><Relationship Id="rId26" Type="http://schemas.openxmlformats.org/officeDocument/2006/relationships/font" Target="fonts/font13.fntdata"/><Relationship Id="rId3" Type="http://schemas.openxmlformats.org/officeDocument/2006/relationships/customXml" Target="../customXml/item3.xml"/><Relationship Id="rId21" Type="http://schemas.openxmlformats.org/officeDocument/2006/relationships/font" Target="fonts/font8.fntdata"/><Relationship Id="rId7" Type="http://schemas.openxmlformats.org/officeDocument/2006/relationships/slide" Target="slides/slide3.xml"/><Relationship Id="rId12" Type="http://schemas.openxmlformats.org/officeDocument/2006/relationships/notesMaster" Target="notesMasters/notesMaster1.xml"/><Relationship Id="rId17" Type="http://schemas.openxmlformats.org/officeDocument/2006/relationships/font" Target="fonts/font4.fntdata"/><Relationship Id="rId25" Type="http://schemas.openxmlformats.org/officeDocument/2006/relationships/font" Target="fonts/font12.fntdata"/><Relationship Id="rId2" Type="http://schemas.openxmlformats.org/officeDocument/2006/relationships/customXml" Target="../customXml/item2.xml"/><Relationship Id="rId16" Type="http://schemas.openxmlformats.org/officeDocument/2006/relationships/font" Target="fonts/font3.fntdata"/><Relationship Id="rId20" Type="http://schemas.openxmlformats.org/officeDocument/2006/relationships/font" Target="fonts/font7.fntdata"/><Relationship Id="rId29"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font" Target="fonts/font11.fntdata"/><Relationship Id="rId5" Type="http://schemas.openxmlformats.org/officeDocument/2006/relationships/slide" Target="slides/slide1.xml"/><Relationship Id="rId15" Type="http://schemas.openxmlformats.org/officeDocument/2006/relationships/font" Target="fonts/font2.fntdata"/><Relationship Id="rId23" Type="http://schemas.openxmlformats.org/officeDocument/2006/relationships/font" Target="fonts/font10.fntdata"/><Relationship Id="rId28"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font" Target="fonts/font6.fntdata"/><Relationship Id="rId31" Type="http://schemas.microsoft.com/office/2015/10/relationships/revisionInfo" Target="revisionInfo.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font" Target="fonts/font1.fntdata"/><Relationship Id="rId22" Type="http://schemas.openxmlformats.org/officeDocument/2006/relationships/font" Target="fonts/font9.fntdata"/><Relationship Id="rId27" Type="http://schemas.openxmlformats.org/officeDocument/2006/relationships/presProps" Target="presProps.xml"/><Relationship Id="rId30"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Marcador de fecha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4BAD4314-80B4-4400-ADD0-CDEADA68BC05}" type="datetimeFigureOut">
              <a:rPr lang="en-GB" smtClean="0"/>
              <a:t>11/03/2022</a:t>
            </a:fld>
            <a:endParaRPr lang="en-GB"/>
          </a:p>
        </p:txBody>
      </p:sp>
      <p:sp>
        <p:nvSpPr>
          <p:cNvPr id="4" name="Marcador de pie de página 3"/>
          <p:cNvSpPr>
            <a:spLocks noGrp="1"/>
          </p:cNvSpPr>
          <p:nvPr>
            <p:ph type="ftr" sz="quarter" idx="2"/>
          </p:nvPr>
        </p:nvSpPr>
        <p:spPr>
          <a:xfrm>
            <a:off x="-1" y="8685213"/>
            <a:ext cx="6856413" cy="458787"/>
          </a:xfrm>
          <a:prstGeom prst="rect">
            <a:avLst/>
          </a:prstGeom>
        </p:spPr>
        <p:txBody>
          <a:bodyPr vert="horz" lIns="91440" tIns="45720" rIns="91440" bIns="45720" rtlCol="0" anchor="b"/>
          <a:lstStyle>
            <a:lvl1pPr algn="l">
              <a:defRPr sz="1200"/>
            </a:lvl1pPr>
          </a:lstStyle>
          <a:p>
            <a:endParaRPr lang="en-GB"/>
          </a:p>
        </p:txBody>
      </p:sp>
    </p:spTree>
    <p:extLst>
      <p:ext uri="{BB962C8B-B14F-4D97-AF65-F5344CB8AC3E}">
        <p14:creationId xmlns:p14="http://schemas.microsoft.com/office/powerpoint/2010/main" val="227714892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175" y="685800"/>
            <a:ext cx="60963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317500">
              <a:spcBef>
                <a:spcPts val="0"/>
              </a:spcBef>
              <a:spcAft>
                <a:spcPts val="0"/>
              </a:spcAft>
              <a:buSzPts val="1400"/>
              <a:buChar char="●"/>
              <a:defRPr sz="1100"/>
            </a:lvl1pPr>
            <a:lvl2pPr marL="914400" lvl="1" indent="-317500">
              <a:spcBef>
                <a:spcPts val="0"/>
              </a:spcBef>
              <a:spcAft>
                <a:spcPts val="0"/>
              </a:spcAft>
              <a:buSzPts val="1400"/>
              <a:buChar char="○"/>
              <a:defRPr sz="1100"/>
            </a:lvl2pPr>
            <a:lvl3pPr marL="1371600" lvl="2" indent="-317500">
              <a:spcBef>
                <a:spcPts val="0"/>
              </a:spcBef>
              <a:spcAft>
                <a:spcPts val="0"/>
              </a:spcAft>
              <a:buSzPts val="1400"/>
              <a:buChar char="■"/>
              <a:defRPr sz="1100"/>
            </a:lvl3pPr>
            <a:lvl4pPr marL="1828800" lvl="3" indent="-317500">
              <a:spcBef>
                <a:spcPts val="0"/>
              </a:spcBef>
              <a:spcAft>
                <a:spcPts val="0"/>
              </a:spcAft>
              <a:buSzPts val="1400"/>
              <a:buChar char="●"/>
              <a:defRPr sz="1100"/>
            </a:lvl4pPr>
            <a:lvl5pPr marL="2286000" lvl="4" indent="-317500">
              <a:spcBef>
                <a:spcPts val="0"/>
              </a:spcBef>
              <a:spcAft>
                <a:spcPts val="0"/>
              </a:spcAft>
              <a:buSzPts val="1400"/>
              <a:buChar char="○"/>
              <a:defRPr sz="1100"/>
            </a:lvl5pPr>
            <a:lvl6pPr marL="2743200" lvl="5" indent="-317500">
              <a:spcBef>
                <a:spcPts val="0"/>
              </a:spcBef>
              <a:spcAft>
                <a:spcPts val="0"/>
              </a:spcAft>
              <a:buSzPts val="1400"/>
              <a:buChar char="■"/>
              <a:defRPr sz="1100"/>
            </a:lvl6pPr>
            <a:lvl7pPr marL="3200400" lvl="6" indent="-317500">
              <a:spcBef>
                <a:spcPts val="0"/>
              </a:spcBef>
              <a:spcAft>
                <a:spcPts val="0"/>
              </a:spcAft>
              <a:buSzPts val="1400"/>
              <a:buChar char="●"/>
              <a:defRPr sz="1100"/>
            </a:lvl7pPr>
            <a:lvl8pPr marL="3657600" lvl="7" indent="-317500">
              <a:spcBef>
                <a:spcPts val="0"/>
              </a:spcBef>
              <a:spcAft>
                <a:spcPts val="0"/>
              </a:spcAft>
              <a:buSzPts val="1400"/>
              <a:buChar char="○"/>
              <a:defRPr sz="1100"/>
            </a:lvl8pPr>
            <a:lvl9pPr marL="4114800" lvl="8" indent="-317500">
              <a:spcBef>
                <a:spcPts val="0"/>
              </a:spcBef>
              <a:spcAft>
                <a:spcPts val="0"/>
              </a:spcAft>
              <a:buSzPts val="14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3"/>
        <p:cNvGrpSpPr/>
        <p:nvPr/>
      </p:nvGrpSpPr>
      <p:grpSpPr>
        <a:xfrm>
          <a:off x="0" y="0"/>
          <a:ext cx="0" cy="0"/>
          <a:chOff x="0" y="0"/>
          <a:chExt cx="0" cy="0"/>
        </a:xfrm>
      </p:grpSpPr>
      <p:sp>
        <p:nvSpPr>
          <p:cNvPr id="134" name="Google Shape;134;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5" name="Google Shape;135;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3"/>
        <p:cNvGrpSpPr/>
        <p:nvPr/>
      </p:nvGrpSpPr>
      <p:grpSpPr>
        <a:xfrm>
          <a:off x="0" y="0"/>
          <a:ext cx="0" cy="0"/>
          <a:chOff x="0" y="0"/>
          <a:chExt cx="0" cy="0"/>
        </a:xfrm>
      </p:grpSpPr>
      <p:sp>
        <p:nvSpPr>
          <p:cNvPr id="134" name="Google Shape;134;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5" name="Google Shape;135;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47601500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1"/>
        <p:cNvGrpSpPr/>
        <p:nvPr/>
      </p:nvGrpSpPr>
      <p:grpSpPr>
        <a:xfrm>
          <a:off x="0" y="0"/>
          <a:ext cx="0" cy="0"/>
          <a:chOff x="0" y="0"/>
          <a:chExt cx="0" cy="0"/>
        </a:xfrm>
      </p:grpSpPr>
      <p:sp>
        <p:nvSpPr>
          <p:cNvPr id="162" name="Google Shape;162;g35f391192_01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3" name="Google Shape;163;g35f391192_01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38415360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1"/>
        <p:cNvGrpSpPr/>
        <p:nvPr/>
      </p:nvGrpSpPr>
      <p:grpSpPr>
        <a:xfrm>
          <a:off x="0" y="0"/>
          <a:ext cx="0" cy="0"/>
          <a:chOff x="0" y="0"/>
          <a:chExt cx="0" cy="0"/>
        </a:xfrm>
      </p:grpSpPr>
      <p:sp>
        <p:nvSpPr>
          <p:cNvPr id="162" name="Google Shape;162;g35f391192_01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3" name="Google Shape;163;g35f391192_01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85884124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9"/>
        <p:cNvGrpSpPr/>
        <p:nvPr/>
      </p:nvGrpSpPr>
      <p:grpSpPr>
        <a:xfrm>
          <a:off x="0" y="0"/>
          <a:ext cx="0" cy="0"/>
          <a:chOff x="0" y="0"/>
          <a:chExt cx="0" cy="0"/>
        </a:xfrm>
      </p:grpSpPr>
      <p:sp>
        <p:nvSpPr>
          <p:cNvPr id="170" name="Google Shape;170;g35f391192_04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1" name="Google Shape;171;g35f391192_04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0"/>
        <p:cNvGrpSpPr/>
        <p:nvPr/>
      </p:nvGrpSpPr>
      <p:grpSpPr>
        <a:xfrm>
          <a:off x="0" y="0"/>
          <a:ext cx="0" cy="0"/>
          <a:chOff x="0" y="0"/>
          <a:chExt cx="0" cy="0"/>
        </a:xfrm>
      </p:grpSpPr>
      <p:sp>
        <p:nvSpPr>
          <p:cNvPr id="301" name="Google Shape;301;g35ed75ccf_02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02" name="Google Shape;302;g35ed75ccf_02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 1 column" type="tx">
  <p:cSld name="TITLE_AND_BODY">
    <p:spTree>
      <p:nvGrpSpPr>
        <p:cNvPr id="1" name="Shape 29"/>
        <p:cNvGrpSpPr/>
        <p:nvPr/>
      </p:nvGrpSpPr>
      <p:grpSpPr>
        <a:xfrm>
          <a:off x="0" y="0"/>
          <a:ext cx="0" cy="0"/>
          <a:chOff x="0" y="0"/>
          <a:chExt cx="0" cy="0"/>
        </a:xfrm>
      </p:grpSpPr>
      <p:grpSp>
        <p:nvGrpSpPr>
          <p:cNvPr id="30" name="Google Shape;30;p5"/>
          <p:cNvGrpSpPr/>
          <p:nvPr/>
        </p:nvGrpSpPr>
        <p:grpSpPr>
          <a:xfrm>
            <a:off x="-6025" y="0"/>
            <a:ext cx="9168125" cy="5163100"/>
            <a:chOff x="-6025" y="0"/>
            <a:chExt cx="9168125" cy="5163100"/>
          </a:xfrm>
        </p:grpSpPr>
        <p:sp>
          <p:nvSpPr>
            <p:cNvPr id="31" name="Google Shape;31;p5"/>
            <p:cNvSpPr/>
            <p:nvPr/>
          </p:nvSpPr>
          <p:spPr>
            <a:xfrm>
              <a:off x="0" y="0"/>
              <a:ext cx="8552900" cy="1333000"/>
            </a:xfrm>
            <a:custGeom>
              <a:avLst/>
              <a:gdLst/>
              <a:ahLst/>
              <a:cxnLst/>
              <a:rect l="l" t="t" r="r" b="b"/>
              <a:pathLst>
                <a:path w="342116" h="53320" extrusionOk="0">
                  <a:moveTo>
                    <a:pt x="0" y="0"/>
                  </a:moveTo>
                  <a:lnTo>
                    <a:pt x="0" y="53320"/>
                  </a:lnTo>
                  <a:lnTo>
                    <a:pt x="342116" y="0"/>
                  </a:lnTo>
                  <a:close/>
                </a:path>
              </a:pathLst>
            </a:custGeom>
            <a:solidFill>
              <a:srgbClr val="004C52"/>
            </a:solidFill>
            <a:ln>
              <a:noFill/>
            </a:ln>
          </p:spPr>
        </p:sp>
        <p:sp>
          <p:nvSpPr>
            <p:cNvPr id="32" name="Google Shape;32;p5"/>
            <p:cNvSpPr/>
            <p:nvPr/>
          </p:nvSpPr>
          <p:spPr>
            <a:xfrm>
              <a:off x="2563450" y="0"/>
              <a:ext cx="6580550" cy="1272675"/>
            </a:xfrm>
            <a:custGeom>
              <a:avLst/>
              <a:gdLst/>
              <a:ahLst/>
              <a:cxnLst/>
              <a:rect l="l" t="t" r="r" b="b"/>
              <a:pathLst>
                <a:path w="263222" h="50907" extrusionOk="0">
                  <a:moveTo>
                    <a:pt x="0" y="0"/>
                  </a:moveTo>
                  <a:lnTo>
                    <a:pt x="217381" y="50907"/>
                  </a:lnTo>
                  <a:lnTo>
                    <a:pt x="263222" y="10133"/>
                  </a:lnTo>
                  <a:lnTo>
                    <a:pt x="263222" y="0"/>
                  </a:lnTo>
                  <a:close/>
                </a:path>
              </a:pathLst>
            </a:custGeom>
            <a:solidFill>
              <a:srgbClr val="00AE9D">
                <a:alpha val="83460"/>
              </a:srgbClr>
            </a:solidFill>
            <a:ln>
              <a:noFill/>
            </a:ln>
          </p:spPr>
        </p:sp>
        <p:sp>
          <p:nvSpPr>
            <p:cNvPr id="33" name="Google Shape;33;p5"/>
            <p:cNvSpPr/>
            <p:nvPr/>
          </p:nvSpPr>
          <p:spPr>
            <a:xfrm>
              <a:off x="-6025" y="2"/>
              <a:ext cx="7298300" cy="1471709"/>
            </a:xfrm>
            <a:custGeom>
              <a:avLst/>
              <a:gdLst/>
              <a:ahLst/>
              <a:cxnLst/>
              <a:rect l="l" t="t" r="r" b="b"/>
              <a:pathLst>
                <a:path w="291932" h="58628" extrusionOk="0">
                  <a:moveTo>
                    <a:pt x="0" y="18578"/>
                  </a:moveTo>
                  <a:lnTo>
                    <a:pt x="241" y="34019"/>
                  </a:lnTo>
                  <a:lnTo>
                    <a:pt x="221482" y="58628"/>
                  </a:lnTo>
                  <a:lnTo>
                    <a:pt x="291932" y="0"/>
                  </a:lnTo>
                  <a:close/>
                </a:path>
              </a:pathLst>
            </a:custGeom>
            <a:solidFill>
              <a:srgbClr val="ABE33F">
                <a:alpha val="81150"/>
              </a:srgbClr>
            </a:solidFill>
            <a:ln>
              <a:noFill/>
            </a:ln>
          </p:spPr>
        </p:sp>
        <p:sp>
          <p:nvSpPr>
            <p:cNvPr id="34" name="Google Shape;34;p5"/>
            <p:cNvSpPr/>
            <p:nvPr/>
          </p:nvSpPr>
          <p:spPr>
            <a:xfrm>
              <a:off x="3596100" y="4667000"/>
              <a:ext cx="5090700" cy="476500"/>
            </a:xfrm>
            <a:custGeom>
              <a:avLst/>
              <a:gdLst/>
              <a:ahLst/>
              <a:cxnLst/>
              <a:rect l="l" t="t" r="r" b="b"/>
              <a:pathLst>
                <a:path w="203628" h="19060" extrusionOk="0">
                  <a:moveTo>
                    <a:pt x="0" y="19060"/>
                  </a:moveTo>
                  <a:lnTo>
                    <a:pt x="203628" y="19060"/>
                  </a:lnTo>
                  <a:lnTo>
                    <a:pt x="157305" y="0"/>
                  </a:lnTo>
                  <a:close/>
                </a:path>
              </a:pathLst>
            </a:custGeom>
            <a:solidFill>
              <a:srgbClr val="004C52"/>
            </a:solidFill>
            <a:ln>
              <a:noFill/>
            </a:ln>
          </p:spPr>
        </p:sp>
        <p:sp>
          <p:nvSpPr>
            <p:cNvPr id="35" name="Google Shape;35;p5"/>
            <p:cNvSpPr/>
            <p:nvPr/>
          </p:nvSpPr>
          <p:spPr>
            <a:xfrm>
              <a:off x="5525000" y="4692625"/>
              <a:ext cx="3637100" cy="470475"/>
            </a:xfrm>
            <a:custGeom>
              <a:avLst/>
              <a:gdLst/>
              <a:ahLst/>
              <a:cxnLst/>
              <a:rect l="l" t="t" r="r" b="b"/>
              <a:pathLst>
                <a:path w="145484" h="18819" extrusionOk="0">
                  <a:moveTo>
                    <a:pt x="145484" y="0"/>
                  </a:moveTo>
                  <a:lnTo>
                    <a:pt x="145484" y="18819"/>
                  </a:lnTo>
                  <a:lnTo>
                    <a:pt x="0" y="18819"/>
                  </a:lnTo>
                  <a:close/>
                </a:path>
              </a:pathLst>
            </a:custGeom>
            <a:solidFill>
              <a:srgbClr val="00AE9D">
                <a:alpha val="83460"/>
              </a:srgbClr>
            </a:solidFill>
            <a:ln>
              <a:noFill/>
            </a:ln>
          </p:spPr>
        </p:sp>
        <p:sp>
          <p:nvSpPr>
            <p:cNvPr id="36" name="Google Shape;36;p5"/>
            <p:cNvSpPr/>
            <p:nvPr/>
          </p:nvSpPr>
          <p:spPr>
            <a:xfrm>
              <a:off x="7521475" y="4023125"/>
              <a:ext cx="1634600" cy="1139975"/>
            </a:xfrm>
            <a:custGeom>
              <a:avLst/>
              <a:gdLst/>
              <a:ahLst/>
              <a:cxnLst/>
              <a:rect l="l" t="t" r="r" b="b"/>
              <a:pathLst>
                <a:path w="65384" h="45599" extrusionOk="0">
                  <a:moveTo>
                    <a:pt x="65384" y="27022"/>
                  </a:moveTo>
                  <a:lnTo>
                    <a:pt x="65384" y="0"/>
                  </a:lnTo>
                  <a:lnTo>
                    <a:pt x="0" y="45599"/>
                  </a:lnTo>
                  <a:close/>
                </a:path>
              </a:pathLst>
            </a:custGeom>
            <a:solidFill>
              <a:srgbClr val="ABE33F">
                <a:alpha val="81150"/>
              </a:srgbClr>
            </a:solidFill>
            <a:ln>
              <a:noFill/>
            </a:ln>
          </p:spPr>
        </p:sp>
      </p:grpSp>
      <p:sp>
        <p:nvSpPr>
          <p:cNvPr id="37" name="Google Shape;37;p5"/>
          <p:cNvSpPr txBox="1">
            <a:spLocks noGrp="1"/>
          </p:cNvSpPr>
          <p:nvPr>
            <p:ph type="title"/>
          </p:nvPr>
        </p:nvSpPr>
        <p:spPr>
          <a:xfrm>
            <a:off x="886650" y="398400"/>
            <a:ext cx="7370700" cy="857400"/>
          </a:xfrm>
          <a:prstGeom prst="rect">
            <a:avLst/>
          </a:prstGeom>
        </p:spPr>
        <p:txBody>
          <a:bodyPr spcFirstLastPara="1" wrap="square" lIns="91425" tIns="91425" rIns="91425" bIns="91425" anchor="t" anchorCtr="0">
            <a:noAutofit/>
          </a:bodyPr>
          <a:lstStyle>
            <a:lvl1pPr lvl="0">
              <a:spcBef>
                <a:spcPts val="0"/>
              </a:spcBef>
              <a:spcAft>
                <a:spcPts val="0"/>
              </a:spcAft>
              <a:buSzPts val="2400"/>
              <a:buNone/>
              <a:defRPr/>
            </a:lvl1pPr>
            <a:lvl2pPr lvl="1">
              <a:spcBef>
                <a:spcPts val="0"/>
              </a:spcBef>
              <a:spcAft>
                <a:spcPts val="0"/>
              </a:spcAft>
              <a:buSzPts val="2400"/>
              <a:buNone/>
              <a:defRPr/>
            </a:lvl2pPr>
            <a:lvl3pPr lvl="2">
              <a:spcBef>
                <a:spcPts val="0"/>
              </a:spcBef>
              <a:spcAft>
                <a:spcPts val="0"/>
              </a:spcAft>
              <a:buSzPts val="2400"/>
              <a:buNone/>
              <a:defRPr/>
            </a:lvl3pPr>
            <a:lvl4pPr lvl="3">
              <a:spcBef>
                <a:spcPts val="0"/>
              </a:spcBef>
              <a:spcAft>
                <a:spcPts val="0"/>
              </a:spcAft>
              <a:buSzPts val="2400"/>
              <a:buNone/>
              <a:defRPr/>
            </a:lvl4pPr>
            <a:lvl5pPr lvl="4">
              <a:spcBef>
                <a:spcPts val="0"/>
              </a:spcBef>
              <a:spcAft>
                <a:spcPts val="0"/>
              </a:spcAft>
              <a:buSzPts val="2400"/>
              <a:buNone/>
              <a:defRPr/>
            </a:lvl5pPr>
            <a:lvl6pPr lvl="5">
              <a:spcBef>
                <a:spcPts val="0"/>
              </a:spcBef>
              <a:spcAft>
                <a:spcPts val="0"/>
              </a:spcAft>
              <a:buSzPts val="2400"/>
              <a:buNone/>
              <a:defRPr/>
            </a:lvl6pPr>
            <a:lvl7pPr lvl="6">
              <a:spcBef>
                <a:spcPts val="0"/>
              </a:spcBef>
              <a:spcAft>
                <a:spcPts val="0"/>
              </a:spcAft>
              <a:buSzPts val="2400"/>
              <a:buNone/>
              <a:defRPr/>
            </a:lvl7pPr>
            <a:lvl8pPr lvl="7">
              <a:spcBef>
                <a:spcPts val="0"/>
              </a:spcBef>
              <a:spcAft>
                <a:spcPts val="0"/>
              </a:spcAft>
              <a:buSzPts val="2400"/>
              <a:buNone/>
              <a:defRPr/>
            </a:lvl8pPr>
            <a:lvl9pPr lvl="8">
              <a:spcBef>
                <a:spcPts val="0"/>
              </a:spcBef>
              <a:spcAft>
                <a:spcPts val="0"/>
              </a:spcAft>
              <a:buSzPts val="2400"/>
              <a:buNone/>
              <a:defRPr/>
            </a:lvl9pPr>
          </a:lstStyle>
          <a:p>
            <a:endParaRPr/>
          </a:p>
        </p:txBody>
      </p:sp>
      <p:sp>
        <p:nvSpPr>
          <p:cNvPr id="38" name="Google Shape;38;p5"/>
          <p:cNvSpPr txBox="1">
            <a:spLocks noGrp="1"/>
          </p:cNvSpPr>
          <p:nvPr>
            <p:ph type="body" idx="1"/>
          </p:nvPr>
        </p:nvSpPr>
        <p:spPr>
          <a:xfrm>
            <a:off x="886650" y="1598408"/>
            <a:ext cx="7370700" cy="3327300"/>
          </a:xfrm>
          <a:prstGeom prst="rect">
            <a:avLst/>
          </a:prstGeom>
        </p:spPr>
        <p:txBody>
          <a:bodyPr spcFirstLastPara="1" wrap="square" lIns="91425" tIns="91425" rIns="91425" bIns="91425" anchor="t" anchorCtr="0">
            <a:noAutofit/>
          </a:bodyPr>
          <a:lstStyle>
            <a:lvl1pPr marL="457200" lvl="0" indent="-381000">
              <a:spcBef>
                <a:spcPts val="600"/>
              </a:spcBef>
              <a:spcAft>
                <a:spcPts val="0"/>
              </a:spcAft>
              <a:buSzPts val="2400"/>
              <a:buChar char="◆"/>
              <a:defRPr/>
            </a:lvl1pPr>
            <a:lvl2pPr marL="914400" lvl="1" indent="-381000">
              <a:spcBef>
                <a:spcPts val="0"/>
              </a:spcBef>
              <a:spcAft>
                <a:spcPts val="0"/>
              </a:spcAft>
              <a:buSzPts val="2400"/>
              <a:buChar char="◆"/>
              <a:defRPr/>
            </a:lvl2pPr>
            <a:lvl3pPr marL="1371600" lvl="2" indent="-381000">
              <a:spcBef>
                <a:spcPts val="0"/>
              </a:spcBef>
              <a:spcAft>
                <a:spcPts val="0"/>
              </a:spcAft>
              <a:buSzPts val="2400"/>
              <a:buChar char="◇"/>
              <a:defRPr/>
            </a:lvl3pPr>
            <a:lvl4pPr marL="1828800" lvl="3" indent="-381000">
              <a:spcBef>
                <a:spcPts val="0"/>
              </a:spcBef>
              <a:spcAft>
                <a:spcPts val="0"/>
              </a:spcAft>
              <a:buSzPts val="2400"/>
              <a:buChar char="●"/>
              <a:defRPr/>
            </a:lvl4pPr>
            <a:lvl5pPr marL="2286000" lvl="4" indent="-381000">
              <a:spcBef>
                <a:spcPts val="0"/>
              </a:spcBef>
              <a:spcAft>
                <a:spcPts val="0"/>
              </a:spcAft>
              <a:buSzPts val="2400"/>
              <a:buChar char="○"/>
              <a:defRPr/>
            </a:lvl5pPr>
            <a:lvl6pPr marL="2743200" lvl="5" indent="-381000">
              <a:spcBef>
                <a:spcPts val="0"/>
              </a:spcBef>
              <a:spcAft>
                <a:spcPts val="0"/>
              </a:spcAft>
              <a:buSzPts val="2400"/>
              <a:buChar char="■"/>
              <a:defRPr/>
            </a:lvl6pPr>
            <a:lvl7pPr marL="3200400" lvl="6" indent="-381000">
              <a:spcBef>
                <a:spcPts val="0"/>
              </a:spcBef>
              <a:spcAft>
                <a:spcPts val="0"/>
              </a:spcAft>
              <a:buSzPts val="2400"/>
              <a:buChar char="●"/>
              <a:defRPr/>
            </a:lvl7pPr>
            <a:lvl8pPr marL="3657600" lvl="7" indent="-381000">
              <a:spcBef>
                <a:spcPts val="0"/>
              </a:spcBef>
              <a:spcAft>
                <a:spcPts val="0"/>
              </a:spcAft>
              <a:buSzPts val="2400"/>
              <a:buChar char="○"/>
              <a:defRPr/>
            </a:lvl8pPr>
            <a:lvl9pPr marL="4114800" lvl="8" indent="-381000">
              <a:spcBef>
                <a:spcPts val="0"/>
              </a:spcBef>
              <a:spcAft>
                <a:spcPts val="0"/>
              </a:spcAft>
              <a:buSzPts val="2400"/>
              <a:buChar char="■"/>
              <a:defRPr/>
            </a:lvl9pPr>
          </a:lstStyle>
          <a:p>
            <a:endParaRPr/>
          </a:p>
        </p:txBody>
      </p:sp>
      <p:pic>
        <p:nvPicPr>
          <p:cNvPr id="12" name="Imagen 1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511371" y="49517"/>
            <a:ext cx="1480714" cy="736996"/>
          </a:xfrm>
          <a:prstGeom prst="rect">
            <a:avLst/>
          </a:prstGeom>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 2 columns" type="twoColTx">
  <p:cSld name="TITLE_AND_TWO_COLUMNS">
    <p:spTree>
      <p:nvGrpSpPr>
        <p:cNvPr id="1" name="Shape 40"/>
        <p:cNvGrpSpPr/>
        <p:nvPr/>
      </p:nvGrpSpPr>
      <p:grpSpPr>
        <a:xfrm>
          <a:off x="0" y="0"/>
          <a:ext cx="0" cy="0"/>
          <a:chOff x="0" y="0"/>
          <a:chExt cx="0" cy="0"/>
        </a:xfrm>
      </p:grpSpPr>
      <p:grpSp>
        <p:nvGrpSpPr>
          <p:cNvPr id="41" name="Google Shape;41;p6"/>
          <p:cNvGrpSpPr/>
          <p:nvPr/>
        </p:nvGrpSpPr>
        <p:grpSpPr>
          <a:xfrm>
            <a:off x="-6025" y="0"/>
            <a:ext cx="9168125" cy="5163100"/>
            <a:chOff x="-6025" y="0"/>
            <a:chExt cx="9168125" cy="5163100"/>
          </a:xfrm>
        </p:grpSpPr>
        <p:sp>
          <p:nvSpPr>
            <p:cNvPr id="42" name="Google Shape;42;p6"/>
            <p:cNvSpPr/>
            <p:nvPr/>
          </p:nvSpPr>
          <p:spPr>
            <a:xfrm>
              <a:off x="0" y="0"/>
              <a:ext cx="8552900" cy="1333000"/>
            </a:xfrm>
            <a:custGeom>
              <a:avLst/>
              <a:gdLst/>
              <a:ahLst/>
              <a:cxnLst/>
              <a:rect l="l" t="t" r="r" b="b"/>
              <a:pathLst>
                <a:path w="342116" h="53320" extrusionOk="0">
                  <a:moveTo>
                    <a:pt x="0" y="0"/>
                  </a:moveTo>
                  <a:lnTo>
                    <a:pt x="0" y="53320"/>
                  </a:lnTo>
                  <a:lnTo>
                    <a:pt x="342116" y="0"/>
                  </a:lnTo>
                  <a:close/>
                </a:path>
              </a:pathLst>
            </a:custGeom>
            <a:solidFill>
              <a:srgbClr val="004C52"/>
            </a:solidFill>
            <a:ln>
              <a:noFill/>
            </a:ln>
          </p:spPr>
        </p:sp>
        <p:sp>
          <p:nvSpPr>
            <p:cNvPr id="43" name="Google Shape;43;p6"/>
            <p:cNvSpPr/>
            <p:nvPr/>
          </p:nvSpPr>
          <p:spPr>
            <a:xfrm>
              <a:off x="2563450" y="0"/>
              <a:ext cx="6580550" cy="1272675"/>
            </a:xfrm>
            <a:custGeom>
              <a:avLst/>
              <a:gdLst/>
              <a:ahLst/>
              <a:cxnLst/>
              <a:rect l="l" t="t" r="r" b="b"/>
              <a:pathLst>
                <a:path w="263222" h="50907" extrusionOk="0">
                  <a:moveTo>
                    <a:pt x="0" y="0"/>
                  </a:moveTo>
                  <a:lnTo>
                    <a:pt x="217381" y="50907"/>
                  </a:lnTo>
                  <a:lnTo>
                    <a:pt x="263222" y="10133"/>
                  </a:lnTo>
                  <a:lnTo>
                    <a:pt x="263222" y="0"/>
                  </a:lnTo>
                  <a:close/>
                </a:path>
              </a:pathLst>
            </a:custGeom>
            <a:solidFill>
              <a:srgbClr val="00AE9D">
                <a:alpha val="83460"/>
              </a:srgbClr>
            </a:solidFill>
            <a:ln>
              <a:noFill/>
            </a:ln>
          </p:spPr>
        </p:sp>
        <p:sp>
          <p:nvSpPr>
            <p:cNvPr id="44" name="Google Shape;44;p6"/>
            <p:cNvSpPr/>
            <p:nvPr/>
          </p:nvSpPr>
          <p:spPr>
            <a:xfrm>
              <a:off x="-6025" y="2"/>
              <a:ext cx="7298300" cy="1471709"/>
            </a:xfrm>
            <a:custGeom>
              <a:avLst/>
              <a:gdLst/>
              <a:ahLst/>
              <a:cxnLst/>
              <a:rect l="l" t="t" r="r" b="b"/>
              <a:pathLst>
                <a:path w="291932" h="58628" extrusionOk="0">
                  <a:moveTo>
                    <a:pt x="0" y="18578"/>
                  </a:moveTo>
                  <a:lnTo>
                    <a:pt x="241" y="34019"/>
                  </a:lnTo>
                  <a:lnTo>
                    <a:pt x="221482" y="58628"/>
                  </a:lnTo>
                  <a:lnTo>
                    <a:pt x="291932" y="0"/>
                  </a:lnTo>
                  <a:close/>
                </a:path>
              </a:pathLst>
            </a:custGeom>
            <a:solidFill>
              <a:srgbClr val="ABE33F">
                <a:alpha val="81150"/>
              </a:srgbClr>
            </a:solidFill>
            <a:ln>
              <a:noFill/>
            </a:ln>
          </p:spPr>
        </p:sp>
        <p:sp>
          <p:nvSpPr>
            <p:cNvPr id="45" name="Google Shape;45;p6"/>
            <p:cNvSpPr/>
            <p:nvPr/>
          </p:nvSpPr>
          <p:spPr>
            <a:xfrm>
              <a:off x="3596100" y="4667000"/>
              <a:ext cx="5090700" cy="476500"/>
            </a:xfrm>
            <a:custGeom>
              <a:avLst/>
              <a:gdLst/>
              <a:ahLst/>
              <a:cxnLst/>
              <a:rect l="l" t="t" r="r" b="b"/>
              <a:pathLst>
                <a:path w="203628" h="19060" extrusionOk="0">
                  <a:moveTo>
                    <a:pt x="0" y="19060"/>
                  </a:moveTo>
                  <a:lnTo>
                    <a:pt x="203628" y="19060"/>
                  </a:lnTo>
                  <a:lnTo>
                    <a:pt x="157305" y="0"/>
                  </a:lnTo>
                  <a:close/>
                </a:path>
              </a:pathLst>
            </a:custGeom>
            <a:solidFill>
              <a:srgbClr val="004C52"/>
            </a:solidFill>
            <a:ln>
              <a:noFill/>
            </a:ln>
          </p:spPr>
        </p:sp>
        <p:sp>
          <p:nvSpPr>
            <p:cNvPr id="46" name="Google Shape;46;p6"/>
            <p:cNvSpPr/>
            <p:nvPr/>
          </p:nvSpPr>
          <p:spPr>
            <a:xfrm>
              <a:off x="5525000" y="4692625"/>
              <a:ext cx="3637100" cy="470475"/>
            </a:xfrm>
            <a:custGeom>
              <a:avLst/>
              <a:gdLst/>
              <a:ahLst/>
              <a:cxnLst/>
              <a:rect l="l" t="t" r="r" b="b"/>
              <a:pathLst>
                <a:path w="145484" h="18819" extrusionOk="0">
                  <a:moveTo>
                    <a:pt x="145484" y="0"/>
                  </a:moveTo>
                  <a:lnTo>
                    <a:pt x="145484" y="18819"/>
                  </a:lnTo>
                  <a:lnTo>
                    <a:pt x="0" y="18819"/>
                  </a:lnTo>
                  <a:close/>
                </a:path>
              </a:pathLst>
            </a:custGeom>
            <a:solidFill>
              <a:srgbClr val="00AE9D">
                <a:alpha val="83460"/>
              </a:srgbClr>
            </a:solidFill>
            <a:ln>
              <a:noFill/>
            </a:ln>
          </p:spPr>
        </p:sp>
        <p:sp>
          <p:nvSpPr>
            <p:cNvPr id="47" name="Google Shape;47;p6"/>
            <p:cNvSpPr/>
            <p:nvPr/>
          </p:nvSpPr>
          <p:spPr>
            <a:xfrm>
              <a:off x="7521475" y="4023125"/>
              <a:ext cx="1634600" cy="1139975"/>
            </a:xfrm>
            <a:custGeom>
              <a:avLst/>
              <a:gdLst/>
              <a:ahLst/>
              <a:cxnLst/>
              <a:rect l="l" t="t" r="r" b="b"/>
              <a:pathLst>
                <a:path w="65384" h="45599" extrusionOk="0">
                  <a:moveTo>
                    <a:pt x="65384" y="27022"/>
                  </a:moveTo>
                  <a:lnTo>
                    <a:pt x="65384" y="0"/>
                  </a:lnTo>
                  <a:lnTo>
                    <a:pt x="0" y="45599"/>
                  </a:lnTo>
                  <a:close/>
                </a:path>
              </a:pathLst>
            </a:custGeom>
            <a:solidFill>
              <a:srgbClr val="ABE33F">
                <a:alpha val="81150"/>
              </a:srgbClr>
            </a:solidFill>
            <a:ln>
              <a:noFill/>
            </a:ln>
          </p:spPr>
        </p:sp>
      </p:grpSp>
      <p:sp>
        <p:nvSpPr>
          <p:cNvPr id="48" name="Google Shape;48;p6"/>
          <p:cNvSpPr txBox="1">
            <a:spLocks noGrp="1"/>
          </p:cNvSpPr>
          <p:nvPr>
            <p:ph type="title"/>
          </p:nvPr>
        </p:nvSpPr>
        <p:spPr>
          <a:xfrm>
            <a:off x="886650" y="398400"/>
            <a:ext cx="7370700" cy="857400"/>
          </a:xfrm>
          <a:prstGeom prst="rect">
            <a:avLst/>
          </a:prstGeom>
        </p:spPr>
        <p:txBody>
          <a:bodyPr spcFirstLastPara="1" wrap="square" lIns="91425" tIns="91425" rIns="91425" bIns="91425" anchor="t" anchorCtr="0">
            <a:noAutofit/>
          </a:bodyPr>
          <a:lstStyle>
            <a:lvl1pPr lvl="0">
              <a:spcBef>
                <a:spcPts val="0"/>
              </a:spcBef>
              <a:spcAft>
                <a:spcPts val="0"/>
              </a:spcAft>
              <a:buSzPts val="2400"/>
              <a:buNone/>
              <a:defRPr/>
            </a:lvl1pPr>
            <a:lvl2pPr lvl="1">
              <a:spcBef>
                <a:spcPts val="0"/>
              </a:spcBef>
              <a:spcAft>
                <a:spcPts val="0"/>
              </a:spcAft>
              <a:buSzPts val="2400"/>
              <a:buNone/>
              <a:defRPr/>
            </a:lvl2pPr>
            <a:lvl3pPr lvl="2">
              <a:spcBef>
                <a:spcPts val="0"/>
              </a:spcBef>
              <a:spcAft>
                <a:spcPts val="0"/>
              </a:spcAft>
              <a:buSzPts val="2400"/>
              <a:buNone/>
              <a:defRPr/>
            </a:lvl3pPr>
            <a:lvl4pPr lvl="3">
              <a:spcBef>
                <a:spcPts val="0"/>
              </a:spcBef>
              <a:spcAft>
                <a:spcPts val="0"/>
              </a:spcAft>
              <a:buSzPts val="2400"/>
              <a:buNone/>
              <a:defRPr/>
            </a:lvl4pPr>
            <a:lvl5pPr lvl="4">
              <a:spcBef>
                <a:spcPts val="0"/>
              </a:spcBef>
              <a:spcAft>
                <a:spcPts val="0"/>
              </a:spcAft>
              <a:buSzPts val="2400"/>
              <a:buNone/>
              <a:defRPr/>
            </a:lvl5pPr>
            <a:lvl6pPr lvl="5">
              <a:spcBef>
                <a:spcPts val="0"/>
              </a:spcBef>
              <a:spcAft>
                <a:spcPts val="0"/>
              </a:spcAft>
              <a:buSzPts val="2400"/>
              <a:buNone/>
              <a:defRPr/>
            </a:lvl6pPr>
            <a:lvl7pPr lvl="6">
              <a:spcBef>
                <a:spcPts val="0"/>
              </a:spcBef>
              <a:spcAft>
                <a:spcPts val="0"/>
              </a:spcAft>
              <a:buSzPts val="2400"/>
              <a:buNone/>
              <a:defRPr/>
            </a:lvl7pPr>
            <a:lvl8pPr lvl="7">
              <a:spcBef>
                <a:spcPts val="0"/>
              </a:spcBef>
              <a:spcAft>
                <a:spcPts val="0"/>
              </a:spcAft>
              <a:buSzPts val="2400"/>
              <a:buNone/>
              <a:defRPr/>
            </a:lvl8pPr>
            <a:lvl9pPr lvl="8">
              <a:spcBef>
                <a:spcPts val="0"/>
              </a:spcBef>
              <a:spcAft>
                <a:spcPts val="0"/>
              </a:spcAft>
              <a:buSzPts val="2400"/>
              <a:buNone/>
              <a:defRPr/>
            </a:lvl9pPr>
          </a:lstStyle>
          <a:p>
            <a:endParaRPr/>
          </a:p>
        </p:txBody>
      </p:sp>
      <p:sp>
        <p:nvSpPr>
          <p:cNvPr id="49" name="Google Shape;49;p6"/>
          <p:cNvSpPr txBox="1">
            <a:spLocks noGrp="1"/>
          </p:cNvSpPr>
          <p:nvPr>
            <p:ph type="body" idx="1"/>
          </p:nvPr>
        </p:nvSpPr>
        <p:spPr>
          <a:xfrm>
            <a:off x="904925" y="1495850"/>
            <a:ext cx="3560100" cy="3429900"/>
          </a:xfrm>
          <a:prstGeom prst="rect">
            <a:avLst/>
          </a:prstGeom>
        </p:spPr>
        <p:txBody>
          <a:bodyPr spcFirstLastPara="1" wrap="square" lIns="91425" tIns="91425" rIns="91425" bIns="91425" anchor="t" anchorCtr="0">
            <a:noAutofit/>
          </a:bodyPr>
          <a:lstStyle>
            <a:lvl1pPr marL="457200" lvl="0" indent="-342900">
              <a:spcBef>
                <a:spcPts val="600"/>
              </a:spcBef>
              <a:spcAft>
                <a:spcPts val="0"/>
              </a:spcAft>
              <a:buSzPts val="1800"/>
              <a:buChar char="◆"/>
              <a:defRPr sz="1800"/>
            </a:lvl1pPr>
            <a:lvl2pPr marL="914400" lvl="1" indent="-342900">
              <a:spcBef>
                <a:spcPts val="0"/>
              </a:spcBef>
              <a:spcAft>
                <a:spcPts val="0"/>
              </a:spcAft>
              <a:buSzPts val="1800"/>
              <a:buChar char="◆"/>
              <a:defRPr sz="1800"/>
            </a:lvl2pPr>
            <a:lvl3pPr marL="1371600" lvl="2" indent="-342900">
              <a:spcBef>
                <a:spcPts val="0"/>
              </a:spcBef>
              <a:spcAft>
                <a:spcPts val="0"/>
              </a:spcAft>
              <a:buSzPts val="1800"/>
              <a:buChar char="◇"/>
              <a:defRPr sz="1800"/>
            </a:lvl3pPr>
            <a:lvl4pPr marL="1828800" lvl="3" indent="-342900">
              <a:spcBef>
                <a:spcPts val="0"/>
              </a:spcBef>
              <a:spcAft>
                <a:spcPts val="0"/>
              </a:spcAft>
              <a:buSzPts val="1800"/>
              <a:buChar char="●"/>
              <a:defRPr sz="1800"/>
            </a:lvl4pPr>
            <a:lvl5pPr marL="2286000" lvl="4" indent="-342900">
              <a:spcBef>
                <a:spcPts val="0"/>
              </a:spcBef>
              <a:spcAft>
                <a:spcPts val="0"/>
              </a:spcAft>
              <a:buSzPts val="1800"/>
              <a:buChar char="○"/>
              <a:defRPr sz="1800"/>
            </a:lvl5pPr>
            <a:lvl6pPr marL="2743200" lvl="5" indent="-342900">
              <a:spcBef>
                <a:spcPts val="0"/>
              </a:spcBef>
              <a:spcAft>
                <a:spcPts val="0"/>
              </a:spcAft>
              <a:buSzPts val="1800"/>
              <a:buChar char="■"/>
              <a:defRPr sz="1800"/>
            </a:lvl6pPr>
            <a:lvl7pPr marL="3200400" lvl="6" indent="-342900">
              <a:spcBef>
                <a:spcPts val="0"/>
              </a:spcBef>
              <a:spcAft>
                <a:spcPts val="0"/>
              </a:spcAft>
              <a:buSzPts val="1800"/>
              <a:buChar char="●"/>
              <a:defRPr sz="1800"/>
            </a:lvl7pPr>
            <a:lvl8pPr marL="3657600" lvl="7" indent="-342900">
              <a:spcBef>
                <a:spcPts val="0"/>
              </a:spcBef>
              <a:spcAft>
                <a:spcPts val="0"/>
              </a:spcAft>
              <a:buSzPts val="1800"/>
              <a:buChar char="○"/>
              <a:defRPr sz="1800"/>
            </a:lvl8pPr>
            <a:lvl9pPr marL="4114800" lvl="8" indent="-342900">
              <a:spcBef>
                <a:spcPts val="0"/>
              </a:spcBef>
              <a:spcAft>
                <a:spcPts val="0"/>
              </a:spcAft>
              <a:buSzPts val="1800"/>
              <a:buChar char="■"/>
              <a:defRPr sz="1800"/>
            </a:lvl9pPr>
          </a:lstStyle>
          <a:p>
            <a:endParaRPr/>
          </a:p>
        </p:txBody>
      </p:sp>
      <p:sp>
        <p:nvSpPr>
          <p:cNvPr id="50" name="Google Shape;50;p6"/>
          <p:cNvSpPr txBox="1">
            <a:spLocks noGrp="1"/>
          </p:cNvSpPr>
          <p:nvPr>
            <p:ph type="body" idx="2"/>
          </p:nvPr>
        </p:nvSpPr>
        <p:spPr>
          <a:xfrm>
            <a:off x="4679180" y="1495850"/>
            <a:ext cx="3560100" cy="3429900"/>
          </a:xfrm>
          <a:prstGeom prst="rect">
            <a:avLst/>
          </a:prstGeom>
        </p:spPr>
        <p:txBody>
          <a:bodyPr spcFirstLastPara="1" wrap="square" lIns="91425" tIns="91425" rIns="91425" bIns="91425" anchor="t" anchorCtr="0">
            <a:noAutofit/>
          </a:bodyPr>
          <a:lstStyle>
            <a:lvl1pPr marL="457200" lvl="0" indent="-342900">
              <a:spcBef>
                <a:spcPts val="600"/>
              </a:spcBef>
              <a:spcAft>
                <a:spcPts val="0"/>
              </a:spcAft>
              <a:buSzPts val="1800"/>
              <a:buChar char="◆"/>
              <a:defRPr sz="1800"/>
            </a:lvl1pPr>
            <a:lvl2pPr marL="914400" lvl="1" indent="-342900">
              <a:spcBef>
                <a:spcPts val="0"/>
              </a:spcBef>
              <a:spcAft>
                <a:spcPts val="0"/>
              </a:spcAft>
              <a:buSzPts val="1800"/>
              <a:buChar char="◆"/>
              <a:defRPr sz="1800"/>
            </a:lvl2pPr>
            <a:lvl3pPr marL="1371600" lvl="2" indent="-342900">
              <a:spcBef>
                <a:spcPts val="0"/>
              </a:spcBef>
              <a:spcAft>
                <a:spcPts val="0"/>
              </a:spcAft>
              <a:buSzPts val="1800"/>
              <a:buChar char="◇"/>
              <a:defRPr sz="1800"/>
            </a:lvl3pPr>
            <a:lvl4pPr marL="1828800" lvl="3" indent="-342900">
              <a:spcBef>
                <a:spcPts val="0"/>
              </a:spcBef>
              <a:spcAft>
                <a:spcPts val="0"/>
              </a:spcAft>
              <a:buSzPts val="1800"/>
              <a:buChar char="●"/>
              <a:defRPr sz="1800"/>
            </a:lvl4pPr>
            <a:lvl5pPr marL="2286000" lvl="4" indent="-342900">
              <a:spcBef>
                <a:spcPts val="0"/>
              </a:spcBef>
              <a:spcAft>
                <a:spcPts val="0"/>
              </a:spcAft>
              <a:buSzPts val="1800"/>
              <a:buChar char="○"/>
              <a:defRPr sz="1800"/>
            </a:lvl5pPr>
            <a:lvl6pPr marL="2743200" lvl="5" indent="-342900">
              <a:spcBef>
                <a:spcPts val="0"/>
              </a:spcBef>
              <a:spcAft>
                <a:spcPts val="0"/>
              </a:spcAft>
              <a:buSzPts val="1800"/>
              <a:buChar char="■"/>
              <a:defRPr sz="1800"/>
            </a:lvl6pPr>
            <a:lvl7pPr marL="3200400" lvl="6" indent="-342900">
              <a:spcBef>
                <a:spcPts val="0"/>
              </a:spcBef>
              <a:spcAft>
                <a:spcPts val="0"/>
              </a:spcAft>
              <a:buSzPts val="1800"/>
              <a:buChar char="●"/>
              <a:defRPr sz="1800"/>
            </a:lvl7pPr>
            <a:lvl8pPr marL="3657600" lvl="7" indent="-342900">
              <a:spcBef>
                <a:spcPts val="0"/>
              </a:spcBef>
              <a:spcAft>
                <a:spcPts val="0"/>
              </a:spcAft>
              <a:buSzPts val="1800"/>
              <a:buChar char="○"/>
              <a:defRPr sz="1800"/>
            </a:lvl8pPr>
            <a:lvl9pPr marL="4114800" lvl="8" indent="-342900">
              <a:spcBef>
                <a:spcPts val="0"/>
              </a:spcBef>
              <a:spcAft>
                <a:spcPts val="0"/>
              </a:spcAft>
              <a:buSzPts val="1800"/>
              <a:buChar char="■"/>
              <a:defRPr sz="1800"/>
            </a:lvl9pPr>
          </a:lstStyle>
          <a:p>
            <a:endParaRPr/>
          </a:p>
        </p:txBody>
      </p:sp>
      <p:pic>
        <p:nvPicPr>
          <p:cNvPr id="16" name="Imagen 1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511371" y="49517"/>
            <a:ext cx="1480714" cy="736996"/>
          </a:xfrm>
          <a:prstGeom prst="rect">
            <a:avLst/>
          </a:prstGeom>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 3 columns" userDrawn="1">
  <p:cSld name="TITLE_AND_TWO_COLUMNS_1">
    <p:spTree>
      <p:nvGrpSpPr>
        <p:cNvPr id="1" name="Shape 52"/>
        <p:cNvGrpSpPr/>
        <p:nvPr/>
      </p:nvGrpSpPr>
      <p:grpSpPr>
        <a:xfrm>
          <a:off x="0" y="0"/>
          <a:ext cx="0" cy="0"/>
          <a:chOff x="0" y="0"/>
          <a:chExt cx="0" cy="0"/>
        </a:xfrm>
      </p:grpSpPr>
      <p:grpSp>
        <p:nvGrpSpPr>
          <p:cNvPr id="53" name="Google Shape;53;p7"/>
          <p:cNvGrpSpPr/>
          <p:nvPr/>
        </p:nvGrpSpPr>
        <p:grpSpPr>
          <a:xfrm>
            <a:off x="-24125" y="-35202"/>
            <a:ext cx="9168125" cy="5163100"/>
            <a:chOff x="-6025" y="0"/>
            <a:chExt cx="9168125" cy="5163100"/>
          </a:xfrm>
        </p:grpSpPr>
        <p:sp>
          <p:nvSpPr>
            <p:cNvPr id="54" name="Google Shape;54;p7"/>
            <p:cNvSpPr/>
            <p:nvPr/>
          </p:nvSpPr>
          <p:spPr>
            <a:xfrm>
              <a:off x="-6025" y="0"/>
              <a:ext cx="8552900" cy="1333000"/>
            </a:xfrm>
            <a:custGeom>
              <a:avLst/>
              <a:gdLst/>
              <a:ahLst/>
              <a:cxnLst/>
              <a:rect l="l" t="t" r="r" b="b"/>
              <a:pathLst>
                <a:path w="342116" h="53320" extrusionOk="0">
                  <a:moveTo>
                    <a:pt x="0" y="0"/>
                  </a:moveTo>
                  <a:lnTo>
                    <a:pt x="0" y="53320"/>
                  </a:lnTo>
                  <a:lnTo>
                    <a:pt x="342116" y="0"/>
                  </a:lnTo>
                  <a:close/>
                </a:path>
              </a:pathLst>
            </a:custGeom>
            <a:solidFill>
              <a:srgbClr val="004C52"/>
            </a:solidFill>
            <a:ln>
              <a:noFill/>
            </a:ln>
          </p:spPr>
        </p:sp>
        <p:sp>
          <p:nvSpPr>
            <p:cNvPr id="55" name="Google Shape;55;p7"/>
            <p:cNvSpPr/>
            <p:nvPr/>
          </p:nvSpPr>
          <p:spPr>
            <a:xfrm>
              <a:off x="2563450" y="0"/>
              <a:ext cx="6580550" cy="1272675"/>
            </a:xfrm>
            <a:custGeom>
              <a:avLst/>
              <a:gdLst/>
              <a:ahLst/>
              <a:cxnLst/>
              <a:rect l="l" t="t" r="r" b="b"/>
              <a:pathLst>
                <a:path w="263222" h="50907" extrusionOk="0">
                  <a:moveTo>
                    <a:pt x="0" y="0"/>
                  </a:moveTo>
                  <a:lnTo>
                    <a:pt x="217381" y="50907"/>
                  </a:lnTo>
                  <a:lnTo>
                    <a:pt x="263222" y="10133"/>
                  </a:lnTo>
                  <a:lnTo>
                    <a:pt x="263222" y="0"/>
                  </a:lnTo>
                  <a:close/>
                </a:path>
              </a:pathLst>
            </a:custGeom>
            <a:solidFill>
              <a:srgbClr val="00AE9D">
                <a:alpha val="83460"/>
              </a:srgbClr>
            </a:solidFill>
            <a:ln>
              <a:noFill/>
            </a:ln>
          </p:spPr>
        </p:sp>
        <p:sp>
          <p:nvSpPr>
            <p:cNvPr id="56" name="Google Shape;56;p7"/>
            <p:cNvSpPr/>
            <p:nvPr/>
          </p:nvSpPr>
          <p:spPr>
            <a:xfrm>
              <a:off x="-6025" y="2"/>
              <a:ext cx="7298300" cy="1471709"/>
            </a:xfrm>
            <a:custGeom>
              <a:avLst/>
              <a:gdLst/>
              <a:ahLst/>
              <a:cxnLst/>
              <a:rect l="l" t="t" r="r" b="b"/>
              <a:pathLst>
                <a:path w="291932" h="58628" extrusionOk="0">
                  <a:moveTo>
                    <a:pt x="0" y="18578"/>
                  </a:moveTo>
                  <a:lnTo>
                    <a:pt x="241" y="34019"/>
                  </a:lnTo>
                  <a:lnTo>
                    <a:pt x="221482" y="58628"/>
                  </a:lnTo>
                  <a:lnTo>
                    <a:pt x="291932" y="0"/>
                  </a:lnTo>
                  <a:close/>
                </a:path>
              </a:pathLst>
            </a:custGeom>
            <a:solidFill>
              <a:srgbClr val="ABE33F">
                <a:alpha val="81150"/>
              </a:srgbClr>
            </a:solidFill>
            <a:ln>
              <a:noFill/>
            </a:ln>
          </p:spPr>
        </p:sp>
        <p:sp>
          <p:nvSpPr>
            <p:cNvPr id="57" name="Google Shape;57;p7"/>
            <p:cNvSpPr/>
            <p:nvPr/>
          </p:nvSpPr>
          <p:spPr>
            <a:xfrm>
              <a:off x="3596100" y="4667000"/>
              <a:ext cx="5090700" cy="476500"/>
            </a:xfrm>
            <a:custGeom>
              <a:avLst/>
              <a:gdLst/>
              <a:ahLst/>
              <a:cxnLst/>
              <a:rect l="l" t="t" r="r" b="b"/>
              <a:pathLst>
                <a:path w="203628" h="19060" extrusionOk="0">
                  <a:moveTo>
                    <a:pt x="0" y="19060"/>
                  </a:moveTo>
                  <a:lnTo>
                    <a:pt x="203628" y="19060"/>
                  </a:lnTo>
                  <a:lnTo>
                    <a:pt x="157305" y="0"/>
                  </a:lnTo>
                  <a:close/>
                </a:path>
              </a:pathLst>
            </a:custGeom>
            <a:solidFill>
              <a:srgbClr val="004C52"/>
            </a:solidFill>
            <a:ln>
              <a:noFill/>
            </a:ln>
          </p:spPr>
        </p:sp>
        <p:sp>
          <p:nvSpPr>
            <p:cNvPr id="58" name="Google Shape;58;p7"/>
            <p:cNvSpPr/>
            <p:nvPr/>
          </p:nvSpPr>
          <p:spPr>
            <a:xfrm>
              <a:off x="5525000" y="4692625"/>
              <a:ext cx="3637100" cy="470475"/>
            </a:xfrm>
            <a:custGeom>
              <a:avLst/>
              <a:gdLst/>
              <a:ahLst/>
              <a:cxnLst/>
              <a:rect l="l" t="t" r="r" b="b"/>
              <a:pathLst>
                <a:path w="145484" h="18819" extrusionOk="0">
                  <a:moveTo>
                    <a:pt x="145484" y="0"/>
                  </a:moveTo>
                  <a:lnTo>
                    <a:pt x="145484" y="18819"/>
                  </a:lnTo>
                  <a:lnTo>
                    <a:pt x="0" y="18819"/>
                  </a:lnTo>
                  <a:close/>
                </a:path>
              </a:pathLst>
            </a:custGeom>
            <a:solidFill>
              <a:srgbClr val="00AE9D">
                <a:alpha val="83460"/>
              </a:srgbClr>
            </a:solidFill>
            <a:ln>
              <a:noFill/>
            </a:ln>
          </p:spPr>
        </p:sp>
        <p:sp>
          <p:nvSpPr>
            <p:cNvPr id="59" name="Google Shape;59;p7"/>
            <p:cNvSpPr/>
            <p:nvPr/>
          </p:nvSpPr>
          <p:spPr>
            <a:xfrm>
              <a:off x="7521475" y="4023125"/>
              <a:ext cx="1634600" cy="1139975"/>
            </a:xfrm>
            <a:custGeom>
              <a:avLst/>
              <a:gdLst/>
              <a:ahLst/>
              <a:cxnLst/>
              <a:rect l="l" t="t" r="r" b="b"/>
              <a:pathLst>
                <a:path w="65384" h="45599" extrusionOk="0">
                  <a:moveTo>
                    <a:pt x="65384" y="27022"/>
                  </a:moveTo>
                  <a:lnTo>
                    <a:pt x="65384" y="0"/>
                  </a:lnTo>
                  <a:lnTo>
                    <a:pt x="0" y="45599"/>
                  </a:lnTo>
                  <a:close/>
                </a:path>
              </a:pathLst>
            </a:custGeom>
            <a:solidFill>
              <a:srgbClr val="ABE33F">
                <a:alpha val="81150"/>
              </a:srgbClr>
            </a:solidFill>
            <a:ln>
              <a:noFill/>
            </a:ln>
          </p:spPr>
        </p:sp>
      </p:grpSp>
      <p:sp>
        <p:nvSpPr>
          <p:cNvPr id="61" name="Google Shape;61;p7"/>
          <p:cNvSpPr txBox="1">
            <a:spLocks noGrp="1"/>
          </p:cNvSpPr>
          <p:nvPr>
            <p:ph type="body" idx="1"/>
          </p:nvPr>
        </p:nvSpPr>
        <p:spPr>
          <a:xfrm>
            <a:off x="870750" y="1495850"/>
            <a:ext cx="2365200" cy="3429900"/>
          </a:xfrm>
          <a:prstGeom prst="rect">
            <a:avLst/>
          </a:prstGeom>
        </p:spPr>
        <p:txBody>
          <a:bodyPr spcFirstLastPara="1" wrap="square" lIns="91425" tIns="91425" rIns="91425" bIns="91425" anchor="t" anchorCtr="0">
            <a:noAutofit/>
          </a:bodyPr>
          <a:lstStyle>
            <a:lvl1pPr marL="457200" lvl="0" indent="-317500" rtl="0">
              <a:spcBef>
                <a:spcPts val="600"/>
              </a:spcBef>
              <a:spcAft>
                <a:spcPts val="0"/>
              </a:spcAft>
              <a:buSzPts val="1400"/>
              <a:buChar char="◆"/>
              <a:defRPr sz="1400"/>
            </a:lvl1pPr>
            <a:lvl2pPr marL="914400" lvl="1" indent="-317500" rtl="0">
              <a:spcBef>
                <a:spcPts val="0"/>
              </a:spcBef>
              <a:spcAft>
                <a:spcPts val="0"/>
              </a:spcAft>
              <a:buSzPts val="1400"/>
              <a:buChar char="◆"/>
              <a:defRPr sz="1400"/>
            </a:lvl2pPr>
            <a:lvl3pPr marL="1371600" lvl="2" indent="-317500" rtl="0">
              <a:spcBef>
                <a:spcPts val="0"/>
              </a:spcBef>
              <a:spcAft>
                <a:spcPts val="0"/>
              </a:spcAft>
              <a:buSzPts val="1400"/>
              <a:buChar char="◇"/>
              <a:defRPr sz="1400"/>
            </a:lvl3pPr>
            <a:lvl4pPr marL="1828800" lvl="3" indent="-317500" rtl="0">
              <a:spcBef>
                <a:spcPts val="0"/>
              </a:spcBef>
              <a:spcAft>
                <a:spcPts val="0"/>
              </a:spcAft>
              <a:buSzPts val="1400"/>
              <a:buChar char="●"/>
              <a:defRPr sz="1400"/>
            </a:lvl4pPr>
            <a:lvl5pPr marL="2286000" lvl="4" indent="-317500" rtl="0">
              <a:spcBef>
                <a:spcPts val="0"/>
              </a:spcBef>
              <a:spcAft>
                <a:spcPts val="0"/>
              </a:spcAft>
              <a:buSzPts val="1400"/>
              <a:buChar char="○"/>
              <a:defRPr sz="1400"/>
            </a:lvl5pPr>
            <a:lvl6pPr marL="2743200" lvl="5" indent="-317500" rtl="0">
              <a:spcBef>
                <a:spcPts val="0"/>
              </a:spcBef>
              <a:spcAft>
                <a:spcPts val="0"/>
              </a:spcAft>
              <a:buSzPts val="1400"/>
              <a:buChar char="■"/>
              <a:defRPr sz="1400"/>
            </a:lvl6pPr>
            <a:lvl7pPr marL="3200400" lvl="6" indent="-317500" rtl="0">
              <a:spcBef>
                <a:spcPts val="0"/>
              </a:spcBef>
              <a:spcAft>
                <a:spcPts val="0"/>
              </a:spcAft>
              <a:buSzPts val="1400"/>
              <a:buChar char="●"/>
              <a:defRPr sz="1400"/>
            </a:lvl7pPr>
            <a:lvl8pPr marL="3657600" lvl="7" indent="-317500" rtl="0">
              <a:spcBef>
                <a:spcPts val="0"/>
              </a:spcBef>
              <a:spcAft>
                <a:spcPts val="0"/>
              </a:spcAft>
              <a:buSzPts val="1400"/>
              <a:buChar char="○"/>
              <a:defRPr sz="1400"/>
            </a:lvl8pPr>
            <a:lvl9pPr marL="4114800" lvl="8" indent="-317500" rtl="0">
              <a:spcBef>
                <a:spcPts val="0"/>
              </a:spcBef>
              <a:spcAft>
                <a:spcPts val="0"/>
              </a:spcAft>
              <a:buSzPts val="1400"/>
              <a:buChar char="■"/>
              <a:defRPr sz="1400"/>
            </a:lvl9pPr>
          </a:lstStyle>
          <a:p>
            <a:endParaRPr/>
          </a:p>
        </p:txBody>
      </p:sp>
      <p:sp>
        <p:nvSpPr>
          <p:cNvPr id="62" name="Google Shape;62;p7"/>
          <p:cNvSpPr txBox="1">
            <a:spLocks noGrp="1"/>
          </p:cNvSpPr>
          <p:nvPr>
            <p:ph type="body" idx="2"/>
          </p:nvPr>
        </p:nvSpPr>
        <p:spPr>
          <a:xfrm>
            <a:off x="3357262" y="1495850"/>
            <a:ext cx="2365200" cy="3429900"/>
          </a:xfrm>
          <a:prstGeom prst="rect">
            <a:avLst/>
          </a:prstGeom>
        </p:spPr>
        <p:txBody>
          <a:bodyPr spcFirstLastPara="1" wrap="square" lIns="91425" tIns="91425" rIns="91425" bIns="91425" anchor="t" anchorCtr="0">
            <a:noAutofit/>
          </a:bodyPr>
          <a:lstStyle>
            <a:lvl1pPr marL="457200" lvl="0" indent="-317500" rtl="0">
              <a:spcBef>
                <a:spcPts val="600"/>
              </a:spcBef>
              <a:spcAft>
                <a:spcPts val="0"/>
              </a:spcAft>
              <a:buSzPts val="1400"/>
              <a:buChar char="◆"/>
              <a:defRPr sz="1400"/>
            </a:lvl1pPr>
            <a:lvl2pPr marL="914400" lvl="1" indent="-317500" rtl="0">
              <a:spcBef>
                <a:spcPts val="0"/>
              </a:spcBef>
              <a:spcAft>
                <a:spcPts val="0"/>
              </a:spcAft>
              <a:buSzPts val="1400"/>
              <a:buChar char="◆"/>
              <a:defRPr sz="1400"/>
            </a:lvl2pPr>
            <a:lvl3pPr marL="1371600" lvl="2" indent="-317500" rtl="0">
              <a:spcBef>
                <a:spcPts val="0"/>
              </a:spcBef>
              <a:spcAft>
                <a:spcPts val="0"/>
              </a:spcAft>
              <a:buSzPts val="1400"/>
              <a:buChar char="◇"/>
              <a:defRPr sz="1400"/>
            </a:lvl3pPr>
            <a:lvl4pPr marL="1828800" lvl="3" indent="-317500" rtl="0">
              <a:spcBef>
                <a:spcPts val="0"/>
              </a:spcBef>
              <a:spcAft>
                <a:spcPts val="0"/>
              </a:spcAft>
              <a:buSzPts val="1400"/>
              <a:buChar char="●"/>
              <a:defRPr sz="1400"/>
            </a:lvl4pPr>
            <a:lvl5pPr marL="2286000" lvl="4" indent="-317500" rtl="0">
              <a:spcBef>
                <a:spcPts val="0"/>
              </a:spcBef>
              <a:spcAft>
                <a:spcPts val="0"/>
              </a:spcAft>
              <a:buSzPts val="1400"/>
              <a:buChar char="○"/>
              <a:defRPr sz="1400"/>
            </a:lvl5pPr>
            <a:lvl6pPr marL="2743200" lvl="5" indent="-317500" rtl="0">
              <a:spcBef>
                <a:spcPts val="0"/>
              </a:spcBef>
              <a:spcAft>
                <a:spcPts val="0"/>
              </a:spcAft>
              <a:buSzPts val="1400"/>
              <a:buChar char="■"/>
              <a:defRPr sz="1400"/>
            </a:lvl6pPr>
            <a:lvl7pPr marL="3200400" lvl="6" indent="-317500" rtl="0">
              <a:spcBef>
                <a:spcPts val="0"/>
              </a:spcBef>
              <a:spcAft>
                <a:spcPts val="0"/>
              </a:spcAft>
              <a:buSzPts val="1400"/>
              <a:buChar char="●"/>
              <a:defRPr sz="1400"/>
            </a:lvl7pPr>
            <a:lvl8pPr marL="3657600" lvl="7" indent="-317500" rtl="0">
              <a:spcBef>
                <a:spcPts val="0"/>
              </a:spcBef>
              <a:spcAft>
                <a:spcPts val="0"/>
              </a:spcAft>
              <a:buSzPts val="1400"/>
              <a:buChar char="○"/>
              <a:defRPr sz="1400"/>
            </a:lvl8pPr>
            <a:lvl9pPr marL="4114800" lvl="8" indent="-317500" rtl="0">
              <a:spcBef>
                <a:spcPts val="0"/>
              </a:spcBef>
              <a:spcAft>
                <a:spcPts val="0"/>
              </a:spcAft>
              <a:buSzPts val="1400"/>
              <a:buChar char="■"/>
              <a:defRPr sz="1400"/>
            </a:lvl9pPr>
          </a:lstStyle>
          <a:p>
            <a:endParaRPr/>
          </a:p>
        </p:txBody>
      </p:sp>
      <p:sp>
        <p:nvSpPr>
          <p:cNvPr id="63" name="Google Shape;63;p7"/>
          <p:cNvSpPr txBox="1">
            <a:spLocks noGrp="1"/>
          </p:cNvSpPr>
          <p:nvPr>
            <p:ph type="body" idx="3"/>
          </p:nvPr>
        </p:nvSpPr>
        <p:spPr>
          <a:xfrm>
            <a:off x="5843773" y="1495850"/>
            <a:ext cx="2365200" cy="3429900"/>
          </a:xfrm>
          <a:prstGeom prst="rect">
            <a:avLst/>
          </a:prstGeom>
        </p:spPr>
        <p:txBody>
          <a:bodyPr spcFirstLastPara="1" wrap="square" lIns="91425" tIns="91425" rIns="91425" bIns="91425" anchor="t" anchorCtr="0">
            <a:noAutofit/>
          </a:bodyPr>
          <a:lstStyle>
            <a:lvl1pPr marL="457200" lvl="0" indent="-317500" rtl="0">
              <a:spcBef>
                <a:spcPts val="600"/>
              </a:spcBef>
              <a:spcAft>
                <a:spcPts val="0"/>
              </a:spcAft>
              <a:buSzPts val="1400"/>
              <a:buChar char="◆"/>
              <a:defRPr sz="1400"/>
            </a:lvl1pPr>
            <a:lvl2pPr marL="914400" lvl="1" indent="-317500" rtl="0">
              <a:spcBef>
                <a:spcPts val="0"/>
              </a:spcBef>
              <a:spcAft>
                <a:spcPts val="0"/>
              </a:spcAft>
              <a:buSzPts val="1400"/>
              <a:buChar char="◆"/>
              <a:defRPr sz="1400"/>
            </a:lvl2pPr>
            <a:lvl3pPr marL="1371600" lvl="2" indent="-317500" rtl="0">
              <a:spcBef>
                <a:spcPts val="0"/>
              </a:spcBef>
              <a:spcAft>
                <a:spcPts val="0"/>
              </a:spcAft>
              <a:buSzPts val="1400"/>
              <a:buChar char="◇"/>
              <a:defRPr sz="1400"/>
            </a:lvl3pPr>
            <a:lvl4pPr marL="1828800" lvl="3" indent="-317500" rtl="0">
              <a:spcBef>
                <a:spcPts val="0"/>
              </a:spcBef>
              <a:spcAft>
                <a:spcPts val="0"/>
              </a:spcAft>
              <a:buSzPts val="1400"/>
              <a:buChar char="●"/>
              <a:defRPr sz="1400"/>
            </a:lvl4pPr>
            <a:lvl5pPr marL="2286000" lvl="4" indent="-317500" rtl="0">
              <a:spcBef>
                <a:spcPts val="0"/>
              </a:spcBef>
              <a:spcAft>
                <a:spcPts val="0"/>
              </a:spcAft>
              <a:buSzPts val="1400"/>
              <a:buChar char="○"/>
              <a:defRPr sz="1400"/>
            </a:lvl5pPr>
            <a:lvl6pPr marL="2743200" lvl="5" indent="-317500" rtl="0">
              <a:spcBef>
                <a:spcPts val="0"/>
              </a:spcBef>
              <a:spcAft>
                <a:spcPts val="0"/>
              </a:spcAft>
              <a:buSzPts val="1400"/>
              <a:buChar char="■"/>
              <a:defRPr sz="1400"/>
            </a:lvl6pPr>
            <a:lvl7pPr marL="3200400" lvl="6" indent="-317500" rtl="0">
              <a:spcBef>
                <a:spcPts val="0"/>
              </a:spcBef>
              <a:spcAft>
                <a:spcPts val="0"/>
              </a:spcAft>
              <a:buSzPts val="1400"/>
              <a:buChar char="●"/>
              <a:defRPr sz="1400"/>
            </a:lvl7pPr>
            <a:lvl8pPr marL="3657600" lvl="7" indent="-317500" rtl="0">
              <a:spcBef>
                <a:spcPts val="0"/>
              </a:spcBef>
              <a:spcAft>
                <a:spcPts val="0"/>
              </a:spcAft>
              <a:buSzPts val="1400"/>
              <a:buChar char="○"/>
              <a:defRPr sz="1400"/>
            </a:lvl8pPr>
            <a:lvl9pPr marL="4114800" lvl="8" indent="-317500" rtl="0">
              <a:spcBef>
                <a:spcPts val="0"/>
              </a:spcBef>
              <a:spcAft>
                <a:spcPts val="0"/>
              </a:spcAft>
              <a:buSzPts val="1400"/>
              <a:buChar char="■"/>
              <a:defRPr sz="1400"/>
            </a:lvl9pPr>
          </a:lstStyle>
          <a:p>
            <a:endParaRPr/>
          </a:p>
        </p:txBody>
      </p:sp>
      <p:sp>
        <p:nvSpPr>
          <p:cNvPr id="2" name="Título 1"/>
          <p:cNvSpPr>
            <a:spLocks noGrp="1"/>
          </p:cNvSpPr>
          <p:nvPr>
            <p:ph type="title"/>
          </p:nvPr>
        </p:nvSpPr>
        <p:spPr/>
        <p:txBody>
          <a:bodyPr/>
          <a:lstStyle/>
          <a:p>
            <a:r>
              <a:rPr lang="es-ES"/>
              <a:t>Haga clic para modificar el estilo de título del patrón</a:t>
            </a:r>
            <a:endParaRPr lang="en-GB"/>
          </a:p>
        </p:txBody>
      </p:sp>
      <p:pic>
        <p:nvPicPr>
          <p:cNvPr id="17" name="Imagen 1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511371" y="49517"/>
            <a:ext cx="1480714" cy="736996"/>
          </a:xfrm>
          <a:prstGeom prst="rect">
            <a:avLst/>
          </a:prstGeom>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65"/>
        <p:cNvGrpSpPr/>
        <p:nvPr/>
      </p:nvGrpSpPr>
      <p:grpSpPr>
        <a:xfrm>
          <a:off x="0" y="0"/>
          <a:ext cx="0" cy="0"/>
          <a:chOff x="0" y="0"/>
          <a:chExt cx="0" cy="0"/>
        </a:xfrm>
      </p:grpSpPr>
      <p:grpSp>
        <p:nvGrpSpPr>
          <p:cNvPr id="66" name="Google Shape;66;p8"/>
          <p:cNvGrpSpPr/>
          <p:nvPr/>
        </p:nvGrpSpPr>
        <p:grpSpPr>
          <a:xfrm>
            <a:off x="-6025" y="0"/>
            <a:ext cx="9168125" cy="5163100"/>
            <a:chOff x="-6025" y="0"/>
            <a:chExt cx="9168125" cy="5163100"/>
          </a:xfrm>
        </p:grpSpPr>
        <p:sp>
          <p:nvSpPr>
            <p:cNvPr id="67" name="Google Shape;67;p8"/>
            <p:cNvSpPr/>
            <p:nvPr/>
          </p:nvSpPr>
          <p:spPr>
            <a:xfrm>
              <a:off x="0" y="0"/>
              <a:ext cx="8552900" cy="1333000"/>
            </a:xfrm>
            <a:custGeom>
              <a:avLst/>
              <a:gdLst/>
              <a:ahLst/>
              <a:cxnLst/>
              <a:rect l="l" t="t" r="r" b="b"/>
              <a:pathLst>
                <a:path w="342116" h="53320" extrusionOk="0">
                  <a:moveTo>
                    <a:pt x="0" y="0"/>
                  </a:moveTo>
                  <a:lnTo>
                    <a:pt x="0" y="53320"/>
                  </a:lnTo>
                  <a:lnTo>
                    <a:pt x="342116" y="0"/>
                  </a:lnTo>
                  <a:close/>
                </a:path>
              </a:pathLst>
            </a:custGeom>
            <a:solidFill>
              <a:srgbClr val="004C52"/>
            </a:solidFill>
            <a:ln>
              <a:noFill/>
            </a:ln>
          </p:spPr>
        </p:sp>
        <p:sp>
          <p:nvSpPr>
            <p:cNvPr id="68" name="Google Shape;68;p8"/>
            <p:cNvSpPr/>
            <p:nvPr/>
          </p:nvSpPr>
          <p:spPr>
            <a:xfrm>
              <a:off x="2563450" y="0"/>
              <a:ext cx="6580550" cy="1272675"/>
            </a:xfrm>
            <a:custGeom>
              <a:avLst/>
              <a:gdLst/>
              <a:ahLst/>
              <a:cxnLst/>
              <a:rect l="l" t="t" r="r" b="b"/>
              <a:pathLst>
                <a:path w="263222" h="50907" extrusionOk="0">
                  <a:moveTo>
                    <a:pt x="0" y="0"/>
                  </a:moveTo>
                  <a:lnTo>
                    <a:pt x="217381" y="50907"/>
                  </a:lnTo>
                  <a:lnTo>
                    <a:pt x="263222" y="10133"/>
                  </a:lnTo>
                  <a:lnTo>
                    <a:pt x="263222" y="0"/>
                  </a:lnTo>
                  <a:close/>
                </a:path>
              </a:pathLst>
            </a:custGeom>
            <a:solidFill>
              <a:srgbClr val="00AE9D">
                <a:alpha val="83460"/>
              </a:srgbClr>
            </a:solidFill>
            <a:ln>
              <a:noFill/>
            </a:ln>
          </p:spPr>
        </p:sp>
        <p:sp>
          <p:nvSpPr>
            <p:cNvPr id="69" name="Google Shape;69;p8"/>
            <p:cNvSpPr/>
            <p:nvPr/>
          </p:nvSpPr>
          <p:spPr>
            <a:xfrm>
              <a:off x="-6025" y="2"/>
              <a:ext cx="7298300" cy="1471709"/>
            </a:xfrm>
            <a:custGeom>
              <a:avLst/>
              <a:gdLst/>
              <a:ahLst/>
              <a:cxnLst/>
              <a:rect l="l" t="t" r="r" b="b"/>
              <a:pathLst>
                <a:path w="291932" h="58628" extrusionOk="0">
                  <a:moveTo>
                    <a:pt x="0" y="18578"/>
                  </a:moveTo>
                  <a:lnTo>
                    <a:pt x="241" y="34019"/>
                  </a:lnTo>
                  <a:lnTo>
                    <a:pt x="221482" y="58628"/>
                  </a:lnTo>
                  <a:lnTo>
                    <a:pt x="291932" y="0"/>
                  </a:lnTo>
                  <a:close/>
                </a:path>
              </a:pathLst>
            </a:custGeom>
            <a:solidFill>
              <a:srgbClr val="ABE33F">
                <a:alpha val="81150"/>
              </a:srgbClr>
            </a:solidFill>
            <a:ln>
              <a:noFill/>
            </a:ln>
          </p:spPr>
        </p:sp>
        <p:sp>
          <p:nvSpPr>
            <p:cNvPr id="70" name="Google Shape;70;p8"/>
            <p:cNvSpPr/>
            <p:nvPr/>
          </p:nvSpPr>
          <p:spPr>
            <a:xfrm>
              <a:off x="3596100" y="4667000"/>
              <a:ext cx="5090700" cy="476500"/>
            </a:xfrm>
            <a:custGeom>
              <a:avLst/>
              <a:gdLst/>
              <a:ahLst/>
              <a:cxnLst/>
              <a:rect l="l" t="t" r="r" b="b"/>
              <a:pathLst>
                <a:path w="203628" h="19060" extrusionOk="0">
                  <a:moveTo>
                    <a:pt x="0" y="19060"/>
                  </a:moveTo>
                  <a:lnTo>
                    <a:pt x="203628" y="19060"/>
                  </a:lnTo>
                  <a:lnTo>
                    <a:pt x="157305" y="0"/>
                  </a:lnTo>
                  <a:close/>
                </a:path>
              </a:pathLst>
            </a:custGeom>
            <a:solidFill>
              <a:srgbClr val="004C52"/>
            </a:solidFill>
            <a:ln>
              <a:noFill/>
            </a:ln>
          </p:spPr>
        </p:sp>
        <p:sp>
          <p:nvSpPr>
            <p:cNvPr id="71" name="Google Shape;71;p8"/>
            <p:cNvSpPr/>
            <p:nvPr/>
          </p:nvSpPr>
          <p:spPr>
            <a:xfrm>
              <a:off x="5525000" y="4692625"/>
              <a:ext cx="3637100" cy="470475"/>
            </a:xfrm>
            <a:custGeom>
              <a:avLst/>
              <a:gdLst/>
              <a:ahLst/>
              <a:cxnLst/>
              <a:rect l="l" t="t" r="r" b="b"/>
              <a:pathLst>
                <a:path w="145484" h="18819" extrusionOk="0">
                  <a:moveTo>
                    <a:pt x="145484" y="0"/>
                  </a:moveTo>
                  <a:lnTo>
                    <a:pt x="145484" y="18819"/>
                  </a:lnTo>
                  <a:lnTo>
                    <a:pt x="0" y="18819"/>
                  </a:lnTo>
                  <a:close/>
                </a:path>
              </a:pathLst>
            </a:custGeom>
            <a:solidFill>
              <a:srgbClr val="00AE9D">
                <a:alpha val="83460"/>
              </a:srgbClr>
            </a:solidFill>
            <a:ln>
              <a:noFill/>
            </a:ln>
          </p:spPr>
        </p:sp>
        <p:sp>
          <p:nvSpPr>
            <p:cNvPr id="72" name="Google Shape;72;p8"/>
            <p:cNvSpPr/>
            <p:nvPr/>
          </p:nvSpPr>
          <p:spPr>
            <a:xfrm>
              <a:off x="7521475" y="4023125"/>
              <a:ext cx="1634600" cy="1139975"/>
            </a:xfrm>
            <a:custGeom>
              <a:avLst/>
              <a:gdLst/>
              <a:ahLst/>
              <a:cxnLst/>
              <a:rect l="l" t="t" r="r" b="b"/>
              <a:pathLst>
                <a:path w="65384" h="45599" extrusionOk="0">
                  <a:moveTo>
                    <a:pt x="65384" y="27022"/>
                  </a:moveTo>
                  <a:lnTo>
                    <a:pt x="65384" y="0"/>
                  </a:lnTo>
                  <a:lnTo>
                    <a:pt x="0" y="45599"/>
                  </a:lnTo>
                  <a:close/>
                </a:path>
              </a:pathLst>
            </a:custGeom>
            <a:solidFill>
              <a:srgbClr val="ABE33F">
                <a:alpha val="81150"/>
              </a:srgbClr>
            </a:solidFill>
            <a:ln>
              <a:noFill/>
            </a:ln>
          </p:spPr>
        </p:sp>
      </p:grpSp>
      <p:sp>
        <p:nvSpPr>
          <p:cNvPr id="73" name="Google Shape;73;p8"/>
          <p:cNvSpPr txBox="1">
            <a:spLocks noGrp="1"/>
          </p:cNvSpPr>
          <p:nvPr>
            <p:ph type="title"/>
          </p:nvPr>
        </p:nvSpPr>
        <p:spPr>
          <a:xfrm>
            <a:off x="886650" y="398400"/>
            <a:ext cx="7370700" cy="857400"/>
          </a:xfrm>
          <a:prstGeom prst="rect">
            <a:avLst/>
          </a:prstGeom>
        </p:spPr>
        <p:txBody>
          <a:bodyPr spcFirstLastPara="1" wrap="square" lIns="91425" tIns="91425" rIns="91425" bIns="91425" anchor="t" anchorCtr="0">
            <a:noAutofit/>
          </a:bodyPr>
          <a:lstStyle>
            <a:lvl1pPr lvl="0">
              <a:spcBef>
                <a:spcPts val="0"/>
              </a:spcBef>
              <a:spcAft>
                <a:spcPts val="0"/>
              </a:spcAft>
              <a:buSzPts val="2400"/>
              <a:buNone/>
              <a:defRPr/>
            </a:lvl1pPr>
            <a:lvl2pPr lvl="1">
              <a:spcBef>
                <a:spcPts val="0"/>
              </a:spcBef>
              <a:spcAft>
                <a:spcPts val="0"/>
              </a:spcAft>
              <a:buSzPts val="2400"/>
              <a:buNone/>
              <a:defRPr/>
            </a:lvl2pPr>
            <a:lvl3pPr lvl="2">
              <a:spcBef>
                <a:spcPts val="0"/>
              </a:spcBef>
              <a:spcAft>
                <a:spcPts val="0"/>
              </a:spcAft>
              <a:buSzPts val="2400"/>
              <a:buNone/>
              <a:defRPr/>
            </a:lvl3pPr>
            <a:lvl4pPr lvl="3">
              <a:spcBef>
                <a:spcPts val="0"/>
              </a:spcBef>
              <a:spcAft>
                <a:spcPts val="0"/>
              </a:spcAft>
              <a:buSzPts val="2400"/>
              <a:buNone/>
              <a:defRPr/>
            </a:lvl4pPr>
            <a:lvl5pPr lvl="4">
              <a:spcBef>
                <a:spcPts val="0"/>
              </a:spcBef>
              <a:spcAft>
                <a:spcPts val="0"/>
              </a:spcAft>
              <a:buSzPts val="2400"/>
              <a:buNone/>
              <a:defRPr/>
            </a:lvl5pPr>
            <a:lvl6pPr lvl="5">
              <a:spcBef>
                <a:spcPts val="0"/>
              </a:spcBef>
              <a:spcAft>
                <a:spcPts val="0"/>
              </a:spcAft>
              <a:buSzPts val="2400"/>
              <a:buNone/>
              <a:defRPr/>
            </a:lvl6pPr>
            <a:lvl7pPr lvl="6">
              <a:spcBef>
                <a:spcPts val="0"/>
              </a:spcBef>
              <a:spcAft>
                <a:spcPts val="0"/>
              </a:spcAft>
              <a:buSzPts val="2400"/>
              <a:buNone/>
              <a:defRPr/>
            </a:lvl7pPr>
            <a:lvl8pPr lvl="7">
              <a:spcBef>
                <a:spcPts val="0"/>
              </a:spcBef>
              <a:spcAft>
                <a:spcPts val="0"/>
              </a:spcAft>
              <a:buSzPts val="2400"/>
              <a:buNone/>
              <a:defRPr/>
            </a:lvl8pPr>
            <a:lvl9pPr lvl="8">
              <a:spcBef>
                <a:spcPts val="0"/>
              </a:spcBef>
              <a:spcAft>
                <a:spcPts val="0"/>
              </a:spcAft>
              <a:buSzPts val="2400"/>
              <a:buNone/>
              <a:defRPr/>
            </a:lvl9pPr>
          </a:lstStyle>
          <a:p>
            <a:endParaRPr/>
          </a:p>
        </p:txBody>
      </p:sp>
      <p:pic>
        <p:nvPicPr>
          <p:cNvPr id="11" name="Imagen 10"/>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511371" y="49517"/>
            <a:ext cx="1480714" cy="736996"/>
          </a:xfrm>
          <a:prstGeom prst="rect">
            <a:avLst/>
          </a:prstGeom>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84"/>
        <p:cNvGrpSpPr/>
        <p:nvPr/>
      </p:nvGrpSpPr>
      <p:grpSpPr>
        <a:xfrm>
          <a:off x="0" y="0"/>
          <a:ext cx="0" cy="0"/>
          <a:chOff x="0" y="0"/>
          <a:chExt cx="0" cy="0"/>
        </a:xfrm>
      </p:grpSpPr>
      <p:sp>
        <p:nvSpPr>
          <p:cNvPr id="85" name="Google Shape;85;p10"/>
          <p:cNvSpPr/>
          <p:nvPr/>
        </p:nvSpPr>
        <p:spPr>
          <a:xfrm>
            <a:off x="-2355" y="0"/>
            <a:ext cx="5209571" cy="983354"/>
          </a:xfrm>
          <a:custGeom>
            <a:avLst/>
            <a:gdLst/>
            <a:ahLst/>
            <a:cxnLst/>
            <a:rect l="l" t="t" r="r" b="b"/>
            <a:pathLst>
              <a:path w="342116" h="53320" extrusionOk="0">
                <a:moveTo>
                  <a:pt x="0" y="0"/>
                </a:moveTo>
                <a:lnTo>
                  <a:pt x="0" y="53320"/>
                </a:lnTo>
                <a:lnTo>
                  <a:pt x="342116" y="0"/>
                </a:lnTo>
                <a:close/>
              </a:path>
            </a:pathLst>
          </a:custGeom>
          <a:solidFill>
            <a:srgbClr val="004C52"/>
          </a:solidFill>
          <a:ln>
            <a:noFill/>
          </a:ln>
        </p:spPr>
      </p:sp>
      <p:sp>
        <p:nvSpPr>
          <p:cNvPr id="86" name="Google Shape;86;p10"/>
          <p:cNvSpPr/>
          <p:nvPr/>
        </p:nvSpPr>
        <p:spPr>
          <a:xfrm>
            <a:off x="-6025" y="2"/>
            <a:ext cx="4445394" cy="1085644"/>
          </a:xfrm>
          <a:custGeom>
            <a:avLst/>
            <a:gdLst/>
            <a:ahLst/>
            <a:cxnLst/>
            <a:rect l="l" t="t" r="r" b="b"/>
            <a:pathLst>
              <a:path w="291932" h="58628" extrusionOk="0">
                <a:moveTo>
                  <a:pt x="0" y="18578"/>
                </a:moveTo>
                <a:lnTo>
                  <a:pt x="241" y="34019"/>
                </a:lnTo>
                <a:lnTo>
                  <a:pt x="221482" y="58628"/>
                </a:lnTo>
                <a:lnTo>
                  <a:pt x="291932" y="0"/>
                </a:lnTo>
                <a:close/>
              </a:path>
            </a:pathLst>
          </a:custGeom>
          <a:solidFill>
            <a:srgbClr val="ABE33F">
              <a:alpha val="81150"/>
            </a:srgbClr>
          </a:solidFill>
          <a:ln>
            <a:noFill/>
          </a:ln>
        </p:spPr>
      </p:sp>
      <p:sp>
        <p:nvSpPr>
          <p:cNvPr id="87" name="Google Shape;87;p10"/>
          <p:cNvSpPr/>
          <p:nvPr/>
        </p:nvSpPr>
        <p:spPr>
          <a:xfrm>
            <a:off x="6375475" y="4745747"/>
            <a:ext cx="2548913" cy="400879"/>
          </a:xfrm>
          <a:custGeom>
            <a:avLst/>
            <a:gdLst/>
            <a:ahLst/>
            <a:cxnLst/>
            <a:rect l="l" t="t" r="r" b="b"/>
            <a:pathLst>
              <a:path w="203628" h="19060" extrusionOk="0">
                <a:moveTo>
                  <a:pt x="0" y="19060"/>
                </a:moveTo>
                <a:lnTo>
                  <a:pt x="203628" y="19060"/>
                </a:lnTo>
                <a:lnTo>
                  <a:pt x="157305" y="0"/>
                </a:lnTo>
                <a:close/>
              </a:path>
            </a:pathLst>
          </a:custGeom>
          <a:solidFill>
            <a:srgbClr val="004C52"/>
          </a:solidFill>
          <a:ln>
            <a:noFill/>
          </a:ln>
        </p:spPr>
      </p:sp>
      <p:sp>
        <p:nvSpPr>
          <p:cNvPr id="88" name="Google Shape;88;p10"/>
          <p:cNvSpPr/>
          <p:nvPr/>
        </p:nvSpPr>
        <p:spPr>
          <a:xfrm>
            <a:off x="7341180" y="4767304"/>
            <a:ext cx="1821096" cy="395811"/>
          </a:xfrm>
          <a:custGeom>
            <a:avLst/>
            <a:gdLst/>
            <a:ahLst/>
            <a:cxnLst/>
            <a:rect l="l" t="t" r="r" b="b"/>
            <a:pathLst>
              <a:path w="145484" h="18819" extrusionOk="0">
                <a:moveTo>
                  <a:pt x="145484" y="0"/>
                </a:moveTo>
                <a:lnTo>
                  <a:pt x="145484" y="18819"/>
                </a:lnTo>
                <a:lnTo>
                  <a:pt x="0" y="18819"/>
                </a:lnTo>
                <a:close/>
              </a:path>
            </a:pathLst>
          </a:custGeom>
          <a:solidFill>
            <a:srgbClr val="00AE9D">
              <a:alpha val="83460"/>
            </a:srgbClr>
          </a:solidFill>
          <a:ln>
            <a:noFill/>
          </a:ln>
        </p:spPr>
      </p:sp>
      <p:sp>
        <p:nvSpPr>
          <p:cNvPr id="89" name="Google Shape;89;p10"/>
          <p:cNvSpPr/>
          <p:nvPr/>
        </p:nvSpPr>
        <p:spPr>
          <a:xfrm>
            <a:off x="8340717" y="4204075"/>
            <a:ext cx="818444" cy="959061"/>
          </a:xfrm>
          <a:custGeom>
            <a:avLst/>
            <a:gdLst/>
            <a:ahLst/>
            <a:cxnLst/>
            <a:rect l="l" t="t" r="r" b="b"/>
            <a:pathLst>
              <a:path w="65384" h="45599" extrusionOk="0">
                <a:moveTo>
                  <a:pt x="65384" y="27022"/>
                </a:moveTo>
                <a:lnTo>
                  <a:pt x="65384" y="0"/>
                </a:lnTo>
                <a:lnTo>
                  <a:pt x="0" y="45599"/>
                </a:lnTo>
                <a:close/>
              </a:path>
            </a:pathLst>
          </a:custGeom>
          <a:solidFill>
            <a:srgbClr val="ABE33F">
              <a:alpha val="81150"/>
            </a:srgbClr>
          </a:solidFill>
          <a:ln>
            <a:noFill/>
          </a:ln>
        </p:spPr>
      </p:sp>
      <p:sp>
        <p:nvSpPr>
          <p:cNvPr id="90" name="Google Shape;90;p10"/>
          <p:cNvSpPr/>
          <p:nvPr/>
        </p:nvSpPr>
        <p:spPr>
          <a:xfrm>
            <a:off x="1559025" y="-6025"/>
            <a:ext cx="4116775" cy="944875"/>
          </a:xfrm>
          <a:custGeom>
            <a:avLst/>
            <a:gdLst/>
            <a:ahLst/>
            <a:cxnLst/>
            <a:rect l="l" t="t" r="r" b="b"/>
            <a:pathLst>
              <a:path w="164671" h="37795" extrusionOk="0">
                <a:moveTo>
                  <a:pt x="0" y="241"/>
                </a:moveTo>
                <a:lnTo>
                  <a:pt x="132407" y="37795"/>
                </a:lnTo>
                <a:lnTo>
                  <a:pt x="164671" y="0"/>
                </a:lnTo>
                <a:lnTo>
                  <a:pt x="160329" y="241"/>
                </a:lnTo>
                <a:close/>
              </a:path>
            </a:pathLst>
          </a:custGeom>
          <a:solidFill>
            <a:srgbClr val="00AE9D">
              <a:alpha val="83460"/>
            </a:srgbClr>
          </a:solidFill>
          <a:ln>
            <a:noFill/>
          </a:ln>
        </p:spPr>
      </p:sp>
      <p:pic>
        <p:nvPicPr>
          <p:cNvPr id="10" name="Imagen 9"/>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511371" y="49517"/>
            <a:ext cx="1480714" cy="736996"/>
          </a:xfrm>
          <a:prstGeom prst="rect">
            <a:avLst/>
          </a:prstGeom>
        </p:spPr>
      </p:pic>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Blank" type="blank" preserve="1">
  <p:cSld name="1_Blank">
    <p:bg>
      <p:bgPr>
        <a:gradFill>
          <a:gsLst>
            <a:gs pos="64000">
              <a:srgbClr val="FFD966">
                <a:lumMod val="98000"/>
                <a:alpha val="30000"/>
              </a:srgbClr>
            </a:gs>
            <a:gs pos="100000">
              <a:srgbClr val="FF9900"/>
            </a:gs>
          </a:gsLst>
          <a:path path="circle">
            <a:fillToRect l="50000" t="50000" r="50000" b="50000"/>
          </a:path>
        </a:gradFill>
        <a:effectLst/>
      </p:bgPr>
    </p:bg>
    <p:spTree>
      <p:nvGrpSpPr>
        <p:cNvPr id="1" name="Shape 84"/>
        <p:cNvGrpSpPr/>
        <p:nvPr/>
      </p:nvGrpSpPr>
      <p:grpSpPr>
        <a:xfrm>
          <a:off x="0" y="0"/>
          <a:ext cx="0" cy="0"/>
          <a:chOff x="0" y="0"/>
          <a:chExt cx="0" cy="0"/>
        </a:xfrm>
      </p:grpSpPr>
      <p:sp>
        <p:nvSpPr>
          <p:cNvPr id="85" name="Google Shape;85;p10"/>
          <p:cNvSpPr/>
          <p:nvPr/>
        </p:nvSpPr>
        <p:spPr>
          <a:xfrm>
            <a:off x="-2355" y="0"/>
            <a:ext cx="5209571" cy="983354"/>
          </a:xfrm>
          <a:custGeom>
            <a:avLst/>
            <a:gdLst/>
            <a:ahLst/>
            <a:cxnLst/>
            <a:rect l="l" t="t" r="r" b="b"/>
            <a:pathLst>
              <a:path w="342116" h="53320" extrusionOk="0">
                <a:moveTo>
                  <a:pt x="0" y="0"/>
                </a:moveTo>
                <a:lnTo>
                  <a:pt x="0" y="53320"/>
                </a:lnTo>
                <a:lnTo>
                  <a:pt x="342116" y="0"/>
                </a:lnTo>
                <a:close/>
              </a:path>
            </a:pathLst>
          </a:custGeom>
          <a:solidFill>
            <a:srgbClr val="004C52"/>
          </a:solidFill>
          <a:ln>
            <a:noFill/>
          </a:ln>
        </p:spPr>
      </p:sp>
      <p:sp>
        <p:nvSpPr>
          <p:cNvPr id="86" name="Google Shape;86;p10"/>
          <p:cNvSpPr/>
          <p:nvPr/>
        </p:nvSpPr>
        <p:spPr>
          <a:xfrm>
            <a:off x="-6025" y="2"/>
            <a:ext cx="4445394" cy="1085644"/>
          </a:xfrm>
          <a:custGeom>
            <a:avLst/>
            <a:gdLst/>
            <a:ahLst/>
            <a:cxnLst/>
            <a:rect l="l" t="t" r="r" b="b"/>
            <a:pathLst>
              <a:path w="291932" h="58628" extrusionOk="0">
                <a:moveTo>
                  <a:pt x="0" y="18578"/>
                </a:moveTo>
                <a:lnTo>
                  <a:pt x="241" y="34019"/>
                </a:lnTo>
                <a:lnTo>
                  <a:pt x="221482" y="58628"/>
                </a:lnTo>
                <a:lnTo>
                  <a:pt x="291932" y="0"/>
                </a:lnTo>
                <a:close/>
              </a:path>
            </a:pathLst>
          </a:custGeom>
          <a:solidFill>
            <a:srgbClr val="ABE33F">
              <a:alpha val="81150"/>
            </a:srgbClr>
          </a:solidFill>
          <a:ln>
            <a:noFill/>
          </a:ln>
        </p:spPr>
      </p:sp>
      <p:sp>
        <p:nvSpPr>
          <p:cNvPr id="87" name="Google Shape;87;p10"/>
          <p:cNvSpPr/>
          <p:nvPr/>
        </p:nvSpPr>
        <p:spPr>
          <a:xfrm>
            <a:off x="6375475" y="4745747"/>
            <a:ext cx="2548913" cy="400879"/>
          </a:xfrm>
          <a:custGeom>
            <a:avLst/>
            <a:gdLst/>
            <a:ahLst/>
            <a:cxnLst/>
            <a:rect l="l" t="t" r="r" b="b"/>
            <a:pathLst>
              <a:path w="203628" h="19060" extrusionOk="0">
                <a:moveTo>
                  <a:pt x="0" y="19060"/>
                </a:moveTo>
                <a:lnTo>
                  <a:pt x="203628" y="19060"/>
                </a:lnTo>
                <a:lnTo>
                  <a:pt x="157305" y="0"/>
                </a:lnTo>
                <a:close/>
              </a:path>
            </a:pathLst>
          </a:custGeom>
          <a:solidFill>
            <a:srgbClr val="004C52"/>
          </a:solidFill>
          <a:ln>
            <a:noFill/>
          </a:ln>
        </p:spPr>
      </p:sp>
      <p:sp>
        <p:nvSpPr>
          <p:cNvPr id="88" name="Google Shape;88;p10"/>
          <p:cNvSpPr/>
          <p:nvPr/>
        </p:nvSpPr>
        <p:spPr>
          <a:xfrm>
            <a:off x="7341180" y="4767304"/>
            <a:ext cx="1821096" cy="395811"/>
          </a:xfrm>
          <a:custGeom>
            <a:avLst/>
            <a:gdLst/>
            <a:ahLst/>
            <a:cxnLst/>
            <a:rect l="l" t="t" r="r" b="b"/>
            <a:pathLst>
              <a:path w="145484" h="18819" extrusionOk="0">
                <a:moveTo>
                  <a:pt x="145484" y="0"/>
                </a:moveTo>
                <a:lnTo>
                  <a:pt x="145484" y="18819"/>
                </a:lnTo>
                <a:lnTo>
                  <a:pt x="0" y="18819"/>
                </a:lnTo>
                <a:close/>
              </a:path>
            </a:pathLst>
          </a:custGeom>
          <a:solidFill>
            <a:srgbClr val="00AE9D">
              <a:alpha val="83460"/>
            </a:srgbClr>
          </a:solidFill>
          <a:ln>
            <a:noFill/>
          </a:ln>
        </p:spPr>
      </p:sp>
      <p:sp>
        <p:nvSpPr>
          <p:cNvPr id="89" name="Google Shape;89;p10"/>
          <p:cNvSpPr/>
          <p:nvPr/>
        </p:nvSpPr>
        <p:spPr>
          <a:xfrm>
            <a:off x="8340717" y="4204075"/>
            <a:ext cx="818444" cy="959061"/>
          </a:xfrm>
          <a:custGeom>
            <a:avLst/>
            <a:gdLst/>
            <a:ahLst/>
            <a:cxnLst/>
            <a:rect l="l" t="t" r="r" b="b"/>
            <a:pathLst>
              <a:path w="65384" h="45599" extrusionOk="0">
                <a:moveTo>
                  <a:pt x="65384" y="27022"/>
                </a:moveTo>
                <a:lnTo>
                  <a:pt x="65384" y="0"/>
                </a:lnTo>
                <a:lnTo>
                  <a:pt x="0" y="45599"/>
                </a:lnTo>
                <a:close/>
              </a:path>
            </a:pathLst>
          </a:custGeom>
          <a:solidFill>
            <a:srgbClr val="ABE33F">
              <a:alpha val="81150"/>
            </a:srgbClr>
          </a:solidFill>
          <a:ln>
            <a:noFill/>
          </a:ln>
        </p:spPr>
      </p:sp>
      <p:sp>
        <p:nvSpPr>
          <p:cNvPr id="90" name="Google Shape;90;p10"/>
          <p:cNvSpPr/>
          <p:nvPr/>
        </p:nvSpPr>
        <p:spPr>
          <a:xfrm>
            <a:off x="1559025" y="-6025"/>
            <a:ext cx="4116775" cy="944875"/>
          </a:xfrm>
          <a:custGeom>
            <a:avLst/>
            <a:gdLst/>
            <a:ahLst/>
            <a:cxnLst/>
            <a:rect l="l" t="t" r="r" b="b"/>
            <a:pathLst>
              <a:path w="164671" h="37795" extrusionOk="0">
                <a:moveTo>
                  <a:pt x="0" y="241"/>
                </a:moveTo>
                <a:lnTo>
                  <a:pt x="132407" y="37795"/>
                </a:lnTo>
                <a:lnTo>
                  <a:pt x="164671" y="0"/>
                </a:lnTo>
                <a:lnTo>
                  <a:pt x="160329" y="241"/>
                </a:lnTo>
                <a:close/>
              </a:path>
            </a:pathLst>
          </a:custGeom>
          <a:solidFill>
            <a:srgbClr val="00AE9D">
              <a:alpha val="83460"/>
            </a:srgbClr>
          </a:solidFill>
          <a:ln>
            <a:noFill/>
          </a:ln>
        </p:spPr>
      </p:sp>
    </p:spTree>
    <p:extLst>
      <p:ext uri="{BB962C8B-B14F-4D97-AF65-F5344CB8AC3E}">
        <p14:creationId xmlns:p14="http://schemas.microsoft.com/office/powerpoint/2010/main" val="138826906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Blank" type="blank" preserve="1">
  <p:cSld name="1_Blank">
    <p:spTree>
      <p:nvGrpSpPr>
        <p:cNvPr id="1" name="Shape 84"/>
        <p:cNvGrpSpPr/>
        <p:nvPr/>
      </p:nvGrpSpPr>
      <p:grpSpPr>
        <a:xfrm>
          <a:off x="0" y="0"/>
          <a:ext cx="0" cy="0"/>
          <a:chOff x="0" y="0"/>
          <a:chExt cx="0" cy="0"/>
        </a:xfrm>
      </p:grpSpPr>
      <p:sp>
        <p:nvSpPr>
          <p:cNvPr id="85" name="Google Shape;85;p10"/>
          <p:cNvSpPr/>
          <p:nvPr/>
        </p:nvSpPr>
        <p:spPr>
          <a:xfrm>
            <a:off x="-2355" y="0"/>
            <a:ext cx="5209571" cy="983354"/>
          </a:xfrm>
          <a:custGeom>
            <a:avLst/>
            <a:gdLst/>
            <a:ahLst/>
            <a:cxnLst/>
            <a:rect l="l" t="t" r="r" b="b"/>
            <a:pathLst>
              <a:path w="342116" h="53320" extrusionOk="0">
                <a:moveTo>
                  <a:pt x="0" y="0"/>
                </a:moveTo>
                <a:lnTo>
                  <a:pt x="0" y="53320"/>
                </a:lnTo>
                <a:lnTo>
                  <a:pt x="342116" y="0"/>
                </a:lnTo>
                <a:close/>
              </a:path>
            </a:pathLst>
          </a:custGeom>
          <a:solidFill>
            <a:srgbClr val="004C52"/>
          </a:solidFill>
          <a:ln>
            <a:noFill/>
          </a:ln>
        </p:spPr>
      </p:sp>
      <p:sp>
        <p:nvSpPr>
          <p:cNvPr id="86" name="Google Shape;86;p10"/>
          <p:cNvSpPr/>
          <p:nvPr/>
        </p:nvSpPr>
        <p:spPr>
          <a:xfrm>
            <a:off x="-6025" y="2"/>
            <a:ext cx="4445394" cy="1085644"/>
          </a:xfrm>
          <a:custGeom>
            <a:avLst/>
            <a:gdLst/>
            <a:ahLst/>
            <a:cxnLst/>
            <a:rect l="l" t="t" r="r" b="b"/>
            <a:pathLst>
              <a:path w="291932" h="58628" extrusionOk="0">
                <a:moveTo>
                  <a:pt x="0" y="18578"/>
                </a:moveTo>
                <a:lnTo>
                  <a:pt x="241" y="34019"/>
                </a:lnTo>
                <a:lnTo>
                  <a:pt x="221482" y="58628"/>
                </a:lnTo>
                <a:lnTo>
                  <a:pt x="291932" y="0"/>
                </a:lnTo>
                <a:close/>
              </a:path>
            </a:pathLst>
          </a:custGeom>
          <a:solidFill>
            <a:srgbClr val="ABE33F">
              <a:alpha val="81150"/>
            </a:srgbClr>
          </a:solidFill>
          <a:ln>
            <a:noFill/>
          </a:ln>
        </p:spPr>
      </p:sp>
      <p:sp>
        <p:nvSpPr>
          <p:cNvPr id="87" name="Google Shape;87;p10"/>
          <p:cNvSpPr/>
          <p:nvPr/>
        </p:nvSpPr>
        <p:spPr>
          <a:xfrm>
            <a:off x="6375475" y="4745747"/>
            <a:ext cx="2548913" cy="400879"/>
          </a:xfrm>
          <a:custGeom>
            <a:avLst/>
            <a:gdLst/>
            <a:ahLst/>
            <a:cxnLst/>
            <a:rect l="l" t="t" r="r" b="b"/>
            <a:pathLst>
              <a:path w="203628" h="19060" extrusionOk="0">
                <a:moveTo>
                  <a:pt x="0" y="19060"/>
                </a:moveTo>
                <a:lnTo>
                  <a:pt x="203628" y="19060"/>
                </a:lnTo>
                <a:lnTo>
                  <a:pt x="157305" y="0"/>
                </a:lnTo>
                <a:close/>
              </a:path>
            </a:pathLst>
          </a:custGeom>
          <a:solidFill>
            <a:srgbClr val="004C52"/>
          </a:solidFill>
          <a:ln>
            <a:noFill/>
          </a:ln>
        </p:spPr>
      </p:sp>
      <p:sp>
        <p:nvSpPr>
          <p:cNvPr id="88" name="Google Shape;88;p10"/>
          <p:cNvSpPr/>
          <p:nvPr/>
        </p:nvSpPr>
        <p:spPr>
          <a:xfrm>
            <a:off x="7341180" y="4767304"/>
            <a:ext cx="1821096" cy="395811"/>
          </a:xfrm>
          <a:custGeom>
            <a:avLst/>
            <a:gdLst/>
            <a:ahLst/>
            <a:cxnLst/>
            <a:rect l="l" t="t" r="r" b="b"/>
            <a:pathLst>
              <a:path w="145484" h="18819" extrusionOk="0">
                <a:moveTo>
                  <a:pt x="145484" y="0"/>
                </a:moveTo>
                <a:lnTo>
                  <a:pt x="145484" y="18819"/>
                </a:lnTo>
                <a:lnTo>
                  <a:pt x="0" y="18819"/>
                </a:lnTo>
                <a:close/>
              </a:path>
            </a:pathLst>
          </a:custGeom>
          <a:solidFill>
            <a:srgbClr val="00AE9D">
              <a:alpha val="83460"/>
            </a:srgbClr>
          </a:solidFill>
          <a:ln>
            <a:noFill/>
          </a:ln>
        </p:spPr>
      </p:sp>
      <p:sp>
        <p:nvSpPr>
          <p:cNvPr id="89" name="Google Shape;89;p10"/>
          <p:cNvSpPr/>
          <p:nvPr/>
        </p:nvSpPr>
        <p:spPr>
          <a:xfrm>
            <a:off x="8340717" y="4204075"/>
            <a:ext cx="818444" cy="959061"/>
          </a:xfrm>
          <a:custGeom>
            <a:avLst/>
            <a:gdLst/>
            <a:ahLst/>
            <a:cxnLst/>
            <a:rect l="l" t="t" r="r" b="b"/>
            <a:pathLst>
              <a:path w="65384" h="45599" extrusionOk="0">
                <a:moveTo>
                  <a:pt x="65384" y="27022"/>
                </a:moveTo>
                <a:lnTo>
                  <a:pt x="65384" y="0"/>
                </a:lnTo>
                <a:lnTo>
                  <a:pt x="0" y="45599"/>
                </a:lnTo>
                <a:close/>
              </a:path>
            </a:pathLst>
          </a:custGeom>
          <a:solidFill>
            <a:srgbClr val="ABE33F">
              <a:alpha val="81150"/>
            </a:srgbClr>
          </a:solidFill>
          <a:ln>
            <a:noFill/>
          </a:ln>
        </p:spPr>
      </p:sp>
      <p:sp>
        <p:nvSpPr>
          <p:cNvPr id="90" name="Google Shape;90;p10"/>
          <p:cNvSpPr/>
          <p:nvPr/>
        </p:nvSpPr>
        <p:spPr>
          <a:xfrm>
            <a:off x="1559025" y="-6025"/>
            <a:ext cx="4116775" cy="944875"/>
          </a:xfrm>
          <a:custGeom>
            <a:avLst/>
            <a:gdLst/>
            <a:ahLst/>
            <a:cxnLst/>
            <a:rect l="l" t="t" r="r" b="b"/>
            <a:pathLst>
              <a:path w="164671" h="37795" extrusionOk="0">
                <a:moveTo>
                  <a:pt x="0" y="241"/>
                </a:moveTo>
                <a:lnTo>
                  <a:pt x="132407" y="37795"/>
                </a:lnTo>
                <a:lnTo>
                  <a:pt x="164671" y="0"/>
                </a:lnTo>
                <a:lnTo>
                  <a:pt x="160329" y="241"/>
                </a:lnTo>
                <a:close/>
              </a:path>
            </a:pathLst>
          </a:custGeom>
          <a:solidFill>
            <a:srgbClr val="00AE9D">
              <a:alpha val="83460"/>
            </a:srgbClr>
          </a:solidFill>
          <a:ln>
            <a:noFill/>
          </a:ln>
        </p:spPr>
      </p:sp>
      <p:sp>
        <p:nvSpPr>
          <p:cNvPr id="9" name="Google Shape;146;p17"/>
          <p:cNvSpPr/>
          <p:nvPr userDrawn="1"/>
        </p:nvSpPr>
        <p:spPr>
          <a:xfrm>
            <a:off x="5130800" y="-17350"/>
            <a:ext cx="4033775" cy="3653179"/>
          </a:xfrm>
          <a:custGeom>
            <a:avLst/>
            <a:gdLst/>
            <a:ahLst/>
            <a:cxnLst/>
            <a:rect l="l" t="t" r="r" b="b"/>
            <a:pathLst>
              <a:path w="171613" h="151586" extrusionOk="0">
                <a:moveTo>
                  <a:pt x="0" y="694"/>
                </a:moveTo>
                <a:lnTo>
                  <a:pt x="171613" y="0"/>
                </a:lnTo>
                <a:lnTo>
                  <a:pt x="170790" y="151586"/>
                </a:lnTo>
                <a:lnTo>
                  <a:pt x="46492" y="123154"/>
                </a:lnTo>
                <a:close/>
              </a:path>
            </a:pathLst>
          </a:custGeom>
          <a:solidFill>
            <a:srgbClr val="FFC000">
              <a:alpha val="81000"/>
            </a:srgbClr>
          </a:solidFill>
          <a:ln>
            <a:noFill/>
          </a:ln>
        </p:spPr>
      </p:sp>
    </p:spTree>
    <p:extLst>
      <p:ext uri="{BB962C8B-B14F-4D97-AF65-F5344CB8AC3E}">
        <p14:creationId xmlns:p14="http://schemas.microsoft.com/office/powerpoint/2010/main" val="335931878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Diseño personalizad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a:t>Haga clic para modificar el estilo de título del patrón</a:t>
            </a:r>
            <a:endParaRPr lang="en-GB"/>
          </a:p>
        </p:txBody>
      </p:sp>
    </p:spTree>
    <p:extLst>
      <p:ext uri="{BB962C8B-B14F-4D97-AF65-F5344CB8AC3E}">
        <p14:creationId xmlns:p14="http://schemas.microsoft.com/office/powerpoint/2010/main" val="1412384121"/>
      </p:ext>
    </p:extLst>
  </p:cSld>
  <p:clrMapOvr>
    <a:masterClrMapping/>
  </p:clrMapOvr>
  <p:transition>
    <p:fade thruBlk="1"/>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body" idx="1"/>
          </p:nvPr>
        </p:nvSpPr>
        <p:spPr>
          <a:xfrm>
            <a:off x="886650" y="1598408"/>
            <a:ext cx="7370700" cy="3034912"/>
          </a:xfrm>
          <a:prstGeom prst="rect">
            <a:avLst/>
          </a:prstGeom>
          <a:noFill/>
          <a:ln>
            <a:noFill/>
          </a:ln>
        </p:spPr>
        <p:txBody>
          <a:bodyPr spcFirstLastPara="1" wrap="square" lIns="91425" tIns="91425" rIns="91425" bIns="91425" anchor="t" anchorCtr="0">
            <a:noAutofit/>
          </a:bodyPr>
          <a:lstStyle>
            <a:lvl1pPr marL="457200" lvl="0" indent="-381000">
              <a:spcBef>
                <a:spcPts val="600"/>
              </a:spcBef>
              <a:spcAft>
                <a:spcPts val="0"/>
              </a:spcAft>
              <a:buClr>
                <a:srgbClr val="ABE33F"/>
              </a:buClr>
              <a:buSzPts val="2400"/>
              <a:buFont typeface="Karla"/>
              <a:buChar char="◆"/>
              <a:defRPr sz="2400">
                <a:solidFill>
                  <a:srgbClr val="004C52"/>
                </a:solidFill>
                <a:latin typeface="Karla"/>
                <a:ea typeface="Karla"/>
                <a:cs typeface="Karla"/>
                <a:sym typeface="Karla"/>
              </a:defRPr>
            </a:lvl1pPr>
            <a:lvl2pPr marL="914400" lvl="1" indent="-381000">
              <a:spcBef>
                <a:spcPts val="0"/>
              </a:spcBef>
              <a:spcAft>
                <a:spcPts val="0"/>
              </a:spcAft>
              <a:buClr>
                <a:srgbClr val="ABE33F"/>
              </a:buClr>
              <a:buSzPts val="2400"/>
              <a:buFont typeface="Karla"/>
              <a:buChar char="◆"/>
              <a:defRPr sz="2400">
                <a:solidFill>
                  <a:srgbClr val="004C52"/>
                </a:solidFill>
                <a:latin typeface="Karla"/>
                <a:ea typeface="Karla"/>
                <a:cs typeface="Karla"/>
                <a:sym typeface="Karla"/>
              </a:defRPr>
            </a:lvl2pPr>
            <a:lvl3pPr marL="1371600" lvl="2" indent="-381000">
              <a:spcBef>
                <a:spcPts val="0"/>
              </a:spcBef>
              <a:spcAft>
                <a:spcPts val="0"/>
              </a:spcAft>
              <a:buClr>
                <a:srgbClr val="ABE33F"/>
              </a:buClr>
              <a:buSzPts val="2400"/>
              <a:buFont typeface="Karla"/>
              <a:buChar char="◇"/>
              <a:defRPr sz="2400">
                <a:solidFill>
                  <a:srgbClr val="004C52"/>
                </a:solidFill>
                <a:latin typeface="Karla"/>
                <a:ea typeface="Karla"/>
                <a:cs typeface="Karla"/>
                <a:sym typeface="Karla"/>
              </a:defRPr>
            </a:lvl3pPr>
            <a:lvl4pPr marL="1828800" lvl="3" indent="-381000">
              <a:spcBef>
                <a:spcPts val="0"/>
              </a:spcBef>
              <a:spcAft>
                <a:spcPts val="0"/>
              </a:spcAft>
              <a:buClr>
                <a:srgbClr val="004C52"/>
              </a:buClr>
              <a:buSzPts val="2400"/>
              <a:buFont typeface="Karla"/>
              <a:buChar char="●"/>
              <a:defRPr sz="2400">
                <a:solidFill>
                  <a:srgbClr val="004C52"/>
                </a:solidFill>
                <a:latin typeface="Karla"/>
                <a:ea typeface="Karla"/>
                <a:cs typeface="Karla"/>
                <a:sym typeface="Karla"/>
              </a:defRPr>
            </a:lvl4pPr>
            <a:lvl5pPr marL="2286000" lvl="4" indent="-381000">
              <a:spcBef>
                <a:spcPts val="0"/>
              </a:spcBef>
              <a:spcAft>
                <a:spcPts val="0"/>
              </a:spcAft>
              <a:buClr>
                <a:srgbClr val="004C52"/>
              </a:buClr>
              <a:buSzPts val="2400"/>
              <a:buFont typeface="Karla"/>
              <a:buChar char="○"/>
              <a:defRPr sz="2400">
                <a:solidFill>
                  <a:srgbClr val="004C52"/>
                </a:solidFill>
                <a:latin typeface="Karla"/>
                <a:ea typeface="Karla"/>
                <a:cs typeface="Karla"/>
                <a:sym typeface="Karla"/>
              </a:defRPr>
            </a:lvl5pPr>
            <a:lvl6pPr marL="2743200" lvl="5" indent="-381000">
              <a:spcBef>
                <a:spcPts val="0"/>
              </a:spcBef>
              <a:spcAft>
                <a:spcPts val="0"/>
              </a:spcAft>
              <a:buClr>
                <a:srgbClr val="004C52"/>
              </a:buClr>
              <a:buSzPts val="2400"/>
              <a:buFont typeface="Karla"/>
              <a:buChar char="■"/>
              <a:defRPr sz="2400">
                <a:solidFill>
                  <a:srgbClr val="004C52"/>
                </a:solidFill>
                <a:latin typeface="Karla"/>
                <a:ea typeface="Karla"/>
                <a:cs typeface="Karla"/>
                <a:sym typeface="Karla"/>
              </a:defRPr>
            </a:lvl6pPr>
            <a:lvl7pPr marL="3200400" lvl="6" indent="-381000">
              <a:spcBef>
                <a:spcPts val="0"/>
              </a:spcBef>
              <a:spcAft>
                <a:spcPts val="0"/>
              </a:spcAft>
              <a:buClr>
                <a:srgbClr val="004C52"/>
              </a:buClr>
              <a:buSzPts val="2400"/>
              <a:buFont typeface="Karla"/>
              <a:buChar char="●"/>
              <a:defRPr sz="2400">
                <a:solidFill>
                  <a:srgbClr val="004C52"/>
                </a:solidFill>
                <a:latin typeface="Karla"/>
                <a:ea typeface="Karla"/>
                <a:cs typeface="Karla"/>
                <a:sym typeface="Karla"/>
              </a:defRPr>
            </a:lvl7pPr>
            <a:lvl8pPr marL="3657600" lvl="7" indent="-381000">
              <a:spcBef>
                <a:spcPts val="0"/>
              </a:spcBef>
              <a:spcAft>
                <a:spcPts val="0"/>
              </a:spcAft>
              <a:buClr>
                <a:srgbClr val="004C52"/>
              </a:buClr>
              <a:buSzPts val="2400"/>
              <a:buFont typeface="Karla"/>
              <a:buChar char="○"/>
              <a:defRPr sz="2400">
                <a:solidFill>
                  <a:srgbClr val="004C52"/>
                </a:solidFill>
                <a:latin typeface="Karla"/>
                <a:ea typeface="Karla"/>
                <a:cs typeface="Karla"/>
                <a:sym typeface="Karla"/>
              </a:defRPr>
            </a:lvl8pPr>
            <a:lvl9pPr marL="4114800" lvl="8" indent="-381000">
              <a:spcBef>
                <a:spcPts val="0"/>
              </a:spcBef>
              <a:spcAft>
                <a:spcPts val="0"/>
              </a:spcAft>
              <a:buClr>
                <a:srgbClr val="004C52"/>
              </a:buClr>
              <a:buSzPts val="2400"/>
              <a:buFont typeface="Karla"/>
              <a:buChar char="■"/>
              <a:defRPr sz="2400">
                <a:solidFill>
                  <a:srgbClr val="004C52"/>
                </a:solidFill>
                <a:latin typeface="Karla"/>
                <a:ea typeface="Karla"/>
                <a:cs typeface="Karla"/>
                <a:sym typeface="Karla"/>
              </a:defRPr>
            </a:lvl9pPr>
          </a:lstStyle>
          <a:p>
            <a:endParaRPr/>
          </a:p>
        </p:txBody>
      </p:sp>
      <p:sp>
        <p:nvSpPr>
          <p:cNvPr id="7" name="Google Shape;7;p1"/>
          <p:cNvSpPr txBox="1">
            <a:spLocks noGrp="1"/>
          </p:cNvSpPr>
          <p:nvPr>
            <p:ph type="title"/>
          </p:nvPr>
        </p:nvSpPr>
        <p:spPr>
          <a:xfrm>
            <a:off x="886650" y="398400"/>
            <a:ext cx="7370700" cy="857400"/>
          </a:xfrm>
          <a:prstGeom prst="rect">
            <a:avLst/>
          </a:prstGeom>
          <a:noFill/>
          <a:ln>
            <a:noFill/>
          </a:ln>
        </p:spPr>
        <p:txBody>
          <a:bodyPr spcFirstLastPara="1" wrap="square" lIns="91425" tIns="91425" rIns="91425" bIns="91425" anchor="t" anchorCtr="0">
            <a:noAutofit/>
          </a:bodyPr>
          <a:lstStyle>
            <a:lvl1pPr lvl="0">
              <a:spcBef>
                <a:spcPts val="0"/>
              </a:spcBef>
              <a:spcAft>
                <a:spcPts val="0"/>
              </a:spcAft>
              <a:buClr>
                <a:srgbClr val="FFFFFF"/>
              </a:buClr>
              <a:buSzPts val="2400"/>
              <a:buFont typeface="Raleway"/>
              <a:buNone/>
              <a:defRPr sz="2400" b="1">
                <a:solidFill>
                  <a:srgbClr val="FFFFFF"/>
                </a:solidFill>
                <a:latin typeface="Raleway"/>
                <a:ea typeface="Raleway"/>
                <a:cs typeface="Raleway"/>
                <a:sym typeface="Raleway"/>
              </a:defRPr>
            </a:lvl1pPr>
            <a:lvl2pPr lvl="1">
              <a:spcBef>
                <a:spcPts val="0"/>
              </a:spcBef>
              <a:spcAft>
                <a:spcPts val="0"/>
              </a:spcAft>
              <a:buClr>
                <a:srgbClr val="FFFFFF"/>
              </a:buClr>
              <a:buSzPts val="2400"/>
              <a:buFont typeface="Raleway"/>
              <a:buNone/>
              <a:defRPr sz="2400" b="1">
                <a:solidFill>
                  <a:srgbClr val="FFFFFF"/>
                </a:solidFill>
                <a:latin typeface="Raleway"/>
                <a:ea typeface="Raleway"/>
                <a:cs typeface="Raleway"/>
                <a:sym typeface="Raleway"/>
              </a:defRPr>
            </a:lvl2pPr>
            <a:lvl3pPr lvl="2">
              <a:spcBef>
                <a:spcPts val="0"/>
              </a:spcBef>
              <a:spcAft>
                <a:spcPts val="0"/>
              </a:spcAft>
              <a:buClr>
                <a:srgbClr val="FFFFFF"/>
              </a:buClr>
              <a:buSzPts val="2400"/>
              <a:buFont typeface="Raleway"/>
              <a:buNone/>
              <a:defRPr sz="2400" b="1">
                <a:solidFill>
                  <a:srgbClr val="FFFFFF"/>
                </a:solidFill>
                <a:latin typeface="Raleway"/>
                <a:ea typeface="Raleway"/>
                <a:cs typeface="Raleway"/>
                <a:sym typeface="Raleway"/>
              </a:defRPr>
            </a:lvl3pPr>
            <a:lvl4pPr lvl="3">
              <a:spcBef>
                <a:spcPts val="0"/>
              </a:spcBef>
              <a:spcAft>
                <a:spcPts val="0"/>
              </a:spcAft>
              <a:buClr>
                <a:srgbClr val="FFFFFF"/>
              </a:buClr>
              <a:buSzPts val="2400"/>
              <a:buFont typeface="Raleway"/>
              <a:buNone/>
              <a:defRPr sz="2400" b="1">
                <a:solidFill>
                  <a:srgbClr val="FFFFFF"/>
                </a:solidFill>
                <a:latin typeface="Raleway"/>
                <a:ea typeface="Raleway"/>
                <a:cs typeface="Raleway"/>
                <a:sym typeface="Raleway"/>
              </a:defRPr>
            </a:lvl4pPr>
            <a:lvl5pPr lvl="4">
              <a:spcBef>
                <a:spcPts val="0"/>
              </a:spcBef>
              <a:spcAft>
                <a:spcPts val="0"/>
              </a:spcAft>
              <a:buClr>
                <a:srgbClr val="FFFFFF"/>
              </a:buClr>
              <a:buSzPts val="2400"/>
              <a:buFont typeface="Raleway"/>
              <a:buNone/>
              <a:defRPr sz="2400" b="1">
                <a:solidFill>
                  <a:srgbClr val="FFFFFF"/>
                </a:solidFill>
                <a:latin typeface="Raleway"/>
                <a:ea typeface="Raleway"/>
                <a:cs typeface="Raleway"/>
                <a:sym typeface="Raleway"/>
              </a:defRPr>
            </a:lvl5pPr>
            <a:lvl6pPr lvl="5">
              <a:spcBef>
                <a:spcPts val="0"/>
              </a:spcBef>
              <a:spcAft>
                <a:spcPts val="0"/>
              </a:spcAft>
              <a:buClr>
                <a:srgbClr val="FFFFFF"/>
              </a:buClr>
              <a:buSzPts val="2400"/>
              <a:buFont typeface="Raleway"/>
              <a:buNone/>
              <a:defRPr sz="2400" b="1">
                <a:solidFill>
                  <a:srgbClr val="FFFFFF"/>
                </a:solidFill>
                <a:latin typeface="Raleway"/>
                <a:ea typeface="Raleway"/>
                <a:cs typeface="Raleway"/>
                <a:sym typeface="Raleway"/>
              </a:defRPr>
            </a:lvl6pPr>
            <a:lvl7pPr lvl="6">
              <a:spcBef>
                <a:spcPts val="0"/>
              </a:spcBef>
              <a:spcAft>
                <a:spcPts val="0"/>
              </a:spcAft>
              <a:buClr>
                <a:srgbClr val="FFFFFF"/>
              </a:buClr>
              <a:buSzPts val="2400"/>
              <a:buFont typeface="Raleway"/>
              <a:buNone/>
              <a:defRPr sz="2400" b="1">
                <a:solidFill>
                  <a:srgbClr val="FFFFFF"/>
                </a:solidFill>
                <a:latin typeface="Raleway"/>
                <a:ea typeface="Raleway"/>
                <a:cs typeface="Raleway"/>
                <a:sym typeface="Raleway"/>
              </a:defRPr>
            </a:lvl7pPr>
            <a:lvl8pPr lvl="7">
              <a:spcBef>
                <a:spcPts val="0"/>
              </a:spcBef>
              <a:spcAft>
                <a:spcPts val="0"/>
              </a:spcAft>
              <a:buClr>
                <a:srgbClr val="FFFFFF"/>
              </a:buClr>
              <a:buSzPts val="2400"/>
              <a:buFont typeface="Raleway"/>
              <a:buNone/>
              <a:defRPr sz="2400" b="1">
                <a:solidFill>
                  <a:srgbClr val="FFFFFF"/>
                </a:solidFill>
                <a:latin typeface="Raleway"/>
                <a:ea typeface="Raleway"/>
                <a:cs typeface="Raleway"/>
                <a:sym typeface="Raleway"/>
              </a:defRPr>
            </a:lvl8pPr>
            <a:lvl9pPr lvl="8">
              <a:spcBef>
                <a:spcPts val="0"/>
              </a:spcBef>
              <a:spcAft>
                <a:spcPts val="0"/>
              </a:spcAft>
              <a:buClr>
                <a:srgbClr val="FFFFFF"/>
              </a:buClr>
              <a:buSzPts val="2400"/>
              <a:buFont typeface="Raleway"/>
              <a:buNone/>
              <a:defRPr sz="2400" b="1">
                <a:solidFill>
                  <a:srgbClr val="FFFFFF"/>
                </a:solidFill>
                <a:latin typeface="Raleway"/>
                <a:ea typeface="Raleway"/>
                <a:cs typeface="Raleway"/>
                <a:sym typeface="Raleway"/>
              </a:defRPr>
            </a:lvl9pPr>
          </a:lstStyle>
          <a:p>
            <a:endParaRPr/>
          </a:p>
        </p:txBody>
      </p:sp>
      <p:pic>
        <p:nvPicPr>
          <p:cNvPr id="9" name="Imagen 8">
            <a:extLst>
              <a:ext uri="{FF2B5EF4-FFF2-40B4-BE49-F238E27FC236}">
                <a16:creationId xmlns:a16="http://schemas.microsoft.com/office/drawing/2014/main" id="{5D7DF115-3B87-4474-A963-4BFD19242744}"/>
              </a:ext>
            </a:extLst>
          </p:cNvPr>
          <p:cNvPicPr>
            <a:picLocks noChangeAspect="1"/>
          </p:cNvPicPr>
          <p:nvPr userDrawn="1"/>
        </p:nvPicPr>
        <p:blipFill>
          <a:blip r:embed="rId10">
            <a:extLst>
              <a:ext uri="{28A0092B-C50C-407E-A947-70E740481C1C}">
                <a14:useLocalDpi xmlns:a14="http://schemas.microsoft.com/office/drawing/2010/main" val="0"/>
              </a:ext>
            </a:extLst>
          </a:blip>
          <a:stretch>
            <a:fillRect/>
          </a:stretch>
        </p:blipFill>
        <p:spPr>
          <a:xfrm>
            <a:off x="73474" y="4633320"/>
            <a:ext cx="1626351" cy="350724"/>
          </a:xfrm>
          <a:prstGeom prst="rect">
            <a:avLst/>
          </a:prstGeom>
        </p:spPr>
      </p:pic>
      <p:sp>
        <p:nvSpPr>
          <p:cNvPr id="10" name="CuadroTexto 9">
            <a:extLst>
              <a:ext uri="{FF2B5EF4-FFF2-40B4-BE49-F238E27FC236}">
                <a16:creationId xmlns:a16="http://schemas.microsoft.com/office/drawing/2014/main" id="{7730F6A1-E44E-494B-B822-335C3007ACD1}"/>
              </a:ext>
            </a:extLst>
          </p:cNvPr>
          <p:cNvSpPr txBox="1"/>
          <p:nvPr userDrawn="1"/>
        </p:nvSpPr>
        <p:spPr>
          <a:xfrm>
            <a:off x="1626351" y="4633320"/>
            <a:ext cx="5298790" cy="461665"/>
          </a:xfrm>
          <a:prstGeom prst="rect">
            <a:avLst/>
          </a:prstGeom>
          <a:noFill/>
        </p:spPr>
        <p:txBody>
          <a:bodyPr wrap="square">
            <a:spAutoFit/>
          </a:bodyPr>
          <a:lstStyle/>
          <a:p>
            <a:r>
              <a:rPr lang="en-US" sz="800"/>
              <a:t>The European Commission's support for the production of this publication does not constitute an endorsement of the contents, which reflect the views only of the authors, and the Commission cannot be held responsible for any use which may be made of the information contained therein.</a:t>
            </a:r>
            <a:endParaRPr lang="es-ES" sz="800"/>
          </a:p>
        </p:txBody>
      </p:sp>
    </p:spTree>
  </p:cSld>
  <p:clrMap bg1="lt1" tx1="dk1" bg2="dk2" tx2="lt2" accent1="accent1" accent2="accent2" accent3="accent3" accent4="accent4" accent5="accent5" accent6="accent6" hlink="hlink" folHlink="folHlink"/>
  <p:sldLayoutIdLst>
    <p:sldLayoutId id="2147483651" r:id="rId1"/>
    <p:sldLayoutId id="2147483652" r:id="rId2"/>
    <p:sldLayoutId id="2147483653" r:id="rId3"/>
    <p:sldLayoutId id="2147483654" r:id="rId4"/>
    <p:sldLayoutId id="2147483656" r:id="rId5"/>
    <p:sldLayoutId id="2147483658" r:id="rId6"/>
    <p:sldLayoutId id="2147483661" r:id="rId7"/>
    <p:sldLayoutId id="2147483660" r:id="rId8"/>
  </p:sldLayoutIdLst>
  <p:transition>
    <p:fade thruBlk="1"/>
  </p:transition>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xml"/><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5.xml"/><Relationship Id="rId4" Type="http://schemas.openxmlformats.org/officeDocument/2006/relationships/image" Target="../media/image6.png"/></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5.xml"/><Relationship Id="rId4" Type="http://schemas.openxmlformats.org/officeDocument/2006/relationships/image" Target="../media/image7.jpeg"/></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5.xml"/><Relationship Id="rId1" Type="http://schemas.openxmlformats.org/officeDocument/2006/relationships/slideLayout" Target="../slideLayouts/slideLayout5.xml"/><Relationship Id="rId4" Type="http://schemas.openxmlformats.org/officeDocument/2006/relationships/image" Target="../media/image9.jpe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Google Shape;144;p17"/>
          <p:cNvSpPr txBox="1">
            <a:spLocks/>
          </p:cNvSpPr>
          <p:nvPr/>
        </p:nvSpPr>
        <p:spPr>
          <a:xfrm>
            <a:off x="335642" y="3433781"/>
            <a:ext cx="8472715" cy="115980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FFFFFF"/>
              </a:buClr>
              <a:buSzPts val="2400"/>
              <a:buFont typeface="Raleway"/>
              <a:buNone/>
              <a:defRPr sz="2400" b="1" i="0" u="none" strike="noStrike" cap="none">
                <a:solidFill>
                  <a:srgbClr val="FFFFFF"/>
                </a:solidFill>
                <a:latin typeface="Raleway"/>
                <a:ea typeface="Raleway"/>
                <a:cs typeface="Raleway"/>
                <a:sym typeface="Raleway"/>
              </a:defRPr>
            </a:lvl1pPr>
            <a:lvl2pPr marR="0" lvl="1" algn="l" rtl="0">
              <a:lnSpc>
                <a:spcPct val="100000"/>
              </a:lnSpc>
              <a:spcBef>
                <a:spcPts val="0"/>
              </a:spcBef>
              <a:spcAft>
                <a:spcPts val="0"/>
              </a:spcAft>
              <a:buClr>
                <a:srgbClr val="FFFFFF"/>
              </a:buClr>
              <a:buSzPts val="2400"/>
              <a:buFont typeface="Raleway"/>
              <a:buNone/>
              <a:defRPr sz="2400" b="1" i="0" u="none" strike="noStrike" cap="none">
                <a:solidFill>
                  <a:srgbClr val="FFFFFF"/>
                </a:solidFill>
                <a:latin typeface="Raleway"/>
                <a:ea typeface="Raleway"/>
                <a:cs typeface="Raleway"/>
                <a:sym typeface="Raleway"/>
              </a:defRPr>
            </a:lvl2pPr>
            <a:lvl3pPr marR="0" lvl="2" algn="l" rtl="0">
              <a:lnSpc>
                <a:spcPct val="100000"/>
              </a:lnSpc>
              <a:spcBef>
                <a:spcPts val="0"/>
              </a:spcBef>
              <a:spcAft>
                <a:spcPts val="0"/>
              </a:spcAft>
              <a:buClr>
                <a:srgbClr val="FFFFFF"/>
              </a:buClr>
              <a:buSzPts val="2400"/>
              <a:buFont typeface="Raleway"/>
              <a:buNone/>
              <a:defRPr sz="2400" b="1" i="0" u="none" strike="noStrike" cap="none">
                <a:solidFill>
                  <a:srgbClr val="FFFFFF"/>
                </a:solidFill>
                <a:latin typeface="Raleway"/>
                <a:ea typeface="Raleway"/>
                <a:cs typeface="Raleway"/>
                <a:sym typeface="Raleway"/>
              </a:defRPr>
            </a:lvl3pPr>
            <a:lvl4pPr marR="0" lvl="3" algn="l" rtl="0">
              <a:lnSpc>
                <a:spcPct val="100000"/>
              </a:lnSpc>
              <a:spcBef>
                <a:spcPts val="0"/>
              </a:spcBef>
              <a:spcAft>
                <a:spcPts val="0"/>
              </a:spcAft>
              <a:buClr>
                <a:srgbClr val="FFFFFF"/>
              </a:buClr>
              <a:buSzPts val="2400"/>
              <a:buFont typeface="Raleway"/>
              <a:buNone/>
              <a:defRPr sz="2400" b="1" i="0" u="none" strike="noStrike" cap="none">
                <a:solidFill>
                  <a:srgbClr val="FFFFFF"/>
                </a:solidFill>
                <a:latin typeface="Raleway"/>
                <a:ea typeface="Raleway"/>
                <a:cs typeface="Raleway"/>
                <a:sym typeface="Raleway"/>
              </a:defRPr>
            </a:lvl4pPr>
            <a:lvl5pPr marR="0" lvl="4" algn="l" rtl="0">
              <a:lnSpc>
                <a:spcPct val="100000"/>
              </a:lnSpc>
              <a:spcBef>
                <a:spcPts val="0"/>
              </a:spcBef>
              <a:spcAft>
                <a:spcPts val="0"/>
              </a:spcAft>
              <a:buClr>
                <a:srgbClr val="FFFFFF"/>
              </a:buClr>
              <a:buSzPts val="2400"/>
              <a:buFont typeface="Raleway"/>
              <a:buNone/>
              <a:defRPr sz="2400" b="1" i="0" u="none" strike="noStrike" cap="none">
                <a:solidFill>
                  <a:srgbClr val="FFFFFF"/>
                </a:solidFill>
                <a:latin typeface="Raleway"/>
                <a:ea typeface="Raleway"/>
                <a:cs typeface="Raleway"/>
                <a:sym typeface="Raleway"/>
              </a:defRPr>
            </a:lvl5pPr>
            <a:lvl6pPr marR="0" lvl="5" algn="l" rtl="0">
              <a:lnSpc>
                <a:spcPct val="100000"/>
              </a:lnSpc>
              <a:spcBef>
                <a:spcPts val="0"/>
              </a:spcBef>
              <a:spcAft>
                <a:spcPts val="0"/>
              </a:spcAft>
              <a:buClr>
                <a:srgbClr val="FFFFFF"/>
              </a:buClr>
              <a:buSzPts val="2400"/>
              <a:buFont typeface="Raleway"/>
              <a:buNone/>
              <a:defRPr sz="2400" b="1" i="0" u="none" strike="noStrike" cap="none">
                <a:solidFill>
                  <a:srgbClr val="FFFFFF"/>
                </a:solidFill>
                <a:latin typeface="Raleway"/>
                <a:ea typeface="Raleway"/>
                <a:cs typeface="Raleway"/>
                <a:sym typeface="Raleway"/>
              </a:defRPr>
            </a:lvl6pPr>
            <a:lvl7pPr marR="0" lvl="6" algn="l" rtl="0">
              <a:lnSpc>
                <a:spcPct val="100000"/>
              </a:lnSpc>
              <a:spcBef>
                <a:spcPts val="0"/>
              </a:spcBef>
              <a:spcAft>
                <a:spcPts val="0"/>
              </a:spcAft>
              <a:buClr>
                <a:srgbClr val="FFFFFF"/>
              </a:buClr>
              <a:buSzPts val="2400"/>
              <a:buFont typeface="Raleway"/>
              <a:buNone/>
              <a:defRPr sz="2400" b="1" i="0" u="none" strike="noStrike" cap="none">
                <a:solidFill>
                  <a:srgbClr val="FFFFFF"/>
                </a:solidFill>
                <a:latin typeface="Raleway"/>
                <a:ea typeface="Raleway"/>
                <a:cs typeface="Raleway"/>
                <a:sym typeface="Raleway"/>
              </a:defRPr>
            </a:lvl7pPr>
            <a:lvl8pPr marR="0" lvl="7" algn="l" rtl="0">
              <a:lnSpc>
                <a:spcPct val="100000"/>
              </a:lnSpc>
              <a:spcBef>
                <a:spcPts val="0"/>
              </a:spcBef>
              <a:spcAft>
                <a:spcPts val="0"/>
              </a:spcAft>
              <a:buClr>
                <a:srgbClr val="FFFFFF"/>
              </a:buClr>
              <a:buSzPts val="2400"/>
              <a:buFont typeface="Raleway"/>
              <a:buNone/>
              <a:defRPr sz="2400" b="1" i="0" u="none" strike="noStrike" cap="none">
                <a:solidFill>
                  <a:srgbClr val="FFFFFF"/>
                </a:solidFill>
                <a:latin typeface="Raleway"/>
                <a:ea typeface="Raleway"/>
                <a:cs typeface="Raleway"/>
                <a:sym typeface="Raleway"/>
              </a:defRPr>
            </a:lvl8pPr>
            <a:lvl9pPr marR="0" lvl="8" algn="l" rtl="0">
              <a:lnSpc>
                <a:spcPct val="100000"/>
              </a:lnSpc>
              <a:spcBef>
                <a:spcPts val="0"/>
              </a:spcBef>
              <a:spcAft>
                <a:spcPts val="0"/>
              </a:spcAft>
              <a:buClr>
                <a:srgbClr val="FFFFFF"/>
              </a:buClr>
              <a:buSzPts val="2400"/>
              <a:buFont typeface="Raleway"/>
              <a:buNone/>
              <a:defRPr sz="2400" b="1" i="0" u="none" strike="noStrike" cap="none">
                <a:solidFill>
                  <a:srgbClr val="FFFFFF"/>
                </a:solidFill>
                <a:latin typeface="Raleway"/>
                <a:ea typeface="Raleway"/>
                <a:cs typeface="Raleway"/>
                <a:sym typeface="Raleway"/>
              </a:defRPr>
            </a:lvl9pPr>
          </a:lstStyle>
          <a:p>
            <a:pPr algn="ctr"/>
            <a:r>
              <a:rPr lang="es-ES" sz="2800" b="0" err="1">
                <a:solidFill>
                  <a:schemeClr val="tx1"/>
                </a:solidFill>
              </a:rPr>
              <a:t>Fullorðinsfræðsla</a:t>
            </a:r>
            <a:r>
              <a:rPr lang="es-ES" sz="2800" b="0">
                <a:solidFill>
                  <a:schemeClr val="tx1"/>
                </a:solidFill>
              </a:rPr>
              <a:t> - </a:t>
            </a:r>
            <a:r>
              <a:rPr lang="es-ES" sz="2800" b="0" err="1">
                <a:solidFill>
                  <a:schemeClr val="tx1"/>
                </a:solidFill>
              </a:rPr>
              <a:t>stafræn</a:t>
            </a:r>
            <a:r>
              <a:rPr lang="es-ES" sz="2800" b="0">
                <a:solidFill>
                  <a:schemeClr val="tx1"/>
                </a:solidFill>
              </a:rPr>
              <a:t> </a:t>
            </a:r>
            <a:r>
              <a:rPr lang="es-ES" sz="2800" b="0" err="1">
                <a:solidFill>
                  <a:schemeClr val="tx1"/>
                </a:solidFill>
              </a:rPr>
              <a:t>frumkvöðlafærni</a:t>
            </a:r>
            <a:endParaRPr lang="es-ES" sz="2800" b="0" err="1">
              <a:solidFill>
                <a:schemeClr val="tx1"/>
              </a:solidFill>
              <a:latin typeface="Raleway" panose="020B0003030101060003" pitchFamily="34" charset="0"/>
            </a:endParaRPr>
          </a:p>
        </p:txBody>
      </p:sp>
      <p:pic>
        <p:nvPicPr>
          <p:cNvPr id="3" name="Imagen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2213" y="1386062"/>
            <a:ext cx="2685293" cy="1336551"/>
          </a:xfrm>
          <a:prstGeom prst="rect">
            <a:avLst/>
          </a:prstGeom>
        </p:spPr>
      </p:pic>
      <p:sp>
        <p:nvSpPr>
          <p:cNvPr id="4" name="CuadroTexto 3">
            <a:extLst>
              <a:ext uri="{FF2B5EF4-FFF2-40B4-BE49-F238E27FC236}">
                <a16:creationId xmlns:a16="http://schemas.microsoft.com/office/drawing/2014/main" id="{05C5E334-084C-4307-AB59-423BAC3F7CF1}"/>
              </a:ext>
            </a:extLst>
          </p:cNvPr>
          <p:cNvSpPr txBox="1"/>
          <p:nvPr/>
        </p:nvSpPr>
        <p:spPr>
          <a:xfrm>
            <a:off x="3085171" y="2899807"/>
            <a:ext cx="2791522" cy="523220"/>
          </a:xfrm>
          <a:prstGeom prst="rect">
            <a:avLst/>
          </a:prstGeom>
          <a:noFill/>
        </p:spPr>
        <p:txBody>
          <a:bodyPr wrap="square" rtlCol="0">
            <a:spAutoFit/>
          </a:bodyPr>
          <a:lstStyle/>
          <a:p>
            <a:r>
              <a:rPr lang="it-IT" sz="2800" b="1">
                <a:solidFill>
                  <a:srgbClr val="FF8F00"/>
                </a:solidFill>
                <a:effectLst/>
                <a:latin typeface="Karla" pitchFamily="2" charset="0"/>
                <a:ea typeface="Times New Roman" panose="02020603050405020304" pitchFamily="18" charset="0"/>
                <a:cs typeface="Times New Roman" panose="02020603050405020304" pitchFamily="18" charset="0"/>
              </a:rPr>
              <a:t>INNGANGUR</a:t>
            </a:r>
            <a:endParaRPr lang="es-ES" sz="2000" b="1">
              <a:solidFill>
                <a:srgbClr val="FF8F00"/>
              </a:solidFill>
              <a:latin typeface="Karla" pitchFamily="2" charset="0"/>
            </a:endParaRPr>
          </a:p>
        </p:txBody>
      </p:sp>
    </p:spTree>
    <p:extLst>
      <p:ext uri="{BB962C8B-B14F-4D97-AF65-F5344CB8AC3E}">
        <p14:creationId xmlns:p14="http://schemas.microsoft.com/office/powerpoint/2010/main" val="294005001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36"/>
        <p:cNvGrpSpPr/>
        <p:nvPr/>
      </p:nvGrpSpPr>
      <p:grpSpPr>
        <a:xfrm>
          <a:off x="0" y="0"/>
          <a:ext cx="0" cy="0"/>
          <a:chOff x="0" y="0"/>
          <a:chExt cx="0" cy="0"/>
        </a:xfrm>
      </p:grpSpPr>
      <p:sp>
        <p:nvSpPr>
          <p:cNvPr id="138" name="Google Shape;138;p16"/>
          <p:cNvSpPr txBox="1">
            <a:spLocks noGrp="1"/>
          </p:cNvSpPr>
          <p:nvPr>
            <p:ph type="body" idx="4294967295"/>
          </p:nvPr>
        </p:nvSpPr>
        <p:spPr>
          <a:xfrm>
            <a:off x="569078" y="1280260"/>
            <a:ext cx="4887585" cy="2807552"/>
          </a:xfrm>
          <a:prstGeom prst="rect">
            <a:avLst/>
          </a:prstGeom>
        </p:spPr>
        <p:txBody>
          <a:bodyPr spcFirstLastPara="1" wrap="square" lIns="91425" tIns="91425" rIns="91425" bIns="91425" anchor="t" anchorCtr="0">
            <a:noAutofit/>
          </a:bodyPr>
          <a:lstStyle/>
          <a:p>
            <a:pPr marL="76200" indent="0" algn="just">
              <a:lnSpc>
                <a:spcPct val="107000"/>
              </a:lnSpc>
              <a:spcAft>
                <a:spcPts val="1000"/>
              </a:spcAft>
              <a:buNone/>
            </a:pPr>
            <a:r>
              <a:rPr lang="en-US" sz="1400">
                <a:latin typeface="Arial Rounded MT Bold"/>
                <a:ea typeface="Times New Roman" panose="02020603050405020304" pitchFamily="18" charset="0"/>
                <a:cs typeface="Calibri"/>
              </a:rPr>
              <a:t>Ein </a:t>
            </a:r>
            <a:r>
              <a:rPr lang="en-US" sz="1400" err="1">
                <a:latin typeface="Arial Rounded MT Bold"/>
                <a:ea typeface="Times New Roman" panose="02020603050405020304" pitchFamily="18" charset="0"/>
                <a:cs typeface="Calibri"/>
              </a:rPr>
              <a:t>af</a:t>
            </a:r>
            <a:r>
              <a:rPr lang="en-US" sz="1400">
                <a:latin typeface="Arial Rounded MT Bold"/>
                <a:ea typeface="Times New Roman" panose="02020603050405020304" pitchFamily="18" charset="0"/>
                <a:cs typeface="Calibri"/>
              </a:rPr>
              <a:t> </a:t>
            </a:r>
            <a:r>
              <a:rPr lang="en-US" sz="1400" err="1">
                <a:latin typeface="Arial Rounded MT Bold"/>
                <a:ea typeface="Times New Roman" panose="02020603050405020304" pitchFamily="18" charset="0"/>
                <a:cs typeface="Calibri"/>
              </a:rPr>
              <a:t>niðurstöðum</a:t>
            </a:r>
            <a:r>
              <a:rPr lang="en-US" sz="1400">
                <a:latin typeface="Arial Rounded MT Bold"/>
                <a:ea typeface="Times New Roman" panose="02020603050405020304" pitchFamily="18" charset="0"/>
                <a:cs typeface="Calibri"/>
              </a:rPr>
              <a:t> DEAL </a:t>
            </a:r>
            <a:r>
              <a:rPr lang="en-US" sz="1400" err="1">
                <a:latin typeface="Arial Rounded MT Bold"/>
                <a:ea typeface="Times New Roman" panose="02020603050405020304" pitchFamily="18" charset="0"/>
                <a:cs typeface="Calibri"/>
              </a:rPr>
              <a:t>verkefnisins</a:t>
            </a:r>
            <a:r>
              <a:rPr lang="en-US" sz="1400">
                <a:latin typeface="Arial Rounded MT Bold"/>
                <a:ea typeface="Times New Roman" panose="02020603050405020304" pitchFamily="18" charset="0"/>
                <a:cs typeface="Calibri"/>
              </a:rPr>
              <a:t> er </a:t>
            </a:r>
            <a:r>
              <a:rPr lang="en-US" sz="1400" err="1">
                <a:latin typeface="Arial Rounded MT Bold"/>
                <a:ea typeface="Times New Roman" panose="02020603050405020304" pitchFamily="18" charset="0"/>
                <a:cs typeface="Calibri"/>
              </a:rPr>
              <a:t>að</a:t>
            </a:r>
            <a:r>
              <a:rPr lang="en-US" sz="1400">
                <a:latin typeface="Arial Rounded MT Bold"/>
                <a:ea typeface="Times New Roman" panose="02020603050405020304" pitchFamily="18" charset="0"/>
                <a:cs typeface="Calibri"/>
              </a:rPr>
              <a:t> </a:t>
            </a:r>
            <a:r>
              <a:rPr lang="en-US" sz="1400" err="1">
                <a:latin typeface="Arial Rounded MT Bold"/>
                <a:ea typeface="Times New Roman" panose="02020603050405020304" pitchFamily="18" charset="0"/>
                <a:cs typeface="Calibri"/>
              </a:rPr>
              <a:t>það</a:t>
            </a:r>
            <a:r>
              <a:rPr lang="en-US" sz="1400">
                <a:latin typeface="Arial Rounded MT Bold"/>
                <a:ea typeface="Times New Roman" panose="02020603050405020304" pitchFamily="18" charset="0"/>
                <a:cs typeface="Calibri"/>
              </a:rPr>
              <a:t> </a:t>
            </a:r>
            <a:r>
              <a:rPr lang="en-US" sz="1400" err="1">
                <a:latin typeface="Arial Rounded MT Bold"/>
                <a:ea typeface="Times New Roman" panose="02020603050405020304" pitchFamily="18" charset="0"/>
                <a:cs typeface="Calibri"/>
              </a:rPr>
              <a:t>sem</a:t>
            </a:r>
            <a:r>
              <a:rPr lang="en-US" sz="1400">
                <a:latin typeface="Arial Rounded MT Bold"/>
                <a:ea typeface="Times New Roman" panose="02020603050405020304" pitchFamily="18" charset="0"/>
                <a:cs typeface="Calibri"/>
              </a:rPr>
              <a:t> </a:t>
            </a:r>
            <a:r>
              <a:rPr lang="en-US" sz="1400" err="1">
                <a:latin typeface="Arial Rounded MT Bold"/>
                <a:ea typeface="Times New Roman" panose="02020603050405020304" pitchFamily="18" charset="0"/>
                <a:cs typeface="Calibri"/>
              </a:rPr>
              <a:t>hindrar</a:t>
            </a:r>
            <a:r>
              <a:rPr lang="en-US" sz="1400">
                <a:latin typeface="Arial Rounded MT Bold"/>
                <a:ea typeface="Times New Roman" panose="02020603050405020304" pitchFamily="18" charset="0"/>
                <a:cs typeface="Calibri"/>
              </a:rPr>
              <a:t> </a:t>
            </a:r>
            <a:r>
              <a:rPr lang="en-US" sz="1400" err="1">
                <a:latin typeface="Arial Rounded MT Bold"/>
                <a:ea typeface="Times New Roman" panose="02020603050405020304" pitchFamily="18" charset="0"/>
                <a:cs typeface="Calibri"/>
              </a:rPr>
              <a:t>fólk</a:t>
            </a:r>
            <a:r>
              <a:rPr lang="en-US" sz="1400">
                <a:latin typeface="Arial Rounded MT Bold"/>
                <a:ea typeface="Times New Roman" panose="02020603050405020304" pitchFamily="18" charset="0"/>
                <a:cs typeface="Calibri"/>
              </a:rPr>
              <a:t>, ekki bara </a:t>
            </a:r>
            <a:r>
              <a:rPr lang="en-US" sz="1400" err="1">
                <a:latin typeface="Arial Rounded MT Bold"/>
                <a:ea typeface="Times New Roman" panose="02020603050405020304" pitchFamily="18" charset="0"/>
                <a:cs typeface="Calibri"/>
              </a:rPr>
              <a:t>eldra</a:t>
            </a:r>
            <a:r>
              <a:rPr lang="en-US" sz="1400">
                <a:latin typeface="Arial Rounded MT Bold"/>
                <a:ea typeface="Times New Roman" panose="02020603050405020304" pitchFamily="18" charset="0"/>
                <a:cs typeface="Calibri"/>
              </a:rPr>
              <a:t> </a:t>
            </a:r>
            <a:r>
              <a:rPr lang="en-US" sz="1400" err="1">
                <a:latin typeface="Arial Rounded MT Bold"/>
                <a:ea typeface="Times New Roman" panose="02020603050405020304" pitchFamily="18" charset="0"/>
                <a:cs typeface="Calibri"/>
              </a:rPr>
              <a:t>fólk</a:t>
            </a:r>
            <a:r>
              <a:rPr lang="en-US" sz="1400">
                <a:latin typeface="Arial Rounded MT Bold"/>
                <a:ea typeface="Times New Roman" panose="02020603050405020304" pitchFamily="18" charset="0"/>
                <a:cs typeface="Calibri"/>
              </a:rPr>
              <a:t>, í </a:t>
            </a:r>
            <a:r>
              <a:rPr lang="en-US" sz="1400" err="1">
                <a:latin typeface="Arial Rounded MT Bold"/>
                <a:ea typeface="Times New Roman" panose="02020603050405020304" pitchFamily="18" charset="0"/>
                <a:cs typeface="Calibri"/>
              </a:rPr>
              <a:t>að</a:t>
            </a:r>
            <a:r>
              <a:rPr lang="en-US" sz="1400">
                <a:latin typeface="Arial Rounded MT Bold"/>
                <a:ea typeface="Times New Roman" panose="02020603050405020304" pitchFamily="18" charset="0"/>
                <a:cs typeface="Calibri"/>
              </a:rPr>
              <a:t> </a:t>
            </a:r>
            <a:r>
              <a:rPr lang="en-US" sz="1400" err="1">
                <a:latin typeface="Arial Rounded MT Bold"/>
                <a:ea typeface="Times New Roman" panose="02020603050405020304" pitchFamily="18" charset="0"/>
                <a:cs typeface="Calibri"/>
              </a:rPr>
              <a:t>stofna</a:t>
            </a:r>
            <a:r>
              <a:rPr lang="en-US" sz="1400">
                <a:latin typeface="Arial Rounded MT Bold"/>
                <a:ea typeface="Times New Roman" panose="02020603050405020304" pitchFamily="18" charset="0"/>
                <a:cs typeface="Calibri"/>
              </a:rPr>
              <a:t> </a:t>
            </a:r>
            <a:r>
              <a:rPr lang="en-US" sz="1400" err="1">
                <a:latin typeface="Arial Rounded MT Bold"/>
                <a:ea typeface="Times New Roman" panose="02020603050405020304" pitchFamily="18" charset="0"/>
                <a:cs typeface="Calibri"/>
              </a:rPr>
              <a:t>eigin</a:t>
            </a:r>
            <a:r>
              <a:rPr lang="en-US" sz="1400">
                <a:latin typeface="Arial Rounded MT Bold"/>
                <a:ea typeface="Times New Roman" panose="02020603050405020304" pitchFamily="18" charset="0"/>
                <a:cs typeface="Calibri"/>
              </a:rPr>
              <a:t> </a:t>
            </a:r>
            <a:r>
              <a:rPr lang="en-US" sz="1400" err="1">
                <a:latin typeface="Arial Rounded MT Bold"/>
                <a:ea typeface="Times New Roman" panose="02020603050405020304" pitchFamily="18" charset="0"/>
                <a:cs typeface="Calibri"/>
              </a:rPr>
              <a:t>stafræn</a:t>
            </a:r>
            <a:r>
              <a:rPr lang="en-US" sz="1400">
                <a:latin typeface="Arial Rounded MT Bold"/>
                <a:ea typeface="Times New Roman" panose="02020603050405020304" pitchFamily="18" charset="0"/>
                <a:cs typeface="Calibri"/>
              </a:rPr>
              <a:t> </a:t>
            </a:r>
            <a:r>
              <a:rPr lang="en-US" sz="1400" err="1">
                <a:latin typeface="Arial Rounded MT Bold"/>
                <a:ea typeface="Times New Roman" panose="02020603050405020304" pitchFamily="18" charset="0"/>
                <a:cs typeface="Calibri"/>
              </a:rPr>
              <a:t>fyrirtæki</a:t>
            </a:r>
            <a:r>
              <a:rPr lang="en-US" sz="1400">
                <a:latin typeface="Arial Rounded MT Bold"/>
                <a:ea typeface="Times New Roman" panose="02020603050405020304" pitchFamily="18" charset="0"/>
                <a:cs typeface="Calibri"/>
              </a:rPr>
              <a:t> er </a:t>
            </a:r>
            <a:r>
              <a:rPr lang="en-US" sz="1400" err="1">
                <a:latin typeface="Arial Rounded MT Bold"/>
                <a:ea typeface="Times New Roman" panose="02020603050405020304" pitchFamily="18" charset="0"/>
                <a:cs typeface="Calibri"/>
              </a:rPr>
              <a:t>skortur</a:t>
            </a:r>
            <a:r>
              <a:rPr lang="en-US" sz="1400">
                <a:latin typeface="Arial Rounded MT Bold"/>
                <a:ea typeface="Times New Roman" panose="02020603050405020304" pitchFamily="18" charset="0"/>
                <a:cs typeface="Calibri"/>
              </a:rPr>
              <a:t> á </a:t>
            </a:r>
            <a:r>
              <a:rPr lang="en-US" sz="1400" err="1">
                <a:latin typeface="Arial Rounded MT Bold"/>
                <a:ea typeface="Times New Roman" panose="02020603050405020304" pitchFamily="18" charset="0"/>
                <a:cs typeface="Calibri"/>
              </a:rPr>
              <a:t>sjálfstrausti</a:t>
            </a:r>
            <a:r>
              <a:rPr lang="en-US" sz="1400">
                <a:latin typeface="Arial Rounded MT Bold"/>
                <a:ea typeface="Times New Roman" panose="02020603050405020304" pitchFamily="18" charset="0"/>
                <a:cs typeface="Calibri"/>
              </a:rPr>
              <a:t>. </a:t>
            </a:r>
            <a:r>
              <a:rPr lang="en-US" sz="1400" err="1">
                <a:latin typeface="Arial Rounded MT Bold"/>
                <a:ea typeface="Times New Roman" panose="02020603050405020304" pitchFamily="18" charset="0"/>
                <a:cs typeface="Calibri"/>
              </a:rPr>
              <a:t>Sjálfstraust</a:t>
            </a:r>
            <a:r>
              <a:rPr lang="en-US" sz="1400">
                <a:latin typeface="Arial Rounded MT Bold"/>
                <a:ea typeface="Times New Roman" panose="02020603050405020304" pitchFamily="18" charset="0"/>
                <a:cs typeface="Calibri"/>
              </a:rPr>
              <a:t> er </a:t>
            </a:r>
            <a:r>
              <a:rPr lang="en-US" sz="1400" err="1">
                <a:latin typeface="Arial Rounded MT Bold"/>
                <a:ea typeface="Times New Roman" panose="02020603050405020304" pitchFamily="18" charset="0"/>
                <a:cs typeface="Calibri"/>
              </a:rPr>
              <a:t>nauðsynlegt</a:t>
            </a:r>
            <a:r>
              <a:rPr lang="en-US" sz="1400">
                <a:latin typeface="Arial Rounded MT Bold"/>
                <a:ea typeface="Times New Roman" panose="02020603050405020304" pitchFamily="18" charset="0"/>
                <a:cs typeface="Calibri"/>
              </a:rPr>
              <a:t> </a:t>
            </a:r>
            <a:r>
              <a:rPr lang="en-US" sz="1400" err="1">
                <a:latin typeface="Arial Rounded MT Bold"/>
                <a:ea typeface="Times New Roman" panose="02020603050405020304" pitchFamily="18" charset="0"/>
                <a:cs typeface="Calibri"/>
              </a:rPr>
              <a:t>fyrir</a:t>
            </a:r>
            <a:r>
              <a:rPr lang="en-US" sz="1400">
                <a:latin typeface="Arial Rounded MT Bold"/>
                <a:ea typeface="Times New Roman" panose="02020603050405020304" pitchFamily="18" charset="0"/>
                <a:cs typeface="Calibri"/>
              </a:rPr>
              <a:t> </a:t>
            </a:r>
            <a:r>
              <a:rPr lang="en-US" sz="1400" err="1">
                <a:latin typeface="Arial Rounded MT Bold"/>
                <a:ea typeface="Times New Roman" panose="02020603050405020304" pitchFamily="18" charset="0"/>
                <a:cs typeface="Calibri"/>
              </a:rPr>
              <a:t>alla</a:t>
            </a:r>
            <a:r>
              <a:rPr lang="en-US" sz="1400">
                <a:latin typeface="Arial Rounded MT Bold"/>
                <a:ea typeface="Times New Roman" panose="02020603050405020304" pitchFamily="18" charset="0"/>
                <a:cs typeface="Calibri"/>
              </a:rPr>
              <a:t> </a:t>
            </a:r>
            <a:r>
              <a:rPr lang="en-US" sz="1400" err="1">
                <a:latin typeface="Arial Rounded MT Bold"/>
                <a:ea typeface="Times New Roman" panose="02020603050405020304" pitchFamily="18" charset="0"/>
                <a:cs typeface="Calibri"/>
              </a:rPr>
              <a:t>þá</a:t>
            </a:r>
            <a:r>
              <a:rPr lang="en-US" sz="1400">
                <a:latin typeface="Arial Rounded MT Bold"/>
                <a:ea typeface="Times New Roman" panose="02020603050405020304" pitchFamily="18" charset="0"/>
                <a:cs typeface="Calibri"/>
              </a:rPr>
              <a:t> </a:t>
            </a:r>
            <a:r>
              <a:rPr lang="en-US" sz="1400" err="1">
                <a:latin typeface="Arial Rounded MT Bold"/>
                <a:ea typeface="Times New Roman" panose="02020603050405020304" pitchFamily="18" charset="0"/>
                <a:cs typeface="Calibri"/>
              </a:rPr>
              <a:t>sem</a:t>
            </a:r>
            <a:r>
              <a:rPr lang="en-US" sz="1400">
                <a:latin typeface="Arial Rounded MT Bold"/>
                <a:ea typeface="Times New Roman" panose="02020603050405020304" pitchFamily="18" charset="0"/>
                <a:cs typeface="Calibri"/>
              </a:rPr>
              <a:t> </a:t>
            </a:r>
            <a:r>
              <a:rPr lang="en-US" sz="1400" err="1">
                <a:latin typeface="Arial Rounded MT Bold"/>
                <a:ea typeface="Times New Roman" panose="02020603050405020304" pitchFamily="18" charset="0"/>
                <a:cs typeface="Calibri"/>
              </a:rPr>
              <a:t>stefna</a:t>
            </a:r>
            <a:r>
              <a:rPr lang="en-US" sz="1400">
                <a:latin typeface="Arial Rounded MT Bold"/>
                <a:ea typeface="Times New Roman" panose="02020603050405020304" pitchFamily="18" charset="0"/>
                <a:cs typeface="Calibri"/>
              </a:rPr>
              <a:t> á </a:t>
            </a:r>
            <a:r>
              <a:rPr lang="en-US" sz="1400" err="1">
                <a:latin typeface="Arial Rounded MT Bold"/>
                <a:ea typeface="Times New Roman" panose="02020603050405020304" pitchFamily="18" charset="0"/>
                <a:cs typeface="Calibri"/>
              </a:rPr>
              <a:t>að</a:t>
            </a:r>
            <a:r>
              <a:rPr lang="en-US" sz="1400">
                <a:latin typeface="Arial Rounded MT Bold"/>
                <a:ea typeface="Times New Roman" panose="02020603050405020304" pitchFamily="18" charset="0"/>
                <a:cs typeface="Calibri"/>
              </a:rPr>
              <a:t> </a:t>
            </a:r>
            <a:r>
              <a:rPr lang="en-US" sz="1400" err="1">
                <a:latin typeface="Arial Rounded MT Bold"/>
                <a:ea typeface="Times New Roman" panose="02020603050405020304" pitchFamily="18" charset="0"/>
                <a:cs typeface="Calibri"/>
              </a:rPr>
              <a:t>stofna</a:t>
            </a:r>
            <a:r>
              <a:rPr lang="en-US" sz="1400">
                <a:latin typeface="Arial Rounded MT Bold"/>
                <a:ea typeface="Times New Roman" panose="02020603050405020304" pitchFamily="18" charset="0"/>
                <a:cs typeface="Calibri"/>
              </a:rPr>
              <a:t> </a:t>
            </a:r>
            <a:r>
              <a:rPr lang="en-US" sz="1400" err="1">
                <a:latin typeface="Arial Rounded MT Bold"/>
                <a:ea typeface="Times New Roman" panose="02020603050405020304" pitchFamily="18" charset="0"/>
                <a:cs typeface="Calibri"/>
              </a:rPr>
              <a:t>eigið</a:t>
            </a:r>
            <a:r>
              <a:rPr lang="en-US" sz="1400">
                <a:latin typeface="Arial Rounded MT Bold"/>
                <a:ea typeface="Times New Roman" panose="02020603050405020304" pitchFamily="18" charset="0"/>
                <a:cs typeface="Calibri"/>
              </a:rPr>
              <a:t> </a:t>
            </a:r>
            <a:r>
              <a:rPr lang="en-US" sz="1400" err="1">
                <a:latin typeface="Arial Rounded MT Bold"/>
                <a:ea typeface="Times New Roman" panose="02020603050405020304" pitchFamily="18" charset="0"/>
                <a:cs typeface="Calibri"/>
              </a:rPr>
              <a:t>fyrirtæki</a:t>
            </a:r>
            <a:r>
              <a:rPr lang="en-US" sz="1400">
                <a:latin typeface="Arial Rounded MT Bold"/>
                <a:ea typeface="Times New Roman" panose="02020603050405020304" pitchFamily="18" charset="0"/>
                <a:cs typeface="Calibri"/>
              </a:rPr>
              <a:t>. </a:t>
            </a:r>
            <a:endParaRPr lang="en-US" sz="1400">
              <a:latin typeface="Arial Rounded MT Bold" panose="020F0704030504030204" pitchFamily="34" charset="0"/>
              <a:ea typeface="Times New Roman" panose="02020603050405020304" pitchFamily="18" charset="0"/>
              <a:cs typeface="Calibri" panose="020F0502020204030204" pitchFamily="34" charset="0"/>
            </a:endParaRPr>
          </a:p>
          <a:p>
            <a:pPr marL="76200" indent="0" algn="just">
              <a:lnSpc>
                <a:spcPct val="107000"/>
              </a:lnSpc>
              <a:spcAft>
                <a:spcPts val="1000"/>
              </a:spcAft>
              <a:buNone/>
            </a:pPr>
            <a:r>
              <a:rPr lang="en-US" sz="1400" err="1">
                <a:latin typeface="Arial Rounded MT Bold"/>
                <a:ea typeface="Times New Roman" panose="02020603050405020304" pitchFamily="18" charset="0"/>
                <a:cs typeface="Calibri"/>
              </a:rPr>
              <a:t>Þú</a:t>
            </a:r>
            <a:r>
              <a:rPr lang="en-US" sz="1400">
                <a:latin typeface="Arial Rounded MT Bold"/>
                <a:ea typeface="Times New Roman" panose="02020603050405020304" pitchFamily="18" charset="0"/>
                <a:cs typeface="Calibri"/>
              </a:rPr>
              <a:t> </a:t>
            </a:r>
            <a:r>
              <a:rPr lang="en-US" sz="1400" err="1">
                <a:latin typeface="Arial Rounded MT Bold"/>
                <a:ea typeface="Times New Roman" panose="02020603050405020304" pitchFamily="18" charset="0"/>
                <a:cs typeface="Calibri"/>
              </a:rPr>
              <a:t>eykur</a:t>
            </a:r>
            <a:r>
              <a:rPr lang="en-US" sz="1400">
                <a:latin typeface="Arial Rounded MT Bold"/>
                <a:ea typeface="Times New Roman" panose="02020603050405020304" pitchFamily="18" charset="0"/>
                <a:cs typeface="Calibri"/>
              </a:rPr>
              <a:t> </a:t>
            </a:r>
            <a:r>
              <a:rPr lang="en-US" sz="1400" err="1">
                <a:latin typeface="Arial Rounded MT Bold"/>
                <a:ea typeface="Times New Roman" panose="02020603050405020304" pitchFamily="18" charset="0"/>
                <a:cs typeface="Calibri"/>
              </a:rPr>
              <a:t>sjálfstraust</a:t>
            </a:r>
            <a:r>
              <a:rPr lang="en-US" sz="1400">
                <a:latin typeface="Arial Rounded MT Bold"/>
                <a:ea typeface="Times New Roman" panose="02020603050405020304" pitchFamily="18" charset="0"/>
                <a:cs typeface="Calibri"/>
              </a:rPr>
              <a:t> </a:t>
            </a:r>
            <a:r>
              <a:rPr lang="en-US" sz="1400" err="1">
                <a:latin typeface="Arial Rounded MT Bold"/>
                <a:ea typeface="Times New Roman" panose="02020603050405020304" pitchFamily="18" charset="0"/>
                <a:cs typeface="Calibri"/>
              </a:rPr>
              <a:t>þitt</a:t>
            </a:r>
            <a:r>
              <a:rPr lang="en-US" sz="1400">
                <a:latin typeface="Arial Rounded MT Bold"/>
                <a:ea typeface="Times New Roman" panose="02020603050405020304" pitchFamily="18" charset="0"/>
                <a:cs typeface="Calibri"/>
              </a:rPr>
              <a:t> </a:t>
            </a:r>
            <a:r>
              <a:rPr lang="en-US" sz="1400" err="1">
                <a:latin typeface="Arial Rounded MT Bold"/>
                <a:ea typeface="Times New Roman" panose="02020603050405020304" pitchFamily="18" charset="0"/>
                <a:cs typeface="Calibri"/>
              </a:rPr>
              <a:t>með</a:t>
            </a:r>
            <a:r>
              <a:rPr lang="en-US" sz="1400">
                <a:latin typeface="Arial Rounded MT Bold"/>
                <a:ea typeface="Times New Roman" panose="02020603050405020304" pitchFamily="18" charset="0"/>
                <a:cs typeface="Calibri"/>
              </a:rPr>
              <a:t> </a:t>
            </a:r>
            <a:r>
              <a:rPr lang="en-US" sz="1400" err="1">
                <a:latin typeface="Arial Rounded MT Bold"/>
                <a:ea typeface="Times New Roman" panose="02020603050405020304" pitchFamily="18" charset="0"/>
                <a:cs typeface="Calibri"/>
              </a:rPr>
              <a:t>því</a:t>
            </a:r>
            <a:r>
              <a:rPr lang="en-US" sz="1400">
                <a:latin typeface="Arial Rounded MT Bold"/>
                <a:ea typeface="Times New Roman" panose="02020603050405020304" pitchFamily="18" charset="0"/>
                <a:cs typeface="Calibri"/>
              </a:rPr>
              <a:t> </a:t>
            </a:r>
            <a:r>
              <a:rPr lang="en-US" sz="1400" err="1">
                <a:latin typeface="Arial Rounded MT Bold"/>
                <a:ea typeface="Times New Roman" panose="02020603050405020304" pitchFamily="18" charset="0"/>
                <a:cs typeface="Calibri"/>
              </a:rPr>
              <a:t>að</a:t>
            </a:r>
            <a:r>
              <a:rPr lang="en-US" sz="1400">
                <a:latin typeface="Arial Rounded MT Bold"/>
                <a:ea typeface="Times New Roman" panose="02020603050405020304" pitchFamily="18" charset="0"/>
                <a:cs typeface="Calibri"/>
              </a:rPr>
              <a:t> </a:t>
            </a:r>
            <a:r>
              <a:rPr lang="en-US" sz="1400" err="1">
                <a:latin typeface="Arial Rounded MT Bold"/>
                <a:ea typeface="Times New Roman" panose="02020603050405020304" pitchFamily="18" charset="0"/>
                <a:cs typeface="Calibri"/>
              </a:rPr>
              <a:t>þekkja</a:t>
            </a:r>
            <a:r>
              <a:rPr lang="en-US" sz="1400">
                <a:latin typeface="Arial Rounded MT Bold"/>
                <a:ea typeface="Times New Roman" panose="02020603050405020304" pitchFamily="18" charset="0"/>
                <a:cs typeface="Calibri"/>
              </a:rPr>
              <a:t> </a:t>
            </a:r>
            <a:r>
              <a:rPr lang="en-US" sz="1400" err="1">
                <a:latin typeface="Arial Rounded MT Bold"/>
                <a:ea typeface="Times New Roman" panose="02020603050405020304" pitchFamily="18" charset="0"/>
                <a:cs typeface="Calibri"/>
              </a:rPr>
              <a:t>styrkleika</a:t>
            </a:r>
            <a:r>
              <a:rPr lang="en-US" sz="1400">
                <a:latin typeface="Arial Rounded MT Bold"/>
                <a:ea typeface="Times New Roman" panose="02020603050405020304" pitchFamily="18" charset="0"/>
                <a:cs typeface="Calibri"/>
              </a:rPr>
              <a:t> </a:t>
            </a:r>
            <a:r>
              <a:rPr lang="en-US" sz="1400" err="1">
                <a:latin typeface="Arial Rounded MT Bold"/>
                <a:ea typeface="Times New Roman" panose="02020603050405020304" pitchFamily="18" charset="0"/>
                <a:cs typeface="Calibri"/>
              </a:rPr>
              <a:t>þína</a:t>
            </a:r>
            <a:r>
              <a:rPr lang="en-US" sz="1400">
                <a:latin typeface="Arial Rounded MT Bold"/>
                <a:ea typeface="Times New Roman" panose="02020603050405020304" pitchFamily="18" charset="0"/>
                <a:cs typeface="Calibri"/>
              </a:rPr>
              <a:t> </a:t>
            </a:r>
            <a:r>
              <a:rPr lang="en-US" sz="1400" err="1">
                <a:latin typeface="Arial Rounded MT Bold"/>
                <a:ea typeface="Times New Roman" panose="02020603050405020304" pitchFamily="18" charset="0"/>
                <a:cs typeface="Calibri"/>
              </a:rPr>
              <a:t>og</a:t>
            </a:r>
            <a:r>
              <a:rPr lang="en-US" sz="1400">
                <a:latin typeface="Arial Rounded MT Bold"/>
                <a:ea typeface="Times New Roman" panose="02020603050405020304" pitchFamily="18" charset="0"/>
                <a:cs typeface="Calibri"/>
              </a:rPr>
              <a:t> </a:t>
            </a:r>
            <a:r>
              <a:rPr lang="en-US" sz="1400" err="1">
                <a:latin typeface="Arial Rounded MT Bold"/>
                <a:ea typeface="Times New Roman" panose="02020603050405020304" pitchFamily="18" charset="0"/>
                <a:cs typeface="Calibri"/>
              </a:rPr>
              <a:t>veikleika</a:t>
            </a:r>
            <a:r>
              <a:rPr lang="en-US" sz="1400">
                <a:latin typeface="Arial Rounded MT Bold"/>
                <a:ea typeface="Times New Roman" panose="02020603050405020304" pitchFamily="18" charset="0"/>
                <a:cs typeface="Calibri"/>
              </a:rPr>
              <a:t> </a:t>
            </a:r>
            <a:r>
              <a:rPr lang="en-US" sz="1400" err="1">
                <a:latin typeface="Arial Rounded MT Bold"/>
                <a:ea typeface="Times New Roman" panose="02020603050405020304" pitchFamily="18" charset="0"/>
                <a:cs typeface="Calibri"/>
              </a:rPr>
              <a:t>og</a:t>
            </a:r>
            <a:r>
              <a:rPr lang="en-US" sz="1400">
                <a:latin typeface="Arial Rounded MT Bold"/>
                <a:ea typeface="Times New Roman" panose="02020603050405020304" pitchFamily="18" charset="0"/>
                <a:cs typeface="Calibri"/>
              </a:rPr>
              <a:t> </a:t>
            </a:r>
            <a:r>
              <a:rPr lang="en-US" sz="1400" err="1">
                <a:latin typeface="Arial Rounded MT Bold"/>
                <a:ea typeface="Times New Roman" panose="02020603050405020304" pitchFamily="18" charset="0"/>
                <a:cs typeface="Calibri"/>
              </a:rPr>
              <a:t>með</a:t>
            </a:r>
            <a:r>
              <a:rPr lang="en-US" sz="1400">
                <a:latin typeface="Arial Rounded MT Bold"/>
                <a:ea typeface="Times New Roman" panose="02020603050405020304" pitchFamily="18" charset="0"/>
                <a:cs typeface="Calibri"/>
              </a:rPr>
              <a:t> </a:t>
            </a:r>
            <a:r>
              <a:rPr lang="en-US" sz="1400" err="1">
                <a:latin typeface="Arial Rounded MT Bold"/>
                <a:ea typeface="Times New Roman" panose="02020603050405020304" pitchFamily="18" charset="0"/>
                <a:cs typeface="Calibri"/>
              </a:rPr>
              <a:t>því</a:t>
            </a:r>
            <a:r>
              <a:rPr lang="en-US" sz="1400">
                <a:latin typeface="Arial Rounded MT Bold"/>
                <a:ea typeface="Times New Roman" panose="02020603050405020304" pitchFamily="18" charset="0"/>
                <a:cs typeface="Calibri"/>
              </a:rPr>
              <a:t> </a:t>
            </a:r>
            <a:r>
              <a:rPr lang="en-US" sz="1400" err="1">
                <a:latin typeface="Arial Rounded MT Bold"/>
                <a:ea typeface="Times New Roman" panose="02020603050405020304" pitchFamily="18" charset="0"/>
                <a:cs typeface="Calibri"/>
              </a:rPr>
              <a:t>að</a:t>
            </a:r>
            <a:r>
              <a:rPr lang="en-US" sz="1400">
                <a:latin typeface="Arial Rounded MT Bold"/>
                <a:ea typeface="Times New Roman" panose="02020603050405020304" pitchFamily="18" charset="0"/>
                <a:cs typeface="Calibri"/>
              </a:rPr>
              <a:t> </a:t>
            </a:r>
            <a:r>
              <a:rPr lang="en-US" sz="1400" err="1">
                <a:latin typeface="Arial Rounded MT Bold"/>
                <a:ea typeface="Times New Roman" panose="02020603050405020304" pitchFamily="18" charset="0"/>
                <a:cs typeface="Calibri"/>
              </a:rPr>
              <a:t>óttast</a:t>
            </a:r>
            <a:r>
              <a:rPr lang="en-US" sz="1400">
                <a:latin typeface="Arial Rounded MT Bold"/>
                <a:ea typeface="Times New Roman" panose="02020603050405020304" pitchFamily="18" charset="0"/>
                <a:cs typeface="Calibri"/>
              </a:rPr>
              <a:t> ekki </a:t>
            </a:r>
            <a:r>
              <a:rPr lang="en-US" sz="1400" err="1">
                <a:latin typeface="Arial Rounded MT Bold"/>
                <a:ea typeface="Times New Roman" panose="02020603050405020304" pitchFamily="18" charset="0"/>
                <a:cs typeface="Calibri"/>
              </a:rPr>
              <a:t>mistök</a:t>
            </a:r>
            <a:r>
              <a:rPr lang="en-US" sz="1400">
                <a:latin typeface="Arial Rounded MT Bold"/>
                <a:ea typeface="Times New Roman" panose="02020603050405020304" pitchFamily="18" charset="0"/>
                <a:cs typeface="Calibri"/>
              </a:rPr>
              <a:t>. </a:t>
            </a:r>
            <a:r>
              <a:rPr lang="en-US" sz="1400" err="1">
                <a:latin typeface="Arial Rounded MT Bold"/>
                <a:ea typeface="Times New Roman" panose="02020603050405020304" pitchFamily="18" charset="0"/>
                <a:cs typeface="Calibri"/>
              </a:rPr>
              <a:t>Fólk</a:t>
            </a:r>
            <a:r>
              <a:rPr lang="en-US" sz="1400">
                <a:latin typeface="Arial Rounded MT Bold"/>
                <a:ea typeface="Times New Roman" panose="02020603050405020304" pitchFamily="18" charset="0"/>
                <a:cs typeface="Calibri"/>
              </a:rPr>
              <a:t> </a:t>
            </a:r>
            <a:r>
              <a:rPr lang="en-US" sz="1400" err="1">
                <a:latin typeface="Arial Rounded MT Bold"/>
                <a:ea typeface="Times New Roman" panose="02020603050405020304" pitchFamily="18" charset="0"/>
                <a:cs typeface="Calibri"/>
              </a:rPr>
              <a:t>með</a:t>
            </a:r>
            <a:r>
              <a:rPr lang="en-US" sz="1400">
                <a:latin typeface="Arial Rounded MT Bold"/>
                <a:ea typeface="Times New Roman" panose="02020603050405020304" pitchFamily="18" charset="0"/>
                <a:cs typeface="Calibri"/>
              </a:rPr>
              <a:t> </a:t>
            </a:r>
            <a:r>
              <a:rPr lang="en-US" sz="1400" err="1">
                <a:latin typeface="Arial Rounded MT Bold"/>
                <a:ea typeface="Times New Roman" panose="02020603050405020304" pitchFamily="18" charset="0"/>
                <a:cs typeface="Calibri"/>
              </a:rPr>
              <a:t>gott</a:t>
            </a:r>
            <a:r>
              <a:rPr lang="en-US" sz="1400">
                <a:latin typeface="Arial Rounded MT Bold"/>
                <a:ea typeface="Times New Roman" panose="02020603050405020304" pitchFamily="18" charset="0"/>
                <a:cs typeface="Calibri"/>
              </a:rPr>
              <a:t> </a:t>
            </a:r>
            <a:r>
              <a:rPr lang="en-US" sz="1400" err="1">
                <a:latin typeface="Arial Rounded MT Bold"/>
                <a:ea typeface="Times New Roman" panose="02020603050405020304" pitchFamily="18" charset="0"/>
                <a:cs typeface="Calibri"/>
              </a:rPr>
              <a:t>sjálfstraust</a:t>
            </a:r>
            <a:r>
              <a:rPr lang="en-US" sz="1400">
                <a:latin typeface="Arial Rounded MT Bold"/>
                <a:ea typeface="Times New Roman" panose="02020603050405020304" pitchFamily="18" charset="0"/>
                <a:cs typeface="Calibri"/>
              </a:rPr>
              <a:t> </a:t>
            </a:r>
            <a:r>
              <a:rPr lang="en-US" sz="1400" err="1">
                <a:latin typeface="Arial Rounded MT Bold"/>
                <a:ea typeface="Times New Roman" panose="02020603050405020304" pitchFamily="18" charset="0"/>
                <a:cs typeface="Calibri"/>
              </a:rPr>
              <a:t>tekur</a:t>
            </a:r>
            <a:r>
              <a:rPr lang="en-US" sz="1400">
                <a:latin typeface="Arial Rounded MT Bold"/>
                <a:ea typeface="Times New Roman" panose="02020603050405020304" pitchFamily="18" charset="0"/>
                <a:cs typeface="Calibri"/>
              </a:rPr>
              <a:t> </a:t>
            </a:r>
            <a:r>
              <a:rPr lang="en-US" sz="1400" err="1">
                <a:latin typeface="Arial Rounded MT Bold"/>
                <a:ea typeface="Times New Roman" panose="02020603050405020304" pitchFamily="18" charset="0"/>
                <a:cs typeface="Calibri"/>
              </a:rPr>
              <a:t>mistök</a:t>
            </a:r>
            <a:r>
              <a:rPr lang="en-US" sz="1400">
                <a:latin typeface="Arial Rounded MT Bold"/>
                <a:ea typeface="Times New Roman" panose="02020603050405020304" pitchFamily="18" charset="0"/>
                <a:cs typeface="Calibri"/>
              </a:rPr>
              <a:t> ekki inn á sig </a:t>
            </a:r>
            <a:r>
              <a:rPr lang="en-US" sz="1400" err="1">
                <a:latin typeface="Arial Rounded MT Bold"/>
                <a:ea typeface="Times New Roman" panose="02020603050405020304" pitchFamily="18" charset="0"/>
                <a:cs typeface="Calibri"/>
              </a:rPr>
              <a:t>heldur</a:t>
            </a:r>
            <a:r>
              <a:rPr lang="en-US" sz="1400">
                <a:latin typeface="Arial Rounded MT Bold"/>
                <a:ea typeface="Times New Roman" panose="02020603050405020304" pitchFamily="18" charset="0"/>
                <a:cs typeface="Calibri"/>
              </a:rPr>
              <a:t> </a:t>
            </a:r>
            <a:r>
              <a:rPr lang="en-US" sz="1400" err="1">
                <a:latin typeface="Arial Rounded MT Bold"/>
                <a:ea typeface="Times New Roman" panose="02020603050405020304" pitchFamily="18" charset="0"/>
                <a:cs typeface="Calibri"/>
              </a:rPr>
              <a:t>lærir</a:t>
            </a:r>
            <a:r>
              <a:rPr lang="en-US" sz="1400">
                <a:latin typeface="Arial Rounded MT Bold"/>
                <a:ea typeface="Times New Roman" panose="02020603050405020304" pitchFamily="18" charset="0"/>
                <a:cs typeface="Calibri"/>
              </a:rPr>
              <a:t> </a:t>
            </a:r>
            <a:r>
              <a:rPr lang="en-US" sz="1400" err="1">
                <a:latin typeface="Arial Rounded MT Bold"/>
                <a:ea typeface="Times New Roman" panose="02020603050405020304" pitchFamily="18" charset="0"/>
                <a:cs typeface="Calibri"/>
              </a:rPr>
              <a:t>af</a:t>
            </a:r>
            <a:r>
              <a:rPr lang="en-US" sz="1400">
                <a:latin typeface="Arial Rounded MT Bold"/>
                <a:ea typeface="Times New Roman" panose="02020603050405020304" pitchFamily="18" charset="0"/>
                <a:cs typeface="Calibri"/>
              </a:rPr>
              <a:t> </a:t>
            </a:r>
            <a:r>
              <a:rPr lang="en-US" sz="1400" err="1">
                <a:latin typeface="Arial Rounded MT Bold"/>
                <a:ea typeface="Times New Roman" panose="02020603050405020304" pitchFamily="18" charset="0"/>
                <a:cs typeface="Calibri"/>
              </a:rPr>
              <a:t>þeim</a:t>
            </a:r>
            <a:r>
              <a:rPr lang="en-US" sz="1400">
                <a:latin typeface="Arial Rounded MT Bold"/>
                <a:ea typeface="Times New Roman" panose="02020603050405020304" pitchFamily="18" charset="0"/>
                <a:cs typeface="Calibri"/>
              </a:rPr>
              <a:t>.</a:t>
            </a:r>
            <a:endParaRPr lang="en-US" sz="1400">
              <a:latin typeface="Arial Rounded MT Bold" panose="020F0704030504030204" pitchFamily="34" charset="0"/>
              <a:ea typeface="Times New Roman" panose="02020603050405020304" pitchFamily="18" charset="0"/>
              <a:cs typeface="Calibri" panose="020F0502020204030204" pitchFamily="34" charset="0"/>
            </a:endParaRPr>
          </a:p>
          <a:p>
            <a:pPr marL="76200" indent="0" algn="just">
              <a:lnSpc>
                <a:spcPct val="107000"/>
              </a:lnSpc>
              <a:spcAft>
                <a:spcPts val="1000"/>
              </a:spcAft>
              <a:buNone/>
            </a:pPr>
            <a:endParaRPr lang="es-ES" sz="1400">
              <a:effectLst/>
              <a:latin typeface="Arial Rounded MT Bold" panose="020F0704030504030204" pitchFamily="34" charset="0"/>
              <a:ea typeface="Calibri" panose="020F0502020204030204" pitchFamily="34" charset="0"/>
              <a:cs typeface="Times New Roman" panose="02020603050405020304" pitchFamily="18" charset="0"/>
            </a:endParaRPr>
          </a:p>
        </p:txBody>
      </p:sp>
      <p:sp>
        <p:nvSpPr>
          <p:cNvPr id="6" name="Google Shape;101;p12"/>
          <p:cNvSpPr txBox="1">
            <a:spLocks/>
          </p:cNvSpPr>
          <p:nvPr/>
        </p:nvSpPr>
        <p:spPr>
          <a:xfrm>
            <a:off x="27122" y="82502"/>
            <a:ext cx="7369175" cy="550015"/>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FFFFFF"/>
              </a:buClr>
              <a:buSzPts val="2400"/>
              <a:buFont typeface="Raleway"/>
              <a:buNone/>
              <a:defRPr sz="2400" b="1" i="0" u="none" strike="noStrike" cap="none">
                <a:solidFill>
                  <a:srgbClr val="FFFFFF"/>
                </a:solidFill>
                <a:latin typeface="Raleway"/>
                <a:ea typeface="Raleway"/>
                <a:cs typeface="Raleway"/>
                <a:sym typeface="Raleway"/>
              </a:defRPr>
            </a:lvl1pPr>
            <a:lvl2pPr marR="0" lvl="1" algn="l" rtl="0">
              <a:lnSpc>
                <a:spcPct val="100000"/>
              </a:lnSpc>
              <a:spcBef>
                <a:spcPts val="0"/>
              </a:spcBef>
              <a:spcAft>
                <a:spcPts val="0"/>
              </a:spcAft>
              <a:buClr>
                <a:srgbClr val="FFFFFF"/>
              </a:buClr>
              <a:buSzPts val="2400"/>
              <a:buFont typeface="Raleway"/>
              <a:buNone/>
              <a:defRPr sz="2400" b="1" i="0" u="none" strike="noStrike" cap="none">
                <a:solidFill>
                  <a:srgbClr val="FFFFFF"/>
                </a:solidFill>
                <a:latin typeface="Raleway"/>
                <a:ea typeface="Raleway"/>
                <a:cs typeface="Raleway"/>
                <a:sym typeface="Raleway"/>
              </a:defRPr>
            </a:lvl2pPr>
            <a:lvl3pPr marR="0" lvl="2" algn="l" rtl="0">
              <a:lnSpc>
                <a:spcPct val="100000"/>
              </a:lnSpc>
              <a:spcBef>
                <a:spcPts val="0"/>
              </a:spcBef>
              <a:spcAft>
                <a:spcPts val="0"/>
              </a:spcAft>
              <a:buClr>
                <a:srgbClr val="FFFFFF"/>
              </a:buClr>
              <a:buSzPts val="2400"/>
              <a:buFont typeface="Raleway"/>
              <a:buNone/>
              <a:defRPr sz="2400" b="1" i="0" u="none" strike="noStrike" cap="none">
                <a:solidFill>
                  <a:srgbClr val="FFFFFF"/>
                </a:solidFill>
                <a:latin typeface="Raleway"/>
                <a:ea typeface="Raleway"/>
                <a:cs typeface="Raleway"/>
                <a:sym typeface="Raleway"/>
              </a:defRPr>
            </a:lvl3pPr>
            <a:lvl4pPr marR="0" lvl="3" algn="l" rtl="0">
              <a:lnSpc>
                <a:spcPct val="100000"/>
              </a:lnSpc>
              <a:spcBef>
                <a:spcPts val="0"/>
              </a:spcBef>
              <a:spcAft>
                <a:spcPts val="0"/>
              </a:spcAft>
              <a:buClr>
                <a:srgbClr val="FFFFFF"/>
              </a:buClr>
              <a:buSzPts val="2400"/>
              <a:buFont typeface="Raleway"/>
              <a:buNone/>
              <a:defRPr sz="2400" b="1" i="0" u="none" strike="noStrike" cap="none">
                <a:solidFill>
                  <a:srgbClr val="FFFFFF"/>
                </a:solidFill>
                <a:latin typeface="Raleway"/>
                <a:ea typeface="Raleway"/>
                <a:cs typeface="Raleway"/>
                <a:sym typeface="Raleway"/>
              </a:defRPr>
            </a:lvl4pPr>
            <a:lvl5pPr marR="0" lvl="4" algn="l" rtl="0">
              <a:lnSpc>
                <a:spcPct val="100000"/>
              </a:lnSpc>
              <a:spcBef>
                <a:spcPts val="0"/>
              </a:spcBef>
              <a:spcAft>
                <a:spcPts val="0"/>
              </a:spcAft>
              <a:buClr>
                <a:srgbClr val="FFFFFF"/>
              </a:buClr>
              <a:buSzPts val="2400"/>
              <a:buFont typeface="Raleway"/>
              <a:buNone/>
              <a:defRPr sz="2400" b="1" i="0" u="none" strike="noStrike" cap="none">
                <a:solidFill>
                  <a:srgbClr val="FFFFFF"/>
                </a:solidFill>
                <a:latin typeface="Raleway"/>
                <a:ea typeface="Raleway"/>
                <a:cs typeface="Raleway"/>
                <a:sym typeface="Raleway"/>
              </a:defRPr>
            </a:lvl5pPr>
            <a:lvl6pPr marR="0" lvl="5" algn="l" rtl="0">
              <a:lnSpc>
                <a:spcPct val="100000"/>
              </a:lnSpc>
              <a:spcBef>
                <a:spcPts val="0"/>
              </a:spcBef>
              <a:spcAft>
                <a:spcPts val="0"/>
              </a:spcAft>
              <a:buClr>
                <a:srgbClr val="FFFFFF"/>
              </a:buClr>
              <a:buSzPts val="2400"/>
              <a:buFont typeface="Raleway"/>
              <a:buNone/>
              <a:defRPr sz="2400" b="1" i="0" u="none" strike="noStrike" cap="none">
                <a:solidFill>
                  <a:srgbClr val="FFFFFF"/>
                </a:solidFill>
                <a:latin typeface="Raleway"/>
                <a:ea typeface="Raleway"/>
                <a:cs typeface="Raleway"/>
                <a:sym typeface="Raleway"/>
              </a:defRPr>
            </a:lvl6pPr>
            <a:lvl7pPr marR="0" lvl="6" algn="l" rtl="0">
              <a:lnSpc>
                <a:spcPct val="100000"/>
              </a:lnSpc>
              <a:spcBef>
                <a:spcPts val="0"/>
              </a:spcBef>
              <a:spcAft>
                <a:spcPts val="0"/>
              </a:spcAft>
              <a:buClr>
                <a:srgbClr val="FFFFFF"/>
              </a:buClr>
              <a:buSzPts val="2400"/>
              <a:buFont typeface="Raleway"/>
              <a:buNone/>
              <a:defRPr sz="2400" b="1" i="0" u="none" strike="noStrike" cap="none">
                <a:solidFill>
                  <a:srgbClr val="FFFFFF"/>
                </a:solidFill>
                <a:latin typeface="Raleway"/>
                <a:ea typeface="Raleway"/>
                <a:cs typeface="Raleway"/>
                <a:sym typeface="Raleway"/>
              </a:defRPr>
            </a:lvl7pPr>
            <a:lvl8pPr marR="0" lvl="7" algn="l" rtl="0">
              <a:lnSpc>
                <a:spcPct val="100000"/>
              </a:lnSpc>
              <a:spcBef>
                <a:spcPts val="0"/>
              </a:spcBef>
              <a:spcAft>
                <a:spcPts val="0"/>
              </a:spcAft>
              <a:buClr>
                <a:srgbClr val="FFFFFF"/>
              </a:buClr>
              <a:buSzPts val="2400"/>
              <a:buFont typeface="Raleway"/>
              <a:buNone/>
              <a:defRPr sz="2400" b="1" i="0" u="none" strike="noStrike" cap="none">
                <a:solidFill>
                  <a:srgbClr val="FFFFFF"/>
                </a:solidFill>
                <a:latin typeface="Raleway"/>
                <a:ea typeface="Raleway"/>
                <a:cs typeface="Raleway"/>
                <a:sym typeface="Raleway"/>
              </a:defRPr>
            </a:lvl8pPr>
            <a:lvl9pPr marR="0" lvl="8" algn="l" rtl="0">
              <a:lnSpc>
                <a:spcPct val="100000"/>
              </a:lnSpc>
              <a:spcBef>
                <a:spcPts val="0"/>
              </a:spcBef>
              <a:spcAft>
                <a:spcPts val="0"/>
              </a:spcAft>
              <a:buClr>
                <a:srgbClr val="FFFFFF"/>
              </a:buClr>
              <a:buSzPts val="2400"/>
              <a:buFont typeface="Raleway"/>
              <a:buNone/>
              <a:defRPr sz="2400" b="1" i="0" u="none" strike="noStrike" cap="none">
                <a:solidFill>
                  <a:srgbClr val="FFFFFF"/>
                </a:solidFill>
                <a:latin typeface="Raleway"/>
                <a:ea typeface="Raleway"/>
                <a:cs typeface="Raleway"/>
                <a:sym typeface="Raleway"/>
              </a:defRPr>
            </a:lvl9pPr>
          </a:lstStyle>
          <a:p>
            <a:r>
              <a:rPr lang="en-GB"/>
              <a:t>1.1 Um </a:t>
            </a:r>
            <a:r>
              <a:rPr lang="en-GB" err="1"/>
              <a:t>efnið</a:t>
            </a:r>
            <a:endParaRPr lang="en-GB"/>
          </a:p>
        </p:txBody>
      </p:sp>
      <p:pic>
        <p:nvPicPr>
          <p:cNvPr id="5" name="Imagen 4">
            <a:extLst>
              <a:ext uri="{FF2B5EF4-FFF2-40B4-BE49-F238E27FC236}">
                <a16:creationId xmlns:a16="http://schemas.microsoft.com/office/drawing/2014/main" id="{49C9EF92-1F54-4623-B1F3-114A36D8960E}"/>
              </a:ext>
            </a:extLst>
          </p:cNvPr>
          <p:cNvPicPr>
            <a:picLocks noChangeAspect="1"/>
          </p:cNvPicPr>
          <p:nvPr/>
        </p:nvPicPr>
        <p:blipFill>
          <a:blip r:embed="rId3"/>
          <a:stretch>
            <a:fillRect/>
          </a:stretch>
        </p:blipFill>
        <p:spPr>
          <a:xfrm>
            <a:off x="6370385" y="1664319"/>
            <a:ext cx="2051824" cy="2051824"/>
          </a:xfrm>
          <a:prstGeom prst="rect">
            <a:avLst/>
          </a:prstGeom>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36"/>
        <p:cNvGrpSpPr/>
        <p:nvPr/>
      </p:nvGrpSpPr>
      <p:grpSpPr>
        <a:xfrm>
          <a:off x="0" y="0"/>
          <a:ext cx="0" cy="0"/>
          <a:chOff x="0" y="0"/>
          <a:chExt cx="0" cy="0"/>
        </a:xfrm>
      </p:grpSpPr>
      <p:pic>
        <p:nvPicPr>
          <p:cNvPr id="3" name="Imagen 2">
            <a:extLst>
              <a:ext uri="{FF2B5EF4-FFF2-40B4-BE49-F238E27FC236}">
                <a16:creationId xmlns:a16="http://schemas.microsoft.com/office/drawing/2014/main" id="{35DF2BB5-9FEE-4B4B-92F6-5738293CA5DE}"/>
              </a:ext>
            </a:extLst>
          </p:cNvPr>
          <p:cNvPicPr>
            <a:picLocks noChangeAspect="1"/>
          </p:cNvPicPr>
          <p:nvPr/>
        </p:nvPicPr>
        <p:blipFill>
          <a:blip r:embed="rId3"/>
          <a:stretch>
            <a:fillRect/>
          </a:stretch>
        </p:blipFill>
        <p:spPr>
          <a:xfrm>
            <a:off x="5103115" y="1586553"/>
            <a:ext cx="4048319" cy="2279203"/>
          </a:xfrm>
          <a:prstGeom prst="rect">
            <a:avLst/>
          </a:prstGeom>
        </p:spPr>
      </p:pic>
      <p:sp>
        <p:nvSpPr>
          <p:cNvPr id="138" name="Google Shape;138;p16"/>
          <p:cNvSpPr txBox="1">
            <a:spLocks noGrp="1"/>
          </p:cNvSpPr>
          <p:nvPr>
            <p:ph type="body" idx="4294967295"/>
          </p:nvPr>
        </p:nvSpPr>
        <p:spPr>
          <a:xfrm>
            <a:off x="503846" y="1187828"/>
            <a:ext cx="4967686" cy="3327400"/>
          </a:xfrm>
          <a:prstGeom prst="rect">
            <a:avLst/>
          </a:prstGeom>
        </p:spPr>
        <p:txBody>
          <a:bodyPr spcFirstLastPara="1" wrap="square" lIns="91425" tIns="91425" rIns="91425" bIns="91425" anchor="t" anchorCtr="0">
            <a:noAutofit/>
          </a:bodyPr>
          <a:lstStyle/>
          <a:p>
            <a:pPr marL="76200" indent="0">
              <a:lnSpc>
                <a:spcPct val="107000"/>
              </a:lnSpc>
              <a:spcAft>
                <a:spcPts val="1000"/>
              </a:spcAft>
              <a:buNone/>
            </a:pPr>
            <a:r>
              <a:rPr lang="en-US" sz="1400" err="1">
                <a:latin typeface="Arial Rounded MT Bold"/>
                <a:cs typeface="Calibri"/>
              </a:rPr>
              <a:t>Það</a:t>
            </a:r>
            <a:r>
              <a:rPr lang="en-US" sz="1400">
                <a:latin typeface="Arial Rounded MT Bold"/>
                <a:cs typeface="Calibri"/>
              </a:rPr>
              <a:t> er </a:t>
            </a:r>
            <a:r>
              <a:rPr lang="en-US" sz="1400" err="1">
                <a:latin typeface="Arial Rounded MT Bold"/>
                <a:cs typeface="Calibri"/>
              </a:rPr>
              <a:t>gott</a:t>
            </a:r>
            <a:r>
              <a:rPr lang="en-US" sz="1400">
                <a:latin typeface="Arial Rounded MT Bold"/>
                <a:cs typeface="Calibri"/>
              </a:rPr>
              <a:t> </a:t>
            </a:r>
            <a:r>
              <a:rPr lang="en-US" sz="1400" err="1">
                <a:latin typeface="Arial Rounded MT Bold"/>
                <a:cs typeface="Calibri"/>
              </a:rPr>
              <a:t>að</a:t>
            </a:r>
            <a:r>
              <a:rPr lang="en-US" sz="1400">
                <a:latin typeface="Arial Rounded MT Bold"/>
                <a:cs typeface="Calibri"/>
              </a:rPr>
              <a:t> </a:t>
            </a:r>
            <a:r>
              <a:rPr lang="en-US" sz="1400" err="1">
                <a:latin typeface="Arial Rounded MT Bold"/>
                <a:cs typeface="Calibri"/>
              </a:rPr>
              <a:t>hafa</a:t>
            </a:r>
            <a:r>
              <a:rPr lang="en-US" sz="1400">
                <a:latin typeface="Arial Rounded MT Bold"/>
                <a:cs typeface="Calibri"/>
              </a:rPr>
              <a:t> </a:t>
            </a:r>
            <a:r>
              <a:rPr lang="en-US" sz="1400" err="1">
                <a:latin typeface="Arial Rounded MT Bold"/>
                <a:cs typeface="Calibri"/>
              </a:rPr>
              <a:t>trú</a:t>
            </a:r>
            <a:r>
              <a:rPr lang="en-US" sz="1400">
                <a:latin typeface="Arial Rounded MT Bold"/>
                <a:cs typeface="Calibri"/>
              </a:rPr>
              <a:t> á </a:t>
            </a:r>
            <a:r>
              <a:rPr lang="en-US" sz="1400" err="1">
                <a:latin typeface="Arial Rounded MT Bold"/>
                <a:cs typeface="Calibri"/>
              </a:rPr>
              <a:t>sjálfum</a:t>
            </a:r>
            <a:r>
              <a:rPr lang="en-US" sz="1400">
                <a:latin typeface="Arial Rounded MT Bold"/>
                <a:cs typeface="Calibri"/>
              </a:rPr>
              <a:t> </a:t>
            </a:r>
            <a:r>
              <a:rPr lang="en-US" sz="1400" err="1">
                <a:latin typeface="Arial Rounded MT Bold"/>
                <a:cs typeface="Calibri"/>
              </a:rPr>
              <a:t>sér</a:t>
            </a:r>
            <a:r>
              <a:rPr lang="en-US" sz="1400">
                <a:latin typeface="Arial Rounded MT Bold"/>
                <a:cs typeface="Calibri"/>
              </a:rPr>
              <a:t> </a:t>
            </a:r>
            <a:r>
              <a:rPr lang="en-US" sz="1400" err="1">
                <a:latin typeface="Arial Rounded MT Bold"/>
                <a:cs typeface="Calibri"/>
              </a:rPr>
              <a:t>en</a:t>
            </a:r>
            <a:r>
              <a:rPr lang="en-US" sz="1400">
                <a:latin typeface="Arial Rounded MT Bold"/>
                <a:cs typeface="Calibri"/>
              </a:rPr>
              <a:t> </a:t>
            </a:r>
            <a:r>
              <a:rPr lang="en-US" sz="1400" err="1">
                <a:latin typeface="Arial Rounded MT Bold"/>
                <a:cs typeface="Calibri"/>
              </a:rPr>
              <a:t>þekkja</a:t>
            </a:r>
            <a:r>
              <a:rPr lang="en-US" sz="1400">
                <a:latin typeface="Arial Rounded MT Bold"/>
                <a:cs typeface="Calibri"/>
              </a:rPr>
              <a:t> </a:t>
            </a:r>
            <a:r>
              <a:rPr lang="en-US" sz="1400" err="1">
                <a:latin typeface="Arial Rounded MT Bold"/>
                <a:cs typeface="Calibri"/>
              </a:rPr>
              <a:t>takmörk</a:t>
            </a:r>
            <a:r>
              <a:rPr lang="en-US" sz="1400">
                <a:latin typeface="Arial Rounded MT Bold"/>
                <a:cs typeface="Calibri"/>
              </a:rPr>
              <a:t> </a:t>
            </a:r>
            <a:r>
              <a:rPr lang="en-US" sz="1400" err="1">
                <a:latin typeface="Arial Rounded MT Bold"/>
                <a:cs typeface="Calibri"/>
              </a:rPr>
              <a:t>sín</a:t>
            </a:r>
            <a:r>
              <a:rPr lang="en-US" sz="1400">
                <a:latin typeface="Arial Rounded MT Bold"/>
                <a:cs typeface="Calibri"/>
              </a:rPr>
              <a:t>. </a:t>
            </a:r>
            <a:r>
              <a:rPr lang="en-US" sz="1400" err="1">
                <a:latin typeface="Arial Rounded MT Bold"/>
                <a:cs typeface="Calibri"/>
              </a:rPr>
              <a:t>Þá</a:t>
            </a:r>
            <a:r>
              <a:rPr lang="en-US" sz="1400">
                <a:latin typeface="Arial Rounded MT Bold"/>
                <a:cs typeface="Calibri"/>
              </a:rPr>
              <a:t> er </a:t>
            </a:r>
            <a:r>
              <a:rPr lang="en-US" sz="1400" err="1">
                <a:latin typeface="Arial Rounded MT Bold"/>
                <a:cs typeface="Calibri"/>
              </a:rPr>
              <a:t>hægt</a:t>
            </a:r>
            <a:r>
              <a:rPr lang="en-US" sz="1400">
                <a:latin typeface="Arial Rounded MT Bold"/>
                <a:cs typeface="Calibri"/>
              </a:rPr>
              <a:t> </a:t>
            </a:r>
            <a:r>
              <a:rPr lang="en-US" sz="1400" err="1">
                <a:latin typeface="Arial Rounded MT Bold"/>
                <a:cs typeface="Calibri"/>
              </a:rPr>
              <a:t>að</a:t>
            </a:r>
            <a:r>
              <a:rPr lang="en-US" sz="1400">
                <a:latin typeface="Arial Rounded MT Bold"/>
                <a:cs typeface="Calibri"/>
              </a:rPr>
              <a:t> </a:t>
            </a:r>
            <a:r>
              <a:rPr lang="en-US" sz="1400" err="1">
                <a:latin typeface="Arial Rounded MT Bold"/>
                <a:cs typeface="Calibri"/>
              </a:rPr>
              <a:t>fara</a:t>
            </a:r>
            <a:r>
              <a:rPr lang="en-US" sz="1400">
                <a:latin typeface="Arial Rounded MT Bold"/>
                <a:cs typeface="Calibri"/>
              </a:rPr>
              <a:t> </a:t>
            </a:r>
            <a:r>
              <a:rPr lang="en-US" sz="1400" err="1">
                <a:latin typeface="Arial Rounded MT Bold"/>
                <a:cs typeface="Calibri"/>
              </a:rPr>
              <a:t>út</a:t>
            </a:r>
            <a:r>
              <a:rPr lang="en-US" sz="1400">
                <a:latin typeface="Arial Rounded MT Bold"/>
                <a:cs typeface="Calibri"/>
              </a:rPr>
              <a:t> </a:t>
            </a:r>
            <a:r>
              <a:rPr lang="en-US" sz="1400" err="1">
                <a:latin typeface="Arial Rounded MT Bold"/>
                <a:cs typeface="Calibri"/>
              </a:rPr>
              <a:t>fyrir</a:t>
            </a:r>
            <a:r>
              <a:rPr lang="en-US" sz="1400">
                <a:latin typeface="Arial Rounded MT Bold"/>
                <a:cs typeface="Calibri"/>
              </a:rPr>
              <a:t> </a:t>
            </a:r>
            <a:r>
              <a:rPr lang="en-US" sz="1400" err="1">
                <a:latin typeface="Arial Rounded MT Bold"/>
                <a:cs typeface="Calibri"/>
              </a:rPr>
              <a:t>þægindarammann</a:t>
            </a:r>
            <a:r>
              <a:rPr lang="en-US" sz="1400">
                <a:latin typeface="Arial Rounded MT Bold"/>
                <a:cs typeface="Calibri"/>
              </a:rPr>
              <a:t> </a:t>
            </a:r>
            <a:r>
              <a:rPr lang="en-US" sz="1400" err="1">
                <a:latin typeface="Arial Rounded MT Bold"/>
                <a:cs typeface="Calibri"/>
              </a:rPr>
              <a:t>og</a:t>
            </a:r>
            <a:r>
              <a:rPr lang="en-US" sz="1400">
                <a:latin typeface="Arial Rounded MT Bold"/>
                <a:cs typeface="Calibri"/>
              </a:rPr>
              <a:t> </a:t>
            </a:r>
            <a:r>
              <a:rPr lang="en-US" sz="1400" err="1">
                <a:latin typeface="Arial Rounded MT Bold"/>
                <a:cs typeface="Calibri"/>
              </a:rPr>
              <a:t>gera</a:t>
            </a:r>
            <a:r>
              <a:rPr lang="en-US" sz="1400">
                <a:latin typeface="Arial Rounded MT Bold"/>
                <a:cs typeface="Calibri"/>
              </a:rPr>
              <a:t> </a:t>
            </a:r>
            <a:r>
              <a:rPr lang="en-US" sz="1400" err="1">
                <a:latin typeface="Arial Rounded MT Bold"/>
                <a:cs typeface="Calibri"/>
              </a:rPr>
              <a:t>draum</a:t>
            </a:r>
            <a:r>
              <a:rPr lang="en-US" sz="1400">
                <a:latin typeface="Arial Rounded MT Bold"/>
                <a:cs typeface="Calibri"/>
              </a:rPr>
              <a:t> </a:t>
            </a:r>
            <a:r>
              <a:rPr lang="en-US" sz="1400" err="1">
                <a:latin typeface="Arial Rounded MT Bold"/>
                <a:cs typeface="Calibri"/>
              </a:rPr>
              <a:t>sinn</a:t>
            </a:r>
            <a:r>
              <a:rPr lang="en-US" sz="1400">
                <a:latin typeface="Arial Rounded MT Bold"/>
                <a:cs typeface="Calibri"/>
              </a:rPr>
              <a:t> </a:t>
            </a:r>
            <a:r>
              <a:rPr lang="en-US" sz="1400" err="1">
                <a:latin typeface="Arial Rounded MT Bold"/>
                <a:cs typeface="Calibri"/>
              </a:rPr>
              <a:t>að</a:t>
            </a:r>
            <a:r>
              <a:rPr lang="en-US" sz="1400">
                <a:latin typeface="Arial Rounded MT Bold"/>
                <a:cs typeface="Calibri"/>
              </a:rPr>
              <a:t> </a:t>
            </a:r>
            <a:r>
              <a:rPr lang="en-US" sz="1400" err="1">
                <a:latin typeface="Arial Rounded MT Bold"/>
                <a:cs typeface="Calibri"/>
              </a:rPr>
              <a:t>veruleika</a:t>
            </a:r>
            <a:r>
              <a:rPr lang="en-US" sz="1400">
                <a:latin typeface="Arial Rounded MT Bold"/>
                <a:cs typeface="Calibri"/>
              </a:rPr>
              <a:t>! Mundu </a:t>
            </a:r>
            <a:r>
              <a:rPr lang="en-US" sz="1400" err="1">
                <a:latin typeface="Arial Rounded MT Bold"/>
                <a:cs typeface="Calibri"/>
              </a:rPr>
              <a:t>að</a:t>
            </a:r>
            <a:r>
              <a:rPr lang="en-US" sz="1400">
                <a:latin typeface="Arial Rounded MT Bold"/>
                <a:cs typeface="Calibri"/>
              </a:rPr>
              <a:t> </a:t>
            </a:r>
            <a:r>
              <a:rPr lang="en-US" sz="1400" err="1">
                <a:latin typeface="Arial Rounded MT Bold"/>
                <a:cs typeface="Calibri"/>
              </a:rPr>
              <a:t>það</a:t>
            </a:r>
            <a:r>
              <a:rPr lang="en-US" sz="1400">
                <a:latin typeface="Arial Rounded MT Bold"/>
                <a:cs typeface="Calibri"/>
              </a:rPr>
              <a:t> er </a:t>
            </a:r>
            <a:r>
              <a:rPr lang="en-US" sz="1400" err="1">
                <a:latin typeface="Arial Rounded MT Bold"/>
                <a:cs typeface="Calibri"/>
              </a:rPr>
              <a:t>fullkomlega</a:t>
            </a:r>
            <a:r>
              <a:rPr lang="en-US" sz="1400">
                <a:latin typeface="Arial Rounded MT Bold"/>
                <a:cs typeface="Calibri"/>
              </a:rPr>
              <a:t> </a:t>
            </a:r>
            <a:r>
              <a:rPr lang="en-US" sz="1400" err="1">
                <a:latin typeface="Arial Rounded MT Bold"/>
                <a:cs typeface="Calibri"/>
              </a:rPr>
              <a:t>eðlilegt</a:t>
            </a:r>
            <a:r>
              <a:rPr lang="en-US" sz="1400">
                <a:latin typeface="Arial Rounded MT Bold"/>
                <a:cs typeface="Calibri"/>
              </a:rPr>
              <a:t> </a:t>
            </a:r>
            <a:r>
              <a:rPr lang="en-US" sz="1400" err="1">
                <a:latin typeface="Arial Rounded MT Bold"/>
                <a:cs typeface="Calibri"/>
              </a:rPr>
              <a:t>að</a:t>
            </a:r>
            <a:r>
              <a:rPr lang="en-US" sz="1400">
                <a:latin typeface="Arial Rounded MT Bold"/>
                <a:cs typeface="Calibri"/>
              </a:rPr>
              <a:t> </a:t>
            </a:r>
            <a:r>
              <a:rPr lang="en-US" sz="1400" err="1">
                <a:latin typeface="Arial Rounded MT Bold"/>
                <a:cs typeface="Calibri"/>
              </a:rPr>
              <a:t>velta</a:t>
            </a:r>
            <a:r>
              <a:rPr lang="en-US" sz="1400">
                <a:latin typeface="Arial Rounded MT Bold"/>
                <a:cs typeface="Calibri"/>
              </a:rPr>
              <a:t> </a:t>
            </a:r>
            <a:r>
              <a:rPr lang="en-US" sz="1400" err="1">
                <a:latin typeface="Arial Rounded MT Bold"/>
                <a:cs typeface="Calibri"/>
              </a:rPr>
              <a:t>því</a:t>
            </a:r>
            <a:r>
              <a:rPr lang="en-US" sz="1400">
                <a:latin typeface="Arial Rounded MT Bold"/>
                <a:cs typeface="Calibri"/>
              </a:rPr>
              <a:t> </a:t>
            </a:r>
            <a:r>
              <a:rPr lang="en-US" sz="1400" err="1">
                <a:latin typeface="Arial Rounded MT Bold"/>
                <a:cs typeface="Calibri"/>
              </a:rPr>
              <a:t>fyrir</a:t>
            </a:r>
            <a:r>
              <a:rPr lang="en-US" sz="1400">
                <a:latin typeface="Arial Rounded MT Bold"/>
                <a:cs typeface="Calibri"/>
              </a:rPr>
              <a:t> </a:t>
            </a:r>
            <a:r>
              <a:rPr lang="en-US" sz="1400" err="1">
                <a:latin typeface="Arial Rounded MT Bold"/>
                <a:cs typeface="Calibri"/>
              </a:rPr>
              <a:t>sér</a:t>
            </a:r>
            <a:r>
              <a:rPr lang="en-US" sz="1400">
                <a:latin typeface="Arial Rounded MT Bold"/>
                <a:cs typeface="Calibri"/>
              </a:rPr>
              <a:t> </a:t>
            </a:r>
            <a:r>
              <a:rPr lang="en-US" sz="1400" err="1">
                <a:latin typeface="Arial Rounded MT Bold"/>
                <a:cs typeface="Calibri"/>
              </a:rPr>
              <a:t>hvort</a:t>
            </a:r>
            <a:r>
              <a:rPr lang="en-US" sz="1400">
                <a:latin typeface="Arial Rounded MT Bold"/>
                <a:cs typeface="Calibri"/>
              </a:rPr>
              <a:t> </a:t>
            </a:r>
            <a:r>
              <a:rPr lang="en-US" sz="1400" err="1">
                <a:latin typeface="Arial Rounded MT Bold"/>
                <a:cs typeface="Calibri"/>
              </a:rPr>
              <a:t>maður</a:t>
            </a:r>
            <a:r>
              <a:rPr lang="en-US" sz="1400">
                <a:latin typeface="Arial Rounded MT Bold"/>
                <a:cs typeface="Calibri"/>
              </a:rPr>
              <a:t> </a:t>
            </a:r>
            <a:r>
              <a:rPr lang="en-US" sz="1400" err="1">
                <a:latin typeface="Arial Rounded MT Bold"/>
                <a:cs typeface="Calibri"/>
              </a:rPr>
              <a:t>hafi</a:t>
            </a:r>
            <a:r>
              <a:rPr lang="en-US" sz="1400">
                <a:latin typeface="Arial Rounded MT Bold"/>
                <a:cs typeface="Calibri"/>
              </a:rPr>
              <a:t> </a:t>
            </a:r>
            <a:r>
              <a:rPr lang="en-US" sz="1400" err="1">
                <a:latin typeface="Arial Rounded MT Bold"/>
                <a:cs typeface="Calibri"/>
              </a:rPr>
              <a:t>næga</a:t>
            </a:r>
            <a:r>
              <a:rPr lang="en-US" sz="1400">
                <a:latin typeface="Arial Rounded MT Bold"/>
                <a:cs typeface="Calibri"/>
              </a:rPr>
              <a:t> </a:t>
            </a:r>
            <a:r>
              <a:rPr lang="en-US" sz="1400" err="1">
                <a:latin typeface="Arial Rounded MT Bold"/>
                <a:cs typeface="Calibri"/>
              </a:rPr>
              <a:t>tölvukunnáttu</a:t>
            </a:r>
            <a:r>
              <a:rPr lang="en-US" sz="1400">
                <a:latin typeface="Arial Rounded MT Bold"/>
                <a:cs typeface="Calibri"/>
              </a:rPr>
              <a:t> </a:t>
            </a:r>
            <a:r>
              <a:rPr lang="en-US" sz="1400" err="1">
                <a:latin typeface="Arial Rounded MT Bold"/>
                <a:cs typeface="Calibri"/>
              </a:rPr>
              <a:t>og</a:t>
            </a:r>
            <a:r>
              <a:rPr lang="en-US" sz="1400">
                <a:latin typeface="Arial Rounded MT Bold"/>
                <a:cs typeface="Calibri"/>
              </a:rPr>
              <a:t> </a:t>
            </a:r>
            <a:r>
              <a:rPr lang="en-US" sz="1400" err="1">
                <a:latin typeface="Arial Rounded MT Bold"/>
                <a:cs typeface="Calibri"/>
              </a:rPr>
              <a:t>viðskiptaþekkingu</a:t>
            </a:r>
            <a:r>
              <a:rPr lang="en-US" sz="1400">
                <a:latin typeface="Arial Rounded MT Bold"/>
                <a:cs typeface="Calibri"/>
              </a:rPr>
              <a:t> </a:t>
            </a:r>
            <a:r>
              <a:rPr lang="en-US" sz="1400" err="1">
                <a:latin typeface="Arial Rounded MT Bold"/>
                <a:cs typeface="Calibri"/>
              </a:rPr>
              <a:t>til</a:t>
            </a:r>
            <a:r>
              <a:rPr lang="en-US" sz="1400">
                <a:latin typeface="Arial Rounded MT Bold"/>
                <a:cs typeface="Calibri"/>
              </a:rPr>
              <a:t> </a:t>
            </a:r>
            <a:r>
              <a:rPr lang="en-US" sz="1400" err="1">
                <a:latin typeface="Arial Rounded MT Bold"/>
                <a:cs typeface="Calibri"/>
              </a:rPr>
              <a:t>að</a:t>
            </a:r>
            <a:r>
              <a:rPr lang="en-US" sz="1400">
                <a:latin typeface="Arial Rounded MT Bold"/>
                <a:cs typeface="Calibri"/>
              </a:rPr>
              <a:t> </a:t>
            </a:r>
            <a:r>
              <a:rPr lang="en-US" sz="1400" err="1">
                <a:latin typeface="Arial Rounded MT Bold"/>
                <a:cs typeface="Calibri"/>
              </a:rPr>
              <a:t>ná</a:t>
            </a:r>
            <a:r>
              <a:rPr lang="en-US" sz="1400">
                <a:latin typeface="Arial Rounded MT Bold"/>
                <a:cs typeface="Calibri"/>
              </a:rPr>
              <a:t> </a:t>
            </a:r>
            <a:r>
              <a:rPr lang="en-US" sz="1400" err="1">
                <a:latin typeface="Arial Rounded MT Bold"/>
                <a:cs typeface="Calibri"/>
              </a:rPr>
              <a:t>árangri</a:t>
            </a:r>
            <a:r>
              <a:rPr lang="en-US" sz="1400">
                <a:latin typeface="Arial Rounded MT Bold"/>
                <a:cs typeface="Calibri"/>
              </a:rPr>
              <a:t> í </a:t>
            </a:r>
            <a:r>
              <a:rPr lang="en-US" sz="1400" err="1">
                <a:latin typeface="Arial Rounded MT Bold"/>
                <a:cs typeface="Calibri"/>
              </a:rPr>
              <a:t>netviðskiptum</a:t>
            </a:r>
            <a:r>
              <a:rPr lang="en-US" sz="1400">
                <a:latin typeface="Arial Rounded MT Bold"/>
                <a:cs typeface="Calibri"/>
              </a:rPr>
              <a:t>. </a:t>
            </a:r>
          </a:p>
          <a:p>
            <a:pPr marL="76200" indent="0" algn="just">
              <a:lnSpc>
                <a:spcPct val="107000"/>
              </a:lnSpc>
              <a:spcAft>
                <a:spcPts val="1000"/>
              </a:spcAft>
              <a:buNone/>
            </a:pPr>
            <a:r>
              <a:rPr lang="en-US" sz="1400" err="1">
                <a:latin typeface="Arial Rounded MT Bold"/>
                <a:ea typeface="Times New Roman" panose="02020603050405020304" pitchFamily="18" charset="0"/>
                <a:cs typeface="Calibri"/>
              </a:rPr>
              <a:t>Fræðsuefnið</a:t>
            </a:r>
            <a:r>
              <a:rPr lang="en-US" sz="1400">
                <a:latin typeface="Arial Rounded MT Bold"/>
                <a:ea typeface="Times New Roman" panose="02020603050405020304" pitchFamily="18" charset="0"/>
                <a:cs typeface="Calibri"/>
              </a:rPr>
              <a:t> í DEAL er </a:t>
            </a:r>
            <a:r>
              <a:rPr lang="en-US" sz="1400" err="1">
                <a:latin typeface="Arial Rounded MT Bold"/>
                <a:ea typeface="Times New Roman" panose="02020603050405020304" pitchFamily="18" charset="0"/>
                <a:cs typeface="Calibri"/>
              </a:rPr>
              <a:t>gert</a:t>
            </a:r>
            <a:r>
              <a:rPr lang="en-US" sz="1400">
                <a:latin typeface="Arial Rounded MT Bold"/>
                <a:ea typeface="Times New Roman" panose="02020603050405020304" pitchFamily="18" charset="0"/>
                <a:cs typeface="Calibri"/>
              </a:rPr>
              <a:t> </a:t>
            </a:r>
            <a:r>
              <a:rPr lang="en-US" sz="1400" err="1">
                <a:latin typeface="Arial Rounded MT Bold"/>
                <a:ea typeface="Times New Roman" panose="02020603050405020304" pitchFamily="18" charset="0"/>
                <a:cs typeface="Calibri"/>
              </a:rPr>
              <a:t>til</a:t>
            </a:r>
            <a:r>
              <a:rPr lang="en-US" sz="1400">
                <a:latin typeface="Arial Rounded MT Bold"/>
                <a:ea typeface="Times New Roman" panose="02020603050405020304" pitchFamily="18" charset="0"/>
                <a:cs typeface="Calibri"/>
              </a:rPr>
              <a:t> </a:t>
            </a:r>
            <a:r>
              <a:rPr lang="en-US" sz="1400" err="1">
                <a:latin typeface="Arial Rounded MT Bold"/>
                <a:ea typeface="Times New Roman" panose="02020603050405020304" pitchFamily="18" charset="0"/>
                <a:cs typeface="Calibri"/>
              </a:rPr>
              <a:t>að</a:t>
            </a:r>
            <a:r>
              <a:rPr lang="en-US" sz="1400">
                <a:latin typeface="Arial Rounded MT Bold"/>
                <a:ea typeface="Times New Roman" panose="02020603050405020304" pitchFamily="18" charset="0"/>
                <a:cs typeface="Calibri"/>
              </a:rPr>
              <a:t> </a:t>
            </a:r>
            <a:r>
              <a:rPr lang="en-US" sz="1400" err="1">
                <a:latin typeface="Arial Rounded MT Bold"/>
                <a:ea typeface="Times New Roman" panose="02020603050405020304" pitchFamily="18" charset="0"/>
                <a:cs typeface="Calibri"/>
              </a:rPr>
              <a:t>veita</a:t>
            </a:r>
            <a:r>
              <a:rPr lang="en-US" sz="1400">
                <a:latin typeface="Arial Rounded MT Bold"/>
                <a:ea typeface="Times New Roman" panose="02020603050405020304" pitchFamily="18" charset="0"/>
                <a:cs typeface="Calibri"/>
              </a:rPr>
              <a:t> </a:t>
            </a:r>
            <a:r>
              <a:rPr lang="en-US" sz="1400" err="1">
                <a:latin typeface="Arial Rounded MT Bold"/>
                <a:ea typeface="Times New Roman" panose="02020603050405020304" pitchFamily="18" charset="0"/>
                <a:cs typeface="Calibri"/>
              </a:rPr>
              <a:t>þér</a:t>
            </a:r>
            <a:r>
              <a:rPr lang="en-US" sz="1400">
                <a:latin typeface="Arial Rounded MT Bold"/>
                <a:ea typeface="Times New Roman" panose="02020603050405020304" pitchFamily="18" charset="0"/>
                <a:cs typeface="Calibri"/>
              </a:rPr>
              <a:t> </a:t>
            </a:r>
            <a:r>
              <a:rPr lang="en-US" sz="1400" err="1">
                <a:latin typeface="Arial Rounded MT Bold"/>
                <a:ea typeface="Times New Roman" panose="02020603050405020304" pitchFamily="18" charset="0"/>
                <a:cs typeface="Calibri"/>
              </a:rPr>
              <a:t>grunnþekkingu</a:t>
            </a:r>
            <a:r>
              <a:rPr lang="en-US" sz="1400">
                <a:latin typeface="Arial Rounded MT Bold"/>
                <a:ea typeface="Times New Roman" panose="02020603050405020304" pitchFamily="18" charset="0"/>
                <a:cs typeface="Calibri"/>
              </a:rPr>
              <a:t> </a:t>
            </a:r>
            <a:r>
              <a:rPr lang="en-US" sz="1400" err="1">
                <a:latin typeface="Arial Rounded MT Bold"/>
                <a:ea typeface="Times New Roman" panose="02020603050405020304" pitchFamily="18" charset="0"/>
                <a:cs typeface="Calibri"/>
              </a:rPr>
              <a:t>og</a:t>
            </a:r>
            <a:r>
              <a:rPr lang="en-US" sz="1400">
                <a:latin typeface="Arial Rounded MT Bold"/>
                <a:ea typeface="Times New Roman" panose="02020603050405020304" pitchFamily="18" charset="0"/>
                <a:cs typeface="Calibri"/>
              </a:rPr>
              <a:t> </a:t>
            </a:r>
            <a:r>
              <a:rPr lang="en-US" sz="1400" err="1">
                <a:latin typeface="Arial Rounded MT Bold"/>
                <a:ea typeface="Times New Roman" panose="02020603050405020304" pitchFamily="18" charset="0"/>
                <a:cs typeface="Calibri"/>
              </a:rPr>
              <a:t>færni</a:t>
            </a:r>
            <a:r>
              <a:rPr lang="en-US" sz="1400">
                <a:latin typeface="Arial Rounded MT Bold"/>
                <a:ea typeface="Times New Roman" panose="02020603050405020304" pitchFamily="18" charset="0"/>
                <a:cs typeface="Calibri"/>
              </a:rPr>
              <a:t> í </a:t>
            </a:r>
            <a:r>
              <a:rPr lang="en-US" sz="1400" err="1">
                <a:latin typeface="Arial Rounded MT Bold"/>
                <a:ea typeface="Times New Roman" panose="02020603050405020304" pitchFamily="18" charset="0"/>
                <a:cs typeface="Calibri"/>
              </a:rPr>
              <a:t>viðskiptum</a:t>
            </a:r>
            <a:r>
              <a:rPr lang="en-US" sz="1400">
                <a:latin typeface="Arial Rounded MT Bold"/>
                <a:ea typeface="Times New Roman" panose="02020603050405020304" pitchFamily="18" charset="0"/>
                <a:cs typeface="Calibri"/>
              </a:rPr>
              <a:t> </a:t>
            </a:r>
            <a:r>
              <a:rPr lang="en-US" sz="1400" err="1">
                <a:latin typeface="Arial Rounded MT Bold"/>
                <a:ea typeface="Times New Roman" panose="02020603050405020304" pitchFamily="18" charset="0"/>
                <a:cs typeface="Calibri"/>
              </a:rPr>
              <a:t>og</a:t>
            </a:r>
            <a:r>
              <a:rPr lang="en-US" sz="1400">
                <a:latin typeface="Arial Rounded MT Bold"/>
                <a:ea typeface="Times New Roman" panose="02020603050405020304" pitchFamily="18" charset="0"/>
                <a:cs typeface="Calibri"/>
              </a:rPr>
              <a:t> </a:t>
            </a:r>
            <a:r>
              <a:rPr lang="en-US" sz="1400" err="1">
                <a:latin typeface="Arial Rounded MT Bold"/>
                <a:ea typeface="Times New Roman" panose="02020603050405020304" pitchFamily="18" charset="0"/>
                <a:cs typeface="Calibri"/>
              </a:rPr>
              <a:t>þar</a:t>
            </a:r>
            <a:r>
              <a:rPr lang="en-US" sz="1400">
                <a:latin typeface="Arial Rounded MT Bold"/>
                <a:ea typeface="Times New Roman" panose="02020603050405020304" pitchFamily="18" charset="0"/>
                <a:cs typeface="Calibri"/>
              </a:rPr>
              <a:t> </a:t>
            </a:r>
            <a:r>
              <a:rPr lang="en-US" sz="1400" err="1">
                <a:latin typeface="Arial Rounded MT Bold"/>
                <a:ea typeface="Times New Roman" panose="02020603050405020304" pitchFamily="18" charset="0"/>
                <a:cs typeface="Calibri"/>
              </a:rPr>
              <a:t>með</a:t>
            </a:r>
            <a:r>
              <a:rPr lang="en-US" sz="1400">
                <a:latin typeface="Arial Rounded MT Bold"/>
                <a:ea typeface="Times New Roman" panose="02020603050405020304" pitchFamily="18" charset="0"/>
                <a:cs typeface="Calibri"/>
              </a:rPr>
              <a:t> </a:t>
            </a:r>
            <a:r>
              <a:rPr lang="en-US" sz="1400" err="1">
                <a:latin typeface="Arial Rounded MT Bold"/>
                <a:ea typeface="Times New Roman" panose="02020603050405020304" pitchFamily="18" charset="0"/>
                <a:cs typeface="Calibri"/>
              </a:rPr>
              <a:t>sjálfstrú</a:t>
            </a:r>
            <a:r>
              <a:rPr lang="en-US" sz="1400">
                <a:latin typeface="Arial Rounded MT Bold"/>
                <a:ea typeface="Times New Roman" panose="02020603050405020304" pitchFamily="18" charset="0"/>
                <a:cs typeface="Calibri"/>
              </a:rPr>
              <a:t> </a:t>
            </a:r>
            <a:r>
              <a:rPr lang="en-US" sz="1400" err="1">
                <a:latin typeface="Arial Rounded MT Bold"/>
                <a:ea typeface="Times New Roman" panose="02020603050405020304" pitchFamily="18" charset="0"/>
                <a:cs typeface="Calibri"/>
              </a:rPr>
              <a:t>til</a:t>
            </a:r>
            <a:r>
              <a:rPr lang="en-US" sz="1400">
                <a:latin typeface="Arial Rounded MT Bold"/>
                <a:ea typeface="Times New Roman" panose="02020603050405020304" pitchFamily="18" charset="0"/>
                <a:cs typeface="Calibri"/>
              </a:rPr>
              <a:t> </a:t>
            </a:r>
            <a:r>
              <a:rPr lang="en-US" sz="1400" err="1">
                <a:latin typeface="Arial Rounded MT Bold"/>
                <a:ea typeface="Times New Roman" panose="02020603050405020304" pitchFamily="18" charset="0"/>
                <a:cs typeface="Calibri"/>
              </a:rPr>
              <a:t>að</a:t>
            </a:r>
            <a:r>
              <a:rPr lang="en-US" sz="1400">
                <a:latin typeface="Arial Rounded MT Bold"/>
                <a:ea typeface="Times New Roman" panose="02020603050405020304" pitchFamily="18" charset="0"/>
                <a:cs typeface="Calibri"/>
              </a:rPr>
              <a:t> </a:t>
            </a:r>
            <a:r>
              <a:rPr lang="en-US" sz="1400" err="1">
                <a:latin typeface="Arial Rounded MT Bold"/>
                <a:ea typeface="Times New Roman" panose="02020603050405020304" pitchFamily="18" charset="0"/>
                <a:cs typeface="Calibri"/>
              </a:rPr>
              <a:t>hjálpa</a:t>
            </a:r>
            <a:r>
              <a:rPr lang="en-US" sz="1400">
                <a:latin typeface="Arial Rounded MT Bold"/>
                <a:ea typeface="Times New Roman" panose="02020603050405020304" pitchFamily="18" charset="0"/>
                <a:cs typeface="Calibri"/>
              </a:rPr>
              <a:t> </a:t>
            </a:r>
            <a:r>
              <a:rPr lang="en-US" sz="1400" err="1">
                <a:latin typeface="Arial Rounded MT Bold"/>
                <a:ea typeface="Times New Roman" panose="02020603050405020304" pitchFamily="18" charset="0"/>
                <a:cs typeface="Calibri"/>
              </a:rPr>
              <a:t>þér</a:t>
            </a:r>
            <a:r>
              <a:rPr lang="en-US" sz="1400">
                <a:latin typeface="Arial Rounded MT Bold"/>
                <a:ea typeface="Times New Roman" panose="02020603050405020304" pitchFamily="18" charset="0"/>
                <a:cs typeface="Calibri"/>
              </a:rPr>
              <a:t> </a:t>
            </a:r>
            <a:r>
              <a:rPr lang="en-US" sz="1400" err="1">
                <a:latin typeface="Arial Rounded MT Bold"/>
                <a:ea typeface="Times New Roman" panose="02020603050405020304" pitchFamily="18" charset="0"/>
                <a:cs typeface="Calibri"/>
              </a:rPr>
              <a:t>að</a:t>
            </a:r>
            <a:r>
              <a:rPr lang="en-US" sz="1400">
                <a:latin typeface="Arial Rounded MT Bold"/>
                <a:ea typeface="Times New Roman" panose="02020603050405020304" pitchFamily="18" charset="0"/>
                <a:cs typeface="Calibri"/>
              </a:rPr>
              <a:t> </a:t>
            </a:r>
            <a:r>
              <a:rPr lang="en-US" sz="1400" err="1">
                <a:latin typeface="Arial Rounded MT Bold"/>
                <a:ea typeface="Times New Roman" panose="02020603050405020304" pitchFamily="18" charset="0"/>
                <a:cs typeface="Calibri"/>
              </a:rPr>
              <a:t>verða</a:t>
            </a:r>
            <a:r>
              <a:rPr lang="en-US" sz="1400">
                <a:latin typeface="Arial Rounded MT Bold"/>
                <a:ea typeface="Times New Roman" panose="02020603050405020304" pitchFamily="18" charset="0"/>
                <a:cs typeface="Calibri"/>
              </a:rPr>
              <a:t> </a:t>
            </a:r>
            <a:r>
              <a:rPr lang="en-US" sz="1400" err="1">
                <a:latin typeface="Arial Rounded MT Bold"/>
                <a:ea typeface="Times New Roman" panose="02020603050405020304" pitchFamily="18" charset="0"/>
                <a:cs typeface="Calibri"/>
              </a:rPr>
              <a:t>farsæll</a:t>
            </a:r>
            <a:r>
              <a:rPr lang="en-US" sz="1400">
                <a:latin typeface="Arial Rounded MT Bold"/>
                <a:ea typeface="Times New Roman" panose="02020603050405020304" pitchFamily="18" charset="0"/>
                <a:cs typeface="Calibri"/>
              </a:rPr>
              <a:t> </a:t>
            </a:r>
            <a:r>
              <a:rPr lang="en-US" sz="1400" err="1">
                <a:latin typeface="Arial Rounded MT Bold"/>
                <a:ea typeface="Times New Roman" panose="02020603050405020304" pitchFamily="18" charset="0"/>
                <a:cs typeface="Calibri"/>
              </a:rPr>
              <a:t>stafrænn</a:t>
            </a:r>
            <a:r>
              <a:rPr lang="en-US" sz="1400">
                <a:latin typeface="Arial Rounded MT Bold"/>
                <a:ea typeface="Times New Roman" panose="02020603050405020304" pitchFamily="18" charset="0"/>
                <a:cs typeface="Calibri"/>
              </a:rPr>
              <a:t> </a:t>
            </a:r>
            <a:r>
              <a:rPr lang="en-US" sz="1400" err="1">
                <a:latin typeface="Arial Rounded MT Bold"/>
                <a:ea typeface="Times New Roman" panose="02020603050405020304" pitchFamily="18" charset="0"/>
                <a:cs typeface="Calibri"/>
              </a:rPr>
              <a:t>frumkvöðull</a:t>
            </a:r>
            <a:r>
              <a:rPr lang="en-US" sz="1400">
                <a:latin typeface="Arial Rounded MT Bold"/>
                <a:ea typeface="Times New Roman" panose="02020603050405020304" pitchFamily="18" charset="0"/>
                <a:cs typeface="Calibri"/>
              </a:rPr>
              <a:t>. </a:t>
            </a:r>
            <a:r>
              <a:rPr lang="en-US" sz="1400" err="1">
                <a:latin typeface="Arial Rounded MT Bold"/>
                <a:ea typeface="Times New Roman" panose="02020603050405020304" pitchFamily="18" charset="0"/>
                <a:cs typeface="Calibri"/>
              </a:rPr>
              <a:t>Nýjar</a:t>
            </a:r>
            <a:r>
              <a:rPr lang="en-US" sz="1400">
                <a:latin typeface="Arial Rounded MT Bold"/>
                <a:ea typeface="Times New Roman" panose="02020603050405020304" pitchFamily="18" charset="0"/>
                <a:cs typeface="Calibri"/>
              </a:rPr>
              <a:t> </a:t>
            </a:r>
            <a:r>
              <a:rPr lang="en-US" sz="1400" err="1">
                <a:latin typeface="Arial Rounded MT Bold"/>
                <a:ea typeface="Times New Roman" panose="02020603050405020304" pitchFamily="18" charset="0"/>
                <a:cs typeface="Calibri"/>
              </a:rPr>
              <a:t>leiðir</a:t>
            </a:r>
            <a:r>
              <a:rPr lang="en-US" sz="1400">
                <a:latin typeface="Arial Rounded MT Bold"/>
                <a:ea typeface="Times New Roman" panose="02020603050405020304" pitchFamily="18" charset="0"/>
                <a:cs typeface="Calibri"/>
              </a:rPr>
              <a:t> </a:t>
            </a:r>
            <a:r>
              <a:rPr lang="en-US" sz="1400" err="1">
                <a:latin typeface="Arial Rounded MT Bold"/>
                <a:ea typeface="Times New Roman" panose="02020603050405020304" pitchFamily="18" charset="0"/>
                <a:cs typeface="Calibri"/>
              </a:rPr>
              <a:t>eru</a:t>
            </a:r>
            <a:r>
              <a:rPr lang="en-US" sz="1400">
                <a:latin typeface="Arial Rounded MT Bold"/>
                <a:ea typeface="Times New Roman" panose="02020603050405020304" pitchFamily="18" charset="0"/>
                <a:cs typeface="Calibri"/>
              </a:rPr>
              <a:t> </a:t>
            </a:r>
            <a:r>
              <a:rPr lang="en-US" sz="1400" err="1">
                <a:latin typeface="Arial Rounded MT Bold"/>
                <a:ea typeface="Times New Roman" panose="02020603050405020304" pitchFamily="18" charset="0"/>
                <a:cs typeface="Calibri"/>
              </a:rPr>
              <a:t>að</a:t>
            </a:r>
            <a:r>
              <a:rPr lang="en-US" sz="1400">
                <a:latin typeface="Arial Rounded MT Bold"/>
                <a:ea typeface="Times New Roman" panose="02020603050405020304" pitchFamily="18" charset="0"/>
                <a:cs typeface="Calibri"/>
              </a:rPr>
              <a:t> </a:t>
            </a:r>
            <a:r>
              <a:rPr lang="en-US" sz="1400" err="1">
                <a:latin typeface="Arial Rounded MT Bold"/>
                <a:ea typeface="Times New Roman" panose="02020603050405020304" pitchFamily="18" charset="0"/>
                <a:cs typeface="Calibri"/>
              </a:rPr>
              <a:t>opnast</a:t>
            </a:r>
            <a:r>
              <a:rPr lang="en-US" sz="1400">
                <a:latin typeface="Arial Rounded MT Bold"/>
                <a:ea typeface="Times New Roman" panose="02020603050405020304" pitchFamily="18" charset="0"/>
                <a:cs typeface="Calibri"/>
              </a:rPr>
              <a:t> </a:t>
            </a:r>
            <a:r>
              <a:rPr lang="en-US" sz="1400" err="1">
                <a:latin typeface="Arial Rounded MT Bold"/>
                <a:ea typeface="Times New Roman" panose="02020603050405020304" pitchFamily="18" charset="0"/>
                <a:cs typeface="Calibri"/>
              </a:rPr>
              <a:t>fyrir</a:t>
            </a:r>
            <a:r>
              <a:rPr lang="en-US" sz="1400">
                <a:latin typeface="Arial Rounded MT Bold"/>
                <a:ea typeface="Times New Roman" panose="02020603050405020304" pitchFamily="18" charset="0"/>
                <a:cs typeface="Calibri"/>
              </a:rPr>
              <a:t> </a:t>
            </a:r>
            <a:r>
              <a:rPr lang="en-US" sz="1400" err="1">
                <a:latin typeface="Arial Rounded MT Bold"/>
                <a:ea typeface="Times New Roman" panose="02020603050405020304" pitchFamily="18" charset="0"/>
                <a:cs typeface="Calibri"/>
              </a:rPr>
              <a:t>þig</a:t>
            </a:r>
            <a:r>
              <a:rPr lang="en-US" sz="1400">
                <a:latin typeface="Arial Rounded MT Bold"/>
                <a:ea typeface="Times New Roman" panose="02020603050405020304" pitchFamily="18" charset="0"/>
                <a:cs typeface="Calibri"/>
              </a:rPr>
              <a:t>: </a:t>
            </a:r>
            <a:r>
              <a:rPr lang="en-US" sz="1400" err="1">
                <a:latin typeface="Arial Rounded MT Bold"/>
                <a:ea typeface="Times New Roman" panose="02020603050405020304" pitchFamily="18" charset="0"/>
                <a:cs typeface="Calibri"/>
              </a:rPr>
              <a:t>hafðu</a:t>
            </a:r>
            <a:r>
              <a:rPr lang="en-US" sz="1400">
                <a:latin typeface="Arial Rounded MT Bold"/>
                <a:ea typeface="Times New Roman" panose="02020603050405020304" pitchFamily="18" charset="0"/>
                <a:cs typeface="Calibri"/>
              </a:rPr>
              <a:t> </a:t>
            </a:r>
            <a:r>
              <a:rPr lang="en-US" sz="1400" err="1">
                <a:latin typeface="Arial Rounded MT Bold"/>
                <a:ea typeface="Times New Roman" panose="02020603050405020304" pitchFamily="18" charset="0"/>
                <a:cs typeface="Calibri"/>
              </a:rPr>
              <a:t>hugrekki</a:t>
            </a:r>
            <a:r>
              <a:rPr lang="en-US" sz="1400">
                <a:latin typeface="Arial Rounded MT Bold"/>
                <a:ea typeface="Times New Roman" panose="02020603050405020304" pitchFamily="18" charset="0"/>
                <a:cs typeface="Calibri"/>
              </a:rPr>
              <a:t> </a:t>
            </a:r>
            <a:r>
              <a:rPr lang="en-US" sz="1400" err="1">
                <a:latin typeface="Arial Rounded MT Bold"/>
                <a:ea typeface="Times New Roman" panose="02020603050405020304" pitchFamily="18" charset="0"/>
                <a:cs typeface="Calibri"/>
              </a:rPr>
              <a:t>til</a:t>
            </a:r>
            <a:r>
              <a:rPr lang="en-US" sz="1400">
                <a:latin typeface="Arial Rounded MT Bold"/>
                <a:ea typeface="Times New Roman" panose="02020603050405020304" pitchFamily="18" charset="0"/>
                <a:cs typeface="Calibri"/>
              </a:rPr>
              <a:t> </a:t>
            </a:r>
            <a:r>
              <a:rPr lang="en-US" sz="1400" err="1">
                <a:latin typeface="Arial Rounded MT Bold"/>
                <a:ea typeface="Times New Roman" panose="02020603050405020304" pitchFamily="18" charset="0"/>
                <a:cs typeface="Calibri"/>
              </a:rPr>
              <a:t>að</a:t>
            </a:r>
            <a:r>
              <a:rPr lang="en-US" sz="1400">
                <a:latin typeface="Arial Rounded MT Bold"/>
                <a:ea typeface="Times New Roman" panose="02020603050405020304" pitchFamily="18" charset="0"/>
                <a:cs typeface="Calibri"/>
              </a:rPr>
              <a:t> </a:t>
            </a:r>
            <a:r>
              <a:rPr lang="en-US" sz="1400" err="1">
                <a:latin typeface="Arial Rounded MT Bold"/>
                <a:ea typeface="Times New Roman" panose="02020603050405020304" pitchFamily="18" charset="0"/>
                <a:cs typeface="Calibri"/>
              </a:rPr>
              <a:t>leggja</a:t>
            </a:r>
            <a:r>
              <a:rPr lang="en-US" sz="1400">
                <a:latin typeface="Arial Rounded MT Bold"/>
                <a:ea typeface="Times New Roman" panose="02020603050405020304" pitchFamily="18" charset="0"/>
                <a:cs typeface="Calibri"/>
              </a:rPr>
              <a:t> í </a:t>
            </a:r>
            <a:r>
              <a:rPr lang="en-US" sz="1400" err="1">
                <a:latin typeface="Arial Rounded MT Bold"/>
                <a:ea typeface="Times New Roman" panose="02020603050405020304" pitchFamily="18" charset="0"/>
                <a:cs typeface="Calibri"/>
              </a:rPr>
              <a:t>hann</a:t>
            </a:r>
            <a:r>
              <a:rPr lang="en-US" sz="1400">
                <a:latin typeface="Arial Rounded MT Bold"/>
                <a:ea typeface="Times New Roman" panose="02020603050405020304" pitchFamily="18" charset="0"/>
                <a:cs typeface="Calibri"/>
              </a:rPr>
              <a:t>!</a:t>
            </a:r>
            <a:endParaRPr lang="es-ES" sz="1400">
              <a:effectLst/>
              <a:latin typeface="Arial Rounded MT Bold"/>
              <a:ea typeface="Calibri" panose="020F0502020204030204" pitchFamily="34" charset="0"/>
              <a:cs typeface="Calibri"/>
            </a:endParaRPr>
          </a:p>
        </p:txBody>
      </p:sp>
      <p:sp>
        <p:nvSpPr>
          <p:cNvPr id="6" name="Google Shape;101;p12"/>
          <p:cNvSpPr txBox="1">
            <a:spLocks/>
          </p:cNvSpPr>
          <p:nvPr/>
        </p:nvSpPr>
        <p:spPr>
          <a:xfrm>
            <a:off x="27122" y="82502"/>
            <a:ext cx="7369175" cy="550015"/>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FFFFFF"/>
              </a:buClr>
              <a:buSzPts val="2400"/>
              <a:buFont typeface="Raleway"/>
              <a:buNone/>
              <a:defRPr sz="2400" b="1" i="0" u="none" strike="noStrike" cap="none">
                <a:solidFill>
                  <a:srgbClr val="FFFFFF"/>
                </a:solidFill>
                <a:latin typeface="Raleway"/>
                <a:ea typeface="Raleway"/>
                <a:cs typeface="Raleway"/>
                <a:sym typeface="Raleway"/>
              </a:defRPr>
            </a:lvl1pPr>
            <a:lvl2pPr marR="0" lvl="1" algn="l" rtl="0">
              <a:lnSpc>
                <a:spcPct val="100000"/>
              </a:lnSpc>
              <a:spcBef>
                <a:spcPts val="0"/>
              </a:spcBef>
              <a:spcAft>
                <a:spcPts val="0"/>
              </a:spcAft>
              <a:buClr>
                <a:srgbClr val="FFFFFF"/>
              </a:buClr>
              <a:buSzPts val="2400"/>
              <a:buFont typeface="Raleway"/>
              <a:buNone/>
              <a:defRPr sz="2400" b="1" i="0" u="none" strike="noStrike" cap="none">
                <a:solidFill>
                  <a:srgbClr val="FFFFFF"/>
                </a:solidFill>
                <a:latin typeface="Raleway"/>
                <a:ea typeface="Raleway"/>
                <a:cs typeface="Raleway"/>
                <a:sym typeface="Raleway"/>
              </a:defRPr>
            </a:lvl2pPr>
            <a:lvl3pPr marR="0" lvl="2" algn="l" rtl="0">
              <a:lnSpc>
                <a:spcPct val="100000"/>
              </a:lnSpc>
              <a:spcBef>
                <a:spcPts val="0"/>
              </a:spcBef>
              <a:spcAft>
                <a:spcPts val="0"/>
              </a:spcAft>
              <a:buClr>
                <a:srgbClr val="FFFFFF"/>
              </a:buClr>
              <a:buSzPts val="2400"/>
              <a:buFont typeface="Raleway"/>
              <a:buNone/>
              <a:defRPr sz="2400" b="1" i="0" u="none" strike="noStrike" cap="none">
                <a:solidFill>
                  <a:srgbClr val="FFFFFF"/>
                </a:solidFill>
                <a:latin typeface="Raleway"/>
                <a:ea typeface="Raleway"/>
                <a:cs typeface="Raleway"/>
                <a:sym typeface="Raleway"/>
              </a:defRPr>
            </a:lvl3pPr>
            <a:lvl4pPr marR="0" lvl="3" algn="l" rtl="0">
              <a:lnSpc>
                <a:spcPct val="100000"/>
              </a:lnSpc>
              <a:spcBef>
                <a:spcPts val="0"/>
              </a:spcBef>
              <a:spcAft>
                <a:spcPts val="0"/>
              </a:spcAft>
              <a:buClr>
                <a:srgbClr val="FFFFFF"/>
              </a:buClr>
              <a:buSzPts val="2400"/>
              <a:buFont typeface="Raleway"/>
              <a:buNone/>
              <a:defRPr sz="2400" b="1" i="0" u="none" strike="noStrike" cap="none">
                <a:solidFill>
                  <a:srgbClr val="FFFFFF"/>
                </a:solidFill>
                <a:latin typeface="Raleway"/>
                <a:ea typeface="Raleway"/>
                <a:cs typeface="Raleway"/>
                <a:sym typeface="Raleway"/>
              </a:defRPr>
            </a:lvl4pPr>
            <a:lvl5pPr marR="0" lvl="4" algn="l" rtl="0">
              <a:lnSpc>
                <a:spcPct val="100000"/>
              </a:lnSpc>
              <a:spcBef>
                <a:spcPts val="0"/>
              </a:spcBef>
              <a:spcAft>
                <a:spcPts val="0"/>
              </a:spcAft>
              <a:buClr>
                <a:srgbClr val="FFFFFF"/>
              </a:buClr>
              <a:buSzPts val="2400"/>
              <a:buFont typeface="Raleway"/>
              <a:buNone/>
              <a:defRPr sz="2400" b="1" i="0" u="none" strike="noStrike" cap="none">
                <a:solidFill>
                  <a:srgbClr val="FFFFFF"/>
                </a:solidFill>
                <a:latin typeface="Raleway"/>
                <a:ea typeface="Raleway"/>
                <a:cs typeface="Raleway"/>
                <a:sym typeface="Raleway"/>
              </a:defRPr>
            </a:lvl5pPr>
            <a:lvl6pPr marR="0" lvl="5" algn="l" rtl="0">
              <a:lnSpc>
                <a:spcPct val="100000"/>
              </a:lnSpc>
              <a:spcBef>
                <a:spcPts val="0"/>
              </a:spcBef>
              <a:spcAft>
                <a:spcPts val="0"/>
              </a:spcAft>
              <a:buClr>
                <a:srgbClr val="FFFFFF"/>
              </a:buClr>
              <a:buSzPts val="2400"/>
              <a:buFont typeface="Raleway"/>
              <a:buNone/>
              <a:defRPr sz="2400" b="1" i="0" u="none" strike="noStrike" cap="none">
                <a:solidFill>
                  <a:srgbClr val="FFFFFF"/>
                </a:solidFill>
                <a:latin typeface="Raleway"/>
                <a:ea typeface="Raleway"/>
                <a:cs typeface="Raleway"/>
                <a:sym typeface="Raleway"/>
              </a:defRPr>
            </a:lvl6pPr>
            <a:lvl7pPr marR="0" lvl="6" algn="l" rtl="0">
              <a:lnSpc>
                <a:spcPct val="100000"/>
              </a:lnSpc>
              <a:spcBef>
                <a:spcPts val="0"/>
              </a:spcBef>
              <a:spcAft>
                <a:spcPts val="0"/>
              </a:spcAft>
              <a:buClr>
                <a:srgbClr val="FFFFFF"/>
              </a:buClr>
              <a:buSzPts val="2400"/>
              <a:buFont typeface="Raleway"/>
              <a:buNone/>
              <a:defRPr sz="2400" b="1" i="0" u="none" strike="noStrike" cap="none">
                <a:solidFill>
                  <a:srgbClr val="FFFFFF"/>
                </a:solidFill>
                <a:latin typeface="Raleway"/>
                <a:ea typeface="Raleway"/>
                <a:cs typeface="Raleway"/>
                <a:sym typeface="Raleway"/>
              </a:defRPr>
            </a:lvl7pPr>
            <a:lvl8pPr marR="0" lvl="7" algn="l" rtl="0">
              <a:lnSpc>
                <a:spcPct val="100000"/>
              </a:lnSpc>
              <a:spcBef>
                <a:spcPts val="0"/>
              </a:spcBef>
              <a:spcAft>
                <a:spcPts val="0"/>
              </a:spcAft>
              <a:buClr>
                <a:srgbClr val="FFFFFF"/>
              </a:buClr>
              <a:buSzPts val="2400"/>
              <a:buFont typeface="Raleway"/>
              <a:buNone/>
              <a:defRPr sz="2400" b="1" i="0" u="none" strike="noStrike" cap="none">
                <a:solidFill>
                  <a:srgbClr val="FFFFFF"/>
                </a:solidFill>
                <a:latin typeface="Raleway"/>
                <a:ea typeface="Raleway"/>
                <a:cs typeface="Raleway"/>
                <a:sym typeface="Raleway"/>
              </a:defRPr>
            </a:lvl8pPr>
            <a:lvl9pPr marR="0" lvl="8" algn="l" rtl="0">
              <a:lnSpc>
                <a:spcPct val="100000"/>
              </a:lnSpc>
              <a:spcBef>
                <a:spcPts val="0"/>
              </a:spcBef>
              <a:spcAft>
                <a:spcPts val="0"/>
              </a:spcAft>
              <a:buClr>
                <a:srgbClr val="FFFFFF"/>
              </a:buClr>
              <a:buSzPts val="2400"/>
              <a:buFont typeface="Raleway"/>
              <a:buNone/>
              <a:defRPr sz="2400" b="1" i="0" u="none" strike="noStrike" cap="none">
                <a:solidFill>
                  <a:srgbClr val="FFFFFF"/>
                </a:solidFill>
                <a:latin typeface="Raleway"/>
                <a:ea typeface="Raleway"/>
                <a:cs typeface="Raleway"/>
                <a:sym typeface="Raleway"/>
              </a:defRPr>
            </a:lvl9pPr>
          </a:lstStyle>
          <a:p>
            <a:r>
              <a:rPr lang="en-GB"/>
              <a:t>1.1 Um </a:t>
            </a:r>
            <a:r>
              <a:rPr lang="en-GB" err="1"/>
              <a:t>efnið</a:t>
            </a:r>
            <a:endParaRPr lang="en-GB"/>
          </a:p>
        </p:txBody>
      </p:sp>
    </p:spTree>
    <p:extLst>
      <p:ext uri="{BB962C8B-B14F-4D97-AF65-F5344CB8AC3E}">
        <p14:creationId xmlns:p14="http://schemas.microsoft.com/office/powerpoint/2010/main" val="396398354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64"/>
        <p:cNvGrpSpPr/>
        <p:nvPr/>
      </p:nvGrpSpPr>
      <p:grpSpPr>
        <a:xfrm>
          <a:off x="0" y="0"/>
          <a:ext cx="0" cy="0"/>
          <a:chOff x="0" y="0"/>
          <a:chExt cx="0" cy="0"/>
        </a:xfrm>
      </p:grpSpPr>
      <p:sp>
        <p:nvSpPr>
          <p:cNvPr id="165" name="Google Shape;165;p18"/>
          <p:cNvSpPr txBox="1">
            <a:spLocks noGrp="1"/>
          </p:cNvSpPr>
          <p:nvPr>
            <p:ph type="body" idx="4294967295"/>
          </p:nvPr>
        </p:nvSpPr>
        <p:spPr>
          <a:xfrm>
            <a:off x="341057" y="1512691"/>
            <a:ext cx="8461886" cy="2118117"/>
          </a:xfrm>
          <a:prstGeom prst="rect">
            <a:avLst/>
          </a:prstGeom>
        </p:spPr>
        <p:txBody>
          <a:bodyPr spcFirstLastPara="1" wrap="square" lIns="91425" tIns="91425" rIns="91425" bIns="91425" anchor="t" anchorCtr="0">
            <a:noAutofit/>
          </a:bodyPr>
          <a:lstStyle/>
          <a:p>
            <a:pPr marL="342900" lvl="0" indent="-342900">
              <a:lnSpc>
                <a:spcPct val="107000"/>
              </a:lnSpc>
              <a:spcAft>
                <a:spcPts val="800"/>
              </a:spcAft>
              <a:buAutoNum type="arabicPeriod"/>
            </a:pPr>
            <a:r>
              <a:rPr lang="es-ES" sz="1400" err="1">
                <a:latin typeface="Arial Rounded MT Bold" panose="020F0704030504030204" pitchFamily="34" charset="0"/>
                <a:cs typeface="Calibri" panose="020F0502020204030204" pitchFamily="34" charset="0"/>
              </a:rPr>
              <a:t>Við</a:t>
            </a:r>
            <a:r>
              <a:rPr lang="es-ES" sz="1400">
                <a:latin typeface="Arial Rounded MT Bold" panose="020F0704030504030204" pitchFamily="34" charset="0"/>
                <a:cs typeface="Calibri" panose="020F0502020204030204" pitchFamily="34" charset="0"/>
              </a:rPr>
              <a:t> </a:t>
            </a:r>
            <a:r>
              <a:rPr lang="es-ES" sz="1400" err="1">
                <a:latin typeface="Arial Rounded MT Bold" panose="020F0704030504030204" pitchFamily="34" charset="0"/>
                <a:cs typeface="Calibri" panose="020F0502020204030204" pitchFamily="34" charset="0"/>
              </a:rPr>
              <a:t>lifum</a:t>
            </a:r>
            <a:r>
              <a:rPr lang="es-ES" sz="1400">
                <a:latin typeface="Arial Rounded MT Bold" panose="020F0704030504030204" pitchFamily="34" charset="0"/>
                <a:cs typeface="Calibri" panose="020F0502020204030204" pitchFamily="34" charset="0"/>
              </a:rPr>
              <a:t> í </a:t>
            </a:r>
            <a:r>
              <a:rPr lang="es-ES" sz="1400" err="1">
                <a:latin typeface="Arial Rounded MT Bold" panose="020F0704030504030204" pitchFamily="34" charset="0"/>
                <a:cs typeface="Calibri" panose="020F0502020204030204" pitchFamily="34" charset="0"/>
              </a:rPr>
              <a:t>netheimi</a:t>
            </a:r>
            <a:endParaRPr lang="es-ES" sz="1400">
              <a:latin typeface="Arial Rounded MT Bold" panose="020F0704030504030204" pitchFamily="34" charset="0"/>
              <a:cs typeface="Calibri" panose="020F0502020204030204" pitchFamily="34" charset="0"/>
            </a:endParaRPr>
          </a:p>
          <a:p>
            <a:pPr marL="342900" lvl="0" indent="-342900">
              <a:lnSpc>
                <a:spcPct val="107000"/>
              </a:lnSpc>
              <a:spcAft>
                <a:spcPts val="800"/>
              </a:spcAft>
              <a:buAutoNum type="arabicPeriod"/>
            </a:pPr>
            <a:r>
              <a:rPr lang="sk-SK" sz="1400" err="1">
                <a:latin typeface="Arial Rounded MT Bold" panose="020F0704030504030204" pitchFamily="34" charset="0"/>
                <a:ea typeface="Calibri" panose="020F0502020204030204" pitchFamily="34" charset="0"/>
                <a:cs typeface="Calibri" panose="020F0502020204030204" pitchFamily="34" charset="0"/>
              </a:rPr>
              <a:t>Þetta</a:t>
            </a:r>
            <a:r>
              <a:rPr lang="sk-SK" sz="1400">
                <a:latin typeface="Arial Rounded MT Bold" panose="020F0704030504030204" pitchFamily="34" charset="0"/>
                <a:ea typeface="Calibri" panose="020F0502020204030204" pitchFamily="34" charset="0"/>
                <a:cs typeface="Calibri" panose="020F0502020204030204" pitchFamily="34" charset="0"/>
              </a:rPr>
              <a:t> </a:t>
            </a:r>
            <a:r>
              <a:rPr lang="sk-SK" sz="1400" err="1">
                <a:latin typeface="Arial Rounded MT Bold" panose="020F0704030504030204" pitchFamily="34" charset="0"/>
                <a:ea typeface="Calibri" panose="020F0502020204030204" pitchFamily="34" charset="0"/>
                <a:cs typeface="Calibri" panose="020F0502020204030204" pitchFamily="34" charset="0"/>
              </a:rPr>
              <a:t>snýst</a:t>
            </a:r>
            <a:r>
              <a:rPr lang="sk-SK" sz="1400">
                <a:latin typeface="Arial Rounded MT Bold" panose="020F0704030504030204" pitchFamily="34" charset="0"/>
                <a:ea typeface="Calibri" panose="020F0502020204030204" pitchFamily="34" charset="0"/>
                <a:cs typeface="Calibri" panose="020F0502020204030204" pitchFamily="34" charset="0"/>
              </a:rPr>
              <a:t> </a:t>
            </a:r>
            <a:r>
              <a:rPr lang="sk-SK" sz="1400" err="1">
                <a:latin typeface="Arial Rounded MT Bold" panose="020F0704030504030204" pitchFamily="34" charset="0"/>
                <a:ea typeface="Calibri" panose="020F0502020204030204" pitchFamily="34" charset="0"/>
                <a:cs typeface="Calibri" panose="020F0502020204030204" pitchFamily="34" charset="0"/>
              </a:rPr>
              <a:t>ekki</a:t>
            </a:r>
            <a:r>
              <a:rPr lang="sk-SK" sz="1400">
                <a:latin typeface="Arial Rounded MT Bold" panose="020F0704030504030204" pitchFamily="34" charset="0"/>
                <a:ea typeface="Calibri" panose="020F0502020204030204" pitchFamily="34" charset="0"/>
                <a:cs typeface="Calibri" panose="020F0502020204030204" pitchFamily="34" charset="0"/>
              </a:rPr>
              <a:t> um </a:t>
            </a:r>
            <a:r>
              <a:rPr lang="sk-SK" sz="1400" err="1">
                <a:latin typeface="Arial Rounded MT Bold" panose="020F0704030504030204" pitchFamily="34" charset="0"/>
                <a:ea typeface="Calibri" panose="020F0502020204030204" pitchFamily="34" charset="0"/>
                <a:cs typeface="Calibri" panose="020F0502020204030204" pitchFamily="34" charset="0"/>
              </a:rPr>
              <a:t>að</a:t>
            </a:r>
            <a:r>
              <a:rPr lang="sk-SK" sz="1400">
                <a:latin typeface="Arial Rounded MT Bold" panose="020F0704030504030204" pitchFamily="34" charset="0"/>
                <a:ea typeface="Calibri" panose="020F0502020204030204" pitchFamily="34" charset="0"/>
                <a:cs typeface="Calibri" panose="020F0502020204030204" pitchFamily="34" charset="0"/>
              </a:rPr>
              <a:t> </a:t>
            </a:r>
            <a:r>
              <a:rPr lang="sk-SK" sz="1400" err="1">
                <a:latin typeface="Arial Rounded MT Bold" panose="020F0704030504030204" pitchFamily="34" charset="0"/>
                <a:ea typeface="Calibri" panose="020F0502020204030204" pitchFamily="34" charset="0"/>
                <a:cs typeface="Calibri" panose="020F0502020204030204" pitchFamily="34" charset="0"/>
              </a:rPr>
              <a:t>hlaða</a:t>
            </a:r>
            <a:r>
              <a:rPr lang="sk-SK" sz="1400">
                <a:latin typeface="Arial Rounded MT Bold" panose="020F0704030504030204" pitchFamily="34" charset="0"/>
                <a:ea typeface="Calibri" panose="020F0502020204030204" pitchFamily="34" charset="0"/>
                <a:cs typeface="Calibri" panose="020F0502020204030204" pitchFamily="34" charset="0"/>
              </a:rPr>
              <a:t> </a:t>
            </a:r>
            <a:r>
              <a:rPr lang="sk-SK" sz="1400" err="1">
                <a:latin typeface="Arial Rounded MT Bold" panose="020F0704030504030204" pitchFamily="34" charset="0"/>
                <a:ea typeface="Calibri" panose="020F0502020204030204" pitchFamily="34" charset="0"/>
                <a:cs typeface="Calibri" panose="020F0502020204030204" pitchFamily="34" charset="0"/>
              </a:rPr>
              <a:t>niður</a:t>
            </a:r>
            <a:r>
              <a:rPr lang="sk-SK" sz="1400">
                <a:latin typeface="Arial Rounded MT Bold" panose="020F0704030504030204" pitchFamily="34" charset="0"/>
                <a:ea typeface="Calibri" panose="020F0502020204030204" pitchFamily="34" charset="0"/>
                <a:cs typeface="Calibri" panose="020F0502020204030204" pitchFamily="34" charset="0"/>
              </a:rPr>
              <a:t> </a:t>
            </a:r>
            <a:r>
              <a:rPr lang="sk-SK" sz="1400" err="1">
                <a:latin typeface="Arial Rounded MT Bold" panose="020F0704030504030204" pitchFamily="34" charset="0"/>
                <a:ea typeface="Calibri" panose="020F0502020204030204" pitchFamily="34" charset="0"/>
                <a:cs typeface="Calibri" panose="020F0502020204030204" pitchFamily="34" charset="0"/>
              </a:rPr>
              <a:t>vefsíðusniðmáti</a:t>
            </a:r>
            <a:r>
              <a:rPr lang="sk-SK" sz="1400">
                <a:latin typeface="Arial Rounded MT Bold" panose="020F0704030504030204" pitchFamily="34" charset="0"/>
                <a:ea typeface="Calibri" panose="020F0502020204030204" pitchFamily="34" charset="0"/>
                <a:cs typeface="Calibri" panose="020F0502020204030204" pitchFamily="34" charset="0"/>
              </a:rPr>
              <a:t> </a:t>
            </a:r>
            <a:r>
              <a:rPr lang="sk-SK" sz="1400" err="1">
                <a:latin typeface="Arial Rounded MT Bold" panose="020F0704030504030204" pitchFamily="34" charset="0"/>
                <a:ea typeface="Calibri" panose="020F0502020204030204" pitchFamily="34" charset="0"/>
                <a:cs typeface="Calibri" panose="020F0502020204030204" pitchFamily="34" charset="0"/>
              </a:rPr>
              <a:t>og</a:t>
            </a:r>
            <a:r>
              <a:rPr lang="sk-SK" sz="1400">
                <a:latin typeface="Arial Rounded MT Bold" panose="020F0704030504030204" pitchFamily="34" charset="0"/>
                <a:ea typeface="Calibri" panose="020F0502020204030204" pitchFamily="34" charset="0"/>
                <a:cs typeface="Calibri" panose="020F0502020204030204" pitchFamily="34" charset="0"/>
              </a:rPr>
              <a:t> </a:t>
            </a:r>
            <a:r>
              <a:rPr lang="sk-SK" sz="1400" err="1">
                <a:latin typeface="Arial Rounded MT Bold" panose="020F0704030504030204" pitchFamily="34" charset="0"/>
                <a:ea typeface="Calibri" panose="020F0502020204030204" pitchFamily="34" charset="0"/>
                <a:cs typeface="Calibri" panose="020F0502020204030204" pitchFamily="34" charset="0"/>
              </a:rPr>
              <a:t>vona</a:t>
            </a:r>
            <a:r>
              <a:rPr lang="sk-SK" sz="1400">
                <a:latin typeface="Arial Rounded MT Bold" panose="020F0704030504030204" pitchFamily="34" charset="0"/>
                <a:ea typeface="Calibri" panose="020F0502020204030204" pitchFamily="34" charset="0"/>
                <a:cs typeface="Calibri" panose="020F0502020204030204" pitchFamily="34" charset="0"/>
              </a:rPr>
              <a:t> </a:t>
            </a:r>
            <a:r>
              <a:rPr lang="sk-SK" sz="1400" err="1">
                <a:latin typeface="Arial Rounded MT Bold" panose="020F0704030504030204" pitchFamily="34" charset="0"/>
                <a:ea typeface="Calibri" panose="020F0502020204030204" pitchFamily="34" charset="0"/>
                <a:cs typeface="Calibri" panose="020F0502020204030204" pitchFamily="34" charset="0"/>
              </a:rPr>
              <a:t>það</a:t>
            </a:r>
            <a:r>
              <a:rPr lang="sk-SK" sz="1400">
                <a:latin typeface="Arial Rounded MT Bold" panose="020F0704030504030204" pitchFamily="34" charset="0"/>
                <a:ea typeface="Calibri" panose="020F0502020204030204" pitchFamily="34" charset="0"/>
                <a:cs typeface="Calibri" panose="020F0502020204030204" pitchFamily="34" charset="0"/>
              </a:rPr>
              <a:t> </a:t>
            </a:r>
            <a:r>
              <a:rPr lang="sk-SK" sz="1400" err="1">
                <a:latin typeface="Arial Rounded MT Bold" panose="020F0704030504030204" pitchFamily="34" charset="0"/>
                <a:ea typeface="Calibri" panose="020F0502020204030204" pitchFamily="34" charset="0"/>
                <a:cs typeface="Calibri" panose="020F0502020204030204" pitchFamily="34" charset="0"/>
              </a:rPr>
              <a:t>besta</a:t>
            </a:r>
            <a:r>
              <a:rPr lang="sk-SK" sz="1400">
                <a:latin typeface="Arial Rounded MT Bold" panose="020F0704030504030204" pitchFamily="34" charset="0"/>
                <a:ea typeface="Calibri" panose="020F0502020204030204" pitchFamily="34" charset="0"/>
                <a:cs typeface="Calibri" panose="020F0502020204030204" pitchFamily="34" charset="0"/>
              </a:rPr>
              <a:t>.</a:t>
            </a:r>
          </a:p>
          <a:p>
            <a:pPr marL="342900" indent="-342900">
              <a:lnSpc>
                <a:spcPct val="107000"/>
              </a:lnSpc>
              <a:spcAft>
                <a:spcPts val="800"/>
              </a:spcAft>
              <a:buAutoNum type="arabicPeriod"/>
            </a:pPr>
            <a:r>
              <a:rPr lang="sk-SK" sz="1400" err="1">
                <a:latin typeface="Arial Rounded MT Bold"/>
                <a:ea typeface="Calibri" panose="020F0502020204030204" pitchFamily="34" charset="0"/>
                <a:cs typeface="Calibri"/>
              </a:rPr>
              <a:t>Þetta</a:t>
            </a:r>
            <a:r>
              <a:rPr lang="sk-SK" sz="1400">
                <a:latin typeface="Arial Rounded MT Bold"/>
                <a:ea typeface="Calibri" panose="020F0502020204030204" pitchFamily="34" charset="0"/>
                <a:cs typeface="Calibri"/>
              </a:rPr>
              <a:t> </a:t>
            </a:r>
            <a:r>
              <a:rPr lang="sk-SK" sz="1400" err="1">
                <a:latin typeface="Arial Rounded MT Bold"/>
                <a:ea typeface="Calibri" panose="020F0502020204030204" pitchFamily="34" charset="0"/>
                <a:cs typeface="Calibri"/>
              </a:rPr>
              <a:t>snýst</a:t>
            </a:r>
            <a:r>
              <a:rPr lang="sk-SK" sz="1400">
                <a:latin typeface="Arial Rounded MT Bold"/>
                <a:ea typeface="Calibri" panose="020F0502020204030204" pitchFamily="34" charset="0"/>
                <a:cs typeface="Calibri"/>
              </a:rPr>
              <a:t> um </a:t>
            </a:r>
            <a:r>
              <a:rPr lang="sk-SK" sz="1400" err="1">
                <a:latin typeface="Arial Rounded MT Bold"/>
                <a:ea typeface="Calibri" panose="020F0502020204030204" pitchFamily="34" charset="0"/>
                <a:cs typeface="Calibri"/>
              </a:rPr>
              <a:t>að</a:t>
            </a:r>
            <a:r>
              <a:rPr lang="sk-SK" sz="1400">
                <a:latin typeface="Arial Rounded MT Bold"/>
                <a:ea typeface="Calibri" panose="020F0502020204030204" pitchFamily="34" charset="0"/>
                <a:cs typeface="Calibri"/>
              </a:rPr>
              <a:t> </a:t>
            </a:r>
            <a:r>
              <a:rPr lang="sk-SK" sz="1400" err="1">
                <a:latin typeface="Arial Rounded MT Bold"/>
                <a:ea typeface="Calibri" panose="020F0502020204030204" pitchFamily="34" charset="0"/>
                <a:cs typeface="Calibri"/>
              </a:rPr>
              <a:t>hugsa</a:t>
            </a:r>
            <a:r>
              <a:rPr lang="sk-SK" sz="1400">
                <a:latin typeface="Arial Rounded MT Bold"/>
                <a:ea typeface="Calibri" panose="020F0502020204030204" pitchFamily="34" charset="0"/>
                <a:cs typeface="Calibri"/>
              </a:rPr>
              <a:t> </a:t>
            </a:r>
            <a:r>
              <a:rPr lang="sk-SK" sz="1400" err="1">
                <a:latin typeface="Arial Rounded MT Bold"/>
                <a:ea typeface="Calibri" panose="020F0502020204030204" pitchFamily="34" charset="0"/>
                <a:cs typeface="Calibri"/>
              </a:rPr>
              <a:t>hvernig</a:t>
            </a:r>
            <a:r>
              <a:rPr lang="sk-SK" sz="1400">
                <a:latin typeface="Arial Rounded MT Bold"/>
                <a:ea typeface="Calibri" panose="020F0502020204030204" pitchFamily="34" charset="0"/>
                <a:cs typeface="Calibri"/>
              </a:rPr>
              <a:t> </a:t>
            </a:r>
            <a:r>
              <a:rPr lang="sk-SK" sz="1400" err="1">
                <a:latin typeface="Arial Rounded MT Bold"/>
                <a:ea typeface="Calibri" panose="020F0502020204030204" pitchFamily="34" charset="0"/>
                <a:cs typeface="Calibri"/>
              </a:rPr>
              <a:t>stafrænir</a:t>
            </a:r>
            <a:r>
              <a:rPr lang="sk-SK" sz="1400">
                <a:latin typeface="Arial Rounded MT Bold"/>
                <a:ea typeface="Calibri" panose="020F0502020204030204" pitchFamily="34" charset="0"/>
                <a:cs typeface="Calibri"/>
              </a:rPr>
              <a:t> </a:t>
            </a:r>
            <a:r>
              <a:rPr lang="sk-SK" sz="1400" err="1">
                <a:latin typeface="Arial Rounded MT Bold"/>
                <a:ea typeface="Calibri" panose="020F0502020204030204" pitchFamily="34" charset="0"/>
                <a:cs typeface="Calibri"/>
              </a:rPr>
              <a:t>miðlar</a:t>
            </a:r>
            <a:r>
              <a:rPr lang="sk-SK" sz="1400">
                <a:latin typeface="Arial Rounded MT Bold"/>
                <a:ea typeface="Calibri" panose="020F0502020204030204" pitchFamily="34" charset="0"/>
                <a:cs typeface="Calibri"/>
              </a:rPr>
              <a:t> </a:t>
            </a:r>
            <a:r>
              <a:rPr lang="sk-SK" sz="1400" err="1">
                <a:latin typeface="Arial Rounded MT Bold"/>
                <a:ea typeface="Calibri" panose="020F0502020204030204" pitchFamily="34" charset="0"/>
                <a:cs typeface="Calibri"/>
              </a:rPr>
              <a:t>munu</a:t>
            </a:r>
            <a:r>
              <a:rPr lang="sk-SK" sz="1400">
                <a:latin typeface="Arial Rounded MT Bold"/>
                <a:ea typeface="Calibri" panose="020F0502020204030204" pitchFamily="34" charset="0"/>
                <a:cs typeface="Calibri"/>
              </a:rPr>
              <a:t> </a:t>
            </a:r>
            <a:r>
              <a:rPr lang="sk-SK" sz="1400" err="1">
                <a:latin typeface="Arial Rounded MT Bold"/>
                <a:ea typeface="Calibri" panose="020F0502020204030204" pitchFamily="34" charset="0"/>
                <a:cs typeface="Calibri"/>
              </a:rPr>
              <a:t>auka</a:t>
            </a:r>
            <a:r>
              <a:rPr lang="sk-SK" sz="1400">
                <a:latin typeface="Arial Rounded MT Bold"/>
                <a:ea typeface="Calibri" panose="020F0502020204030204" pitchFamily="34" charset="0"/>
                <a:cs typeface="Calibri"/>
              </a:rPr>
              <a:t> </a:t>
            </a:r>
            <a:r>
              <a:rPr lang="sk-SK" sz="1400" err="1">
                <a:latin typeface="Arial Rounded MT Bold"/>
                <a:ea typeface="Calibri" panose="020F0502020204030204" pitchFamily="34" charset="0"/>
                <a:cs typeface="Calibri"/>
              </a:rPr>
              <a:t>framleiðni</a:t>
            </a:r>
            <a:r>
              <a:rPr lang="sk-SK" sz="1400">
                <a:latin typeface="Arial Rounded MT Bold"/>
                <a:ea typeface="Calibri" panose="020F0502020204030204" pitchFamily="34" charset="0"/>
                <a:cs typeface="Calibri"/>
              </a:rPr>
              <a:t> </a:t>
            </a:r>
            <a:r>
              <a:rPr lang="sk-SK" sz="1400" err="1">
                <a:latin typeface="Arial Rounded MT Bold"/>
                <a:ea typeface="Calibri" panose="020F0502020204030204" pitchFamily="34" charset="0"/>
                <a:cs typeface="Calibri"/>
              </a:rPr>
              <a:t>þína</a:t>
            </a:r>
            <a:r>
              <a:rPr lang="sk-SK" sz="1400">
                <a:latin typeface="Arial Rounded MT Bold"/>
                <a:ea typeface="Calibri" panose="020F0502020204030204" pitchFamily="34" charset="0"/>
                <a:cs typeface="Calibri"/>
              </a:rPr>
              <a:t>, </a:t>
            </a:r>
            <a:r>
              <a:rPr lang="sk-SK" sz="1400" err="1">
                <a:latin typeface="Arial Rounded MT Bold"/>
                <a:ea typeface="Calibri" panose="020F0502020204030204" pitchFamily="34" charset="0"/>
                <a:cs typeface="Calibri"/>
              </a:rPr>
              <a:t>minnka</a:t>
            </a:r>
            <a:r>
              <a:rPr lang="sk-SK" sz="1400">
                <a:latin typeface="Arial Rounded MT Bold"/>
                <a:ea typeface="Calibri" panose="020F0502020204030204" pitchFamily="34" charset="0"/>
                <a:cs typeface="Calibri"/>
              </a:rPr>
              <a:t> </a:t>
            </a:r>
            <a:r>
              <a:rPr lang="sk-SK" sz="1400" err="1">
                <a:latin typeface="Arial Rounded MT Bold"/>
                <a:ea typeface="Calibri" panose="020F0502020204030204" pitchFamily="34" charset="0"/>
                <a:cs typeface="Calibri"/>
              </a:rPr>
              <a:t>kostnað</a:t>
            </a:r>
            <a:r>
              <a:rPr lang="sk-SK" sz="1400">
                <a:latin typeface="Arial Rounded MT Bold"/>
                <a:ea typeface="Calibri" panose="020F0502020204030204" pitchFamily="34" charset="0"/>
                <a:cs typeface="Calibri"/>
              </a:rPr>
              <a:t>, </a:t>
            </a:r>
            <a:r>
              <a:rPr lang="sk-SK" sz="1400" err="1">
                <a:latin typeface="Arial Rounded MT Bold"/>
                <a:ea typeface="Calibri" panose="020F0502020204030204" pitchFamily="34" charset="0"/>
                <a:cs typeface="Calibri"/>
              </a:rPr>
              <a:t>auka</a:t>
            </a:r>
            <a:r>
              <a:rPr lang="sk-SK" sz="1400">
                <a:latin typeface="Arial Rounded MT Bold"/>
                <a:ea typeface="Calibri" panose="020F0502020204030204" pitchFamily="34" charset="0"/>
                <a:cs typeface="Calibri"/>
              </a:rPr>
              <a:t> </a:t>
            </a:r>
            <a:r>
              <a:rPr lang="sk-SK" sz="1400" err="1">
                <a:latin typeface="Arial Rounded MT Bold"/>
                <a:ea typeface="Calibri" panose="020F0502020204030204" pitchFamily="34" charset="0"/>
                <a:cs typeface="Calibri"/>
              </a:rPr>
              <a:t>skilvirkni</a:t>
            </a:r>
            <a:r>
              <a:rPr lang="sk-SK" sz="1400">
                <a:latin typeface="Arial Rounded MT Bold"/>
                <a:ea typeface="Calibri" panose="020F0502020204030204" pitchFamily="34" charset="0"/>
                <a:cs typeface="Calibri"/>
              </a:rPr>
              <a:t>, </a:t>
            </a:r>
            <a:r>
              <a:rPr lang="sk-SK" sz="1400" err="1">
                <a:latin typeface="Arial Rounded MT Bold"/>
                <a:ea typeface="Calibri" panose="020F0502020204030204" pitchFamily="34" charset="0"/>
                <a:cs typeface="Calibri"/>
              </a:rPr>
              <a:t>fjölga</a:t>
            </a:r>
            <a:r>
              <a:rPr lang="sk-SK" sz="1400">
                <a:latin typeface="Arial Rounded MT Bold"/>
                <a:ea typeface="Calibri" panose="020F0502020204030204" pitchFamily="34" charset="0"/>
                <a:cs typeface="Calibri"/>
              </a:rPr>
              <a:t> </a:t>
            </a:r>
            <a:r>
              <a:rPr lang="sk-SK" sz="1400" err="1">
                <a:latin typeface="Arial Rounded MT Bold"/>
                <a:ea typeface="Calibri" panose="020F0502020204030204" pitchFamily="34" charset="0"/>
                <a:cs typeface="Calibri"/>
              </a:rPr>
              <a:t>viðskiptavinum</a:t>
            </a:r>
            <a:r>
              <a:rPr lang="sk-SK" sz="1400">
                <a:latin typeface="Arial Rounded MT Bold"/>
                <a:ea typeface="Calibri" panose="020F0502020204030204" pitchFamily="34" charset="0"/>
                <a:cs typeface="Calibri"/>
              </a:rPr>
              <a:t> </a:t>
            </a:r>
            <a:r>
              <a:rPr lang="sk-SK" sz="1400" err="1">
                <a:latin typeface="Arial Rounded MT Bold"/>
                <a:ea typeface="Calibri" panose="020F0502020204030204" pitchFamily="34" charset="0"/>
                <a:cs typeface="Calibri"/>
              </a:rPr>
              <a:t>og</a:t>
            </a:r>
            <a:r>
              <a:rPr lang="sk-SK" sz="1400">
                <a:latin typeface="Arial Rounded MT Bold"/>
                <a:ea typeface="Calibri" panose="020F0502020204030204" pitchFamily="34" charset="0"/>
                <a:cs typeface="Calibri"/>
              </a:rPr>
              <a:t> </a:t>
            </a:r>
            <a:r>
              <a:rPr lang="sk-SK" sz="1400" err="1">
                <a:latin typeface="Arial Rounded MT Bold"/>
                <a:ea typeface="Calibri" panose="020F0502020204030204" pitchFamily="34" charset="0"/>
                <a:cs typeface="Calibri"/>
              </a:rPr>
              <a:t>styrkja</a:t>
            </a:r>
            <a:r>
              <a:rPr lang="sk-SK" sz="1400">
                <a:latin typeface="Arial Rounded MT Bold"/>
                <a:ea typeface="Calibri" panose="020F0502020204030204" pitchFamily="34" charset="0"/>
                <a:cs typeface="Calibri"/>
              </a:rPr>
              <a:t> </a:t>
            </a:r>
            <a:r>
              <a:rPr lang="sk-SK" sz="1400" err="1">
                <a:latin typeface="Arial Rounded MT Bold"/>
                <a:ea typeface="Calibri" panose="020F0502020204030204" pitchFamily="34" charset="0"/>
                <a:cs typeface="Calibri"/>
              </a:rPr>
              <a:t>fyrirtækið</a:t>
            </a:r>
            <a:r>
              <a:rPr lang="sk-SK" sz="1400">
                <a:latin typeface="Arial Rounded MT Bold"/>
                <a:ea typeface="Calibri" panose="020F0502020204030204" pitchFamily="34" charset="0"/>
                <a:cs typeface="Calibri"/>
              </a:rPr>
              <a:t> </a:t>
            </a:r>
            <a:r>
              <a:rPr lang="sk-SK" sz="1400" err="1">
                <a:latin typeface="Arial Rounded MT Bold"/>
                <a:ea typeface="Calibri" panose="020F0502020204030204" pitchFamily="34" charset="0"/>
                <a:cs typeface="Calibri"/>
              </a:rPr>
              <a:t>þitt</a:t>
            </a:r>
            <a:r>
              <a:rPr lang="sk-SK" sz="1400">
                <a:latin typeface="Arial Rounded MT Bold"/>
                <a:ea typeface="Calibri" panose="020F0502020204030204" pitchFamily="34" charset="0"/>
                <a:cs typeface="Calibri"/>
              </a:rPr>
              <a:t>.</a:t>
            </a:r>
          </a:p>
          <a:p>
            <a:pPr marL="342900" indent="-342900">
              <a:lnSpc>
                <a:spcPct val="107000"/>
              </a:lnSpc>
              <a:spcAft>
                <a:spcPts val="800"/>
              </a:spcAft>
              <a:buAutoNum type="arabicPeriod"/>
            </a:pPr>
            <a:r>
              <a:rPr lang="sk-SK" sz="1400" err="1">
                <a:latin typeface="Arial Rounded MT Bold"/>
                <a:ea typeface="Calibri" panose="020F0502020204030204" pitchFamily="34" charset="0"/>
                <a:cs typeface="Calibri"/>
              </a:rPr>
              <a:t>Þetta</a:t>
            </a:r>
            <a:r>
              <a:rPr lang="sk-SK" sz="1400">
                <a:latin typeface="Arial Rounded MT Bold"/>
                <a:ea typeface="Calibri" panose="020F0502020204030204" pitchFamily="34" charset="0"/>
                <a:cs typeface="Calibri"/>
              </a:rPr>
              <a:t> </a:t>
            </a:r>
            <a:r>
              <a:rPr lang="sk-SK" sz="1400" err="1">
                <a:latin typeface="Arial Rounded MT Bold"/>
                <a:ea typeface="Calibri" panose="020F0502020204030204" pitchFamily="34" charset="0"/>
                <a:cs typeface="Calibri"/>
              </a:rPr>
              <a:t>snýst</a:t>
            </a:r>
            <a:r>
              <a:rPr lang="sk-SK" sz="1400">
                <a:latin typeface="Arial Rounded MT Bold"/>
                <a:ea typeface="Calibri" panose="020F0502020204030204" pitchFamily="34" charset="0"/>
                <a:cs typeface="Calibri"/>
              </a:rPr>
              <a:t> um </a:t>
            </a:r>
            <a:r>
              <a:rPr lang="sk-SK" sz="1400" err="1">
                <a:latin typeface="Arial Rounded MT Bold"/>
                <a:ea typeface="Calibri" panose="020F0502020204030204" pitchFamily="34" charset="0"/>
                <a:cs typeface="Calibri"/>
              </a:rPr>
              <a:t>að</a:t>
            </a:r>
            <a:r>
              <a:rPr lang="sk-SK" sz="1400">
                <a:latin typeface="Arial Rounded MT Bold"/>
                <a:ea typeface="Calibri" panose="020F0502020204030204" pitchFamily="34" charset="0"/>
                <a:cs typeface="Calibri"/>
              </a:rPr>
              <a:t> </a:t>
            </a:r>
            <a:r>
              <a:rPr lang="sk-SK" sz="1400" err="1">
                <a:latin typeface="Arial Rounded MT Bold"/>
                <a:ea typeface="Calibri" panose="020F0502020204030204" pitchFamily="34" charset="0"/>
                <a:cs typeface="Calibri"/>
              </a:rPr>
              <a:t>vita</a:t>
            </a:r>
            <a:r>
              <a:rPr lang="sk-SK" sz="1400">
                <a:latin typeface="Arial Rounded MT Bold"/>
                <a:ea typeface="Calibri" panose="020F0502020204030204" pitchFamily="34" charset="0"/>
                <a:cs typeface="Calibri"/>
              </a:rPr>
              <a:t> </a:t>
            </a:r>
            <a:r>
              <a:rPr lang="sk-SK" sz="1400" err="1">
                <a:latin typeface="Arial Rounded MT Bold"/>
                <a:ea typeface="Calibri" panose="020F0502020204030204" pitchFamily="34" charset="0"/>
                <a:cs typeface="Calibri"/>
              </a:rPr>
              <a:t>hvernig</a:t>
            </a:r>
            <a:r>
              <a:rPr lang="sk-SK" sz="1400">
                <a:latin typeface="Arial Rounded MT Bold"/>
                <a:ea typeface="Calibri" panose="020F0502020204030204" pitchFamily="34" charset="0"/>
                <a:cs typeface="Calibri"/>
              </a:rPr>
              <a:t> á </a:t>
            </a:r>
            <a:r>
              <a:rPr lang="sk-SK" sz="1400" err="1">
                <a:latin typeface="Arial Rounded MT Bold"/>
                <a:ea typeface="Calibri" panose="020F0502020204030204" pitchFamily="34" charset="0"/>
                <a:cs typeface="Calibri"/>
              </a:rPr>
              <a:t>að</a:t>
            </a:r>
            <a:r>
              <a:rPr lang="sk-SK" sz="1400">
                <a:latin typeface="Arial Rounded MT Bold"/>
                <a:ea typeface="Calibri" panose="020F0502020204030204" pitchFamily="34" charset="0"/>
                <a:cs typeface="Calibri"/>
              </a:rPr>
              <a:t> </a:t>
            </a:r>
            <a:r>
              <a:rPr lang="sk-SK" sz="1400" err="1">
                <a:latin typeface="Arial Rounded MT Bold"/>
                <a:ea typeface="Calibri" panose="020F0502020204030204" pitchFamily="34" charset="0"/>
                <a:cs typeface="Calibri"/>
              </a:rPr>
              <a:t>setja</a:t>
            </a:r>
            <a:r>
              <a:rPr lang="sk-SK" sz="1400">
                <a:latin typeface="Arial Rounded MT Bold"/>
                <a:ea typeface="Calibri" panose="020F0502020204030204" pitchFamily="34" charset="0"/>
                <a:cs typeface="Calibri"/>
              </a:rPr>
              <a:t> </a:t>
            </a:r>
            <a:r>
              <a:rPr lang="sk-SK" sz="1400" err="1">
                <a:latin typeface="Arial Rounded MT Bold"/>
                <a:ea typeface="Calibri" panose="020F0502020204030204" pitchFamily="34" charset="0"/>
                <a:cs typeface="Calibri"/>
              </a:rPr>
              <a:t>upp</a:t>
            </a:r>
            <a:r>
              <a:rPr lang="sk-SK" sz="1400">
                <a:latin typeface="Arial Rounded MT Bold"/>
                <a:ea typeface="Calibri" panose="020F0502020204030204" pitchFamily="34" charset="0"/>
                <a:cs typeface="Calibri"/>
              </a:rPr>
              <a:t> </a:t>
            </a:r>
            <a:r>
              <a:rPr lang="sk-SK" sz="1400" err="1">
                <a:latin typeface="Arial Rounded MT Bold"/>
                <a:ea typeface="Calibri" panose="020F0502020204030204" pitchFamily="34" charset="0"/>
                <a:cs typeface="Calibri"/>
              </a:rPr>
              <a:t>netviðskipti</a:t>
            </a:r>
            <a:r>
              <a:rPr lang="sk-SK" sz="1400">
                <a:latin typeface="Arial Rounded MT Bold"/>
                <a:ea typeface="Calibri" panose="020F0502020204030204" pitchFamily="34" charset="0"/>
                <a:cs typeface="Calibri"/>
              </a:rPr>
              <a:t>, </a:t>
            </a:r>
            <a:r>
              <a:rPr lang="sk-SK" sz="1400" err="1">
                <a:latin typeface="Arial Rounded MT Bold"/>
                <a:ea typeface="Calibri" panose="020F0502020204030204" pitchFamily="34" charset="0"/>
                <a:cs typeface="Calibri"/>
              </a:rPr>
              <a:t>hvernig</a:t>
            </a:r>
            <a:r>
              <a:rPr lang="sk-SK" sz="1400">
                <a:latin typeface="Arial Rounded MT Bold"/>
                <a:ea typeface="Calibri" panose="020F0502020204030204" pitchFamily="34" charset="0"/>
                <a:cs typeface="Calibri"/>
              </a:rPr>
              <a:t> á </a:t>
            </a:r>
            <a:r>
              <a:rPr lang="sk-SK" sz="1400" err="1">
                <a:latin typeface="Arial Rounded MT Bold"/>
                <a:ea typeface="Calibri" panose="020F0502020204030204" pitchFamily="34" charset="0"/>
                <a:cs typeface="Calibri"/>
              </a:rPr>
              <a:t>að</a:t>
            </a:r>
            <a:r>
              <a:rPr lang="sk-SK" sz="1400">
                <a:latin typeface="Arial Rounded MT Bold"/>
                <a:ea typeface="Calibri" panose="020F0502020204030204" pitchFamily="34" charset="0"/>
                <a:cs typeface="Calibri"/>
              </a:rPr>
              <a:t> </a:t>
            </a:r>
            <a:r>
              <a:rPr lang="sk-SK" sz="1400" err="1">
                <a:latin typeface="Arial Rounded MT Bold"/>
                <a:ea typeface="Calibri" panose="020F0502020204030204" pitchFamily="34" charset="0"/>
                <a:cs typeface="Calibri"/>
              </a:rPr>
              <a:t>afla</a:t>
            </a:r>
            <a:r>
              <a:rPr lang="sk-SK" sz="1400">
                <a:latin typeface="Arial Rounded MT Bold"/>
                <a:ea typeface="Calibri" panose="020F0502020204030204" pitchFamily="34" charset="0"/>
                <a:cs typeface="Calibri"/>
              </a:rPr>
              <a:t> sér </a:t>
            </a:r>
            <a:r>
              <a:rPr lang="sk-SK" sz="1400" err="1">
                <a:latin typeface="Arial Rounded MT Bold"/>
                <a:ea typeface="Calibri" panose="020F0502020204030204" pitchFamily="34" charset="0"/>
                <a:cs typeface="Calibri"/>
              </a:rPr>
              <a:t>upplýsinga</a:t>
            </a:r>
            <a:r>
              <a:rPr lang="sk-SK" sz="1400">
                <a:latin typeface="Arial Rounded MT Bold"/>
                <a:ea typeface="Calibri" panose="020F0502020204030204" pitchFamily="34" charset="0"/>
                <a:cs typeface="Calibri"/>
              </a:rPr>
              <a:t> á </a:t>
            </a:r>
            <a:r>
              <a:rPr lang="sk-SK" sz="1400" err="1">
                <a:latin typeface="Arial Rounded MT Bold"/>
                <a:ea typeface="Calibri" panose="020F0502020204030204" pitchFamily="34" charset="0"/>
                <a:cs typeface="Calibri"/>
              </a:rPr>
              <a:t>netinu</a:t>
            </a:r>
            <a:r>
              <a:rPr lang="sk-SK" sz="1400">
                <a:latin typeface="Arial Rounded MT Bold"/>
                <a:ea typeface="Calibri" panose="020F0502020204030204" pitchFamily="34" charset="0"/>
                <a:cs typeface="Calibri"/>
              </a:rPr>
              <a:t>, </a:t>
            </a:r>
            <a:r>
              <a:rPr lang="sk-SK" sz="1400" err="1">
                <a:latin typeface="Arial Rounded MT Bold"/>
                <a:ea typeface="Calibri" panose="020F0502020204030204" pitchFamily="34" charset="0"/>
                <a:cs typeface="Calibri"/>
              </a:rPr>
              <a:t>hvernig</a:t>
            </a:r>
            <a:r>
              <a:rPr lang="sk-SK" sz="1400">
                <a:latin typeface="Arial Rounded MT Bold"/>
                <a:ea typeface="Calibri" panose="020F0502020204030204" pitchFamily="34" charset="0"/>
                <a:cs typeface="Calibri"/>
              </a:rPr>
              <a:t> á </a:t>
            </a:r>
            <a:r>
              <a:rPr lang="sk-SK" sz="1400" err="1">
                <a:latin typeface="Arial Rounded MT Bold"/>
                <a:ea typeface="Calibri" panose="020F0502020204030204" pitchFamily="34" charset="0"/>
                <a:cs typeface="Calibri"/>
              </a:rPr>
              <a:t>að</a:t>
            </a:r>
            <a:r>
              <a:rPr lang="sk-SK" sz="1400">
                <a:latin typeface="Arial Rounded MT Bold"/>
                <a:ea typeface="Calibri" panose="020F0502020204030204" pitchFamily="34" charset="0"/>
                <a:cs typeface="Calibri"/>
              </a:rPr>
              <a:t> </a:t>
            </a:r>
            <a:r>
              <a:rPr lang="sk-SK" sz="1400" err="1">
                <a:latin typeface="Arial Rounded MT Bold"/>
                <a:ea typeface="Calibri" panose="020F0502020204030204" pitchFamily="34" charset="0"/>
                <a:cs typeface="Calibri"/>
              </a:rPr>
              <a:t>stunda</a:t>
            </a:r>
            <a:r>
              <a:rPr lang="sk-SK" sz="1400">
                <a:latin typeface="Arial Rounded MT Bold"/>
                <a:ea typeface="Calibri" panose="020F0502020204030204" pitchFamily="34" charset="0"/>
                <a:cs typeface="Calibri"/>
              </a:rPr>
              <a:t> </a:t>
            </a:r>
            <a:r>
              <a:rPr lang="sk-SK" sz="1400" err="1">
                <a:latin typeface="Arial Rounded MT Bold"/>
                <a:ea typeface="Calibri" panose="020F0502020204030204" pitchFamily="34" charset="0"/>
                <a:cs typeface="Calibri"/>
              </a:rPr>
              <a:t>stafræna</a:t>
            </a:r>
            <a:r>
              <a:rPr lang="sk-SK" sz="1400">
                <a:latin typeface="Arial Rounded MT Bold"/>
                <a:ea typeface="Calibri" panose="020F0502020204030204" pitchFamily="34" charset="0"/>
                <a:cs typeface="Calibri"/>
              </a:rPr>
              <a:t> </a:t>
            </a:r>
            <a:r>
              <a:rPr lang="sk-SK" sz="1400" err="1">
                <a:latin typeface="Arial Rounded MT Bold"/>
                <a:ea typeface="Calibri" panose="020F0502020204030204" pitchFamily="34" charset="0"/>
                <a:cs typeface="Calibri"/>
              </a:rPr>
              <a:t>markaðssetningu</a:t>
            </a:r>
            <a:r>
              <a:rPr lang="sk-SK" sz="1400">
                <a:latin typeface="Arial Rounded MT Bold"/>
                <a:ea typeface="Calibri" panose="020F0502020204030204" pitchFamily="34" charset="0"/>
                <a:cs typeface="Calibri"/>
              </a:rPr>
              <a:t> </a:t>
            </a:r>
            <a:r>
              <a:rPr lang="sk-SK" sz="1400" err="1">
                <a:latin typeface="Arial Rounded MT Bold"/>
                <a:ea typeface="Calibri" panose="020F0502020204030204" pitchFamily="34" charset="0"/>
                <a:cs typeface="Calibri"/>
              </a:rPr>
              <a:t>og</a:t>
            </a:r>
            <a:r>
              <a:rPr lang="sk-SK" sz="1400">
                <a:latin typeface="Arial Rounded MT Bold"/>
                <a:ea typeface="Calibri" panose="020F0502020204030204" pitchFamily="34" charset="0"/>
                <a:cs typeface="Calibri"/>
              </a:rPr>
              <a:t> </a:t>
            </a:r>
            <a:r>
              <a:rPr lang="sk-SK" sz="1400" err="1">
                <a:latin typeface="Arial Rounded MT Bold"/>
                <a:ea typeface="Calibri" panose="020F0502020204030204" pitchFamily="34" charset="0"/>
                <a:cs typeface="Calibri"/>
              </a:rPr>
              <a:t>hvernig</a:t>
            </a:r>
            <a:r>
              <a:rPr lang="sk-SK" sz="1400">
                <a:latin typeface="Arial Rounded MT Bold"/>
                <a:ea typeface="Calibri" panose="020F0502020204030204" pitchFamily="34" charset="0"/>
                <a:cs typeface="Calibri"/>
              </a:rPr>
              <a:t> á </a:t>
            </a:r>
            <a:r>
              <a:rPr lang="sk-SK" sz="1400" err="1">
                <a:latin typeface="Arial Rounded MT Bold"/>
                <a:ea typeface="Calibri" panose="020F0502020204030204" pitchFamily="34" charset="0"/>
                <a:cs typeface="Calibri"/>
              </a:rPr>
              <a:t>að</a:t>
            </a:r>
            <a:r>
              <a:rPr lang="sk-SK" sz="1400">
                <a:latin typeface="Arial Rounded MT Bold"/>
                <a:ea typeface="Calibri" panose="020F0502020204030204" pitchFamily="34" charset="0"/>
                <a:cs typeface="Calibri"/>
              </a:rPr>
              <a:t> </a:t>
            </a:r>
            <a:r>
              <a:rPr lang="sk-SK" sz="1400" err="1">
                <a:latin typeface="Arial Rounded MT Bold"/>
                <a:ea typeface="Calibri" panose="020F0502020204030204" pitchFamily="34" charset="0"/>
                <a:cs typeface="Calibri"/>
              </a:rPr>
              <a:t>selja</a:t>
            </a:r>
            <a:r>
              <a:rPr lang="sk-SK" sz="1400">
                <a:latin typeface="Arial Rounded MT Bold"/>
                <a:ea typeface="Calibri" panose="020F0502020204030204" pitchFamily="34" charset="0"/>
                <a:cs typeface="Calibri"/>
              </a:rPr>
              <a:t> á </a:t>
            </a:r>
            <a:r>
              <a:rPr lang="sk-SK" sz="1400" err="1">
                <a:latin typeface="Arial Rounded MT Bold"/>
                <a:ea typeface="Calibri" panose="020F0502020204030204" pitchFamily="34" charset="0"/>
                <a:cs typeface="Calibri"/>
              </a:rPr>
              <a:t>netinu</a:t>
            </a:r>
            <a:r>
              <a:rPr lang="sk-SK" sz="1400">
                <a:latin typeface="Arial Rounded MT Bold"/>
                <a:ea typeface="Calibri" panose="020F0502020204030204" pitchFamily="34" charset="0"/>
                <a:cs typeface="Calibri"/>
              </a:rPr>
              <a:t>.</a:t>
            </a:r>
            <a:r>
              <a:rPr lang="en" sz="1400">
                <a:latin typeface="Arial Rounded MT Bold"/>
              </a:rPr>
              <a:t>	</a:t>
            </a:r>
            <a:endParaRPr sz="1400">
              <a:latin typeface="Arial Rounded MT Bold"/>
            </a:endParaRPr>
          </a:p>
        </p:txBody>
      </p:sp>
      <p:sp>
        <p:nvSpPr>
          <p:cNvPr id="6" name="Google Shape;101;p12"/>
          <p:cNvSpPr txBox="1">
            <a:spLocks/>
          </p:cNvSpPr>
          <p:nvPr/>
        </p:nvSpPr>
        <p:spPr>
          <a:xfrm>
            <a:off x="27122" y="82502"/>
            <a:ext cx="7369175" cy="550015"/>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FFFFFF"/>
              </a:buClr>
              <a:buSzPts val="2400"/>
              <a:buFont typeface="Raleway"/>
              <a:buNone/>
              <a:defRPr sz="2400" b="1" i="0" u="none" strike="noStrike" cap="none">
                <a:solidFill>
                  <a:srgbClr val="FFFFFF"/>
                </a:solidFill>
                <a:latin typeface="Raleway"/>
                <a:ea typeface="Raleway"/>
                <a:cs typeface="Raleway"/>
                <a:sym typeface="Raleway"/>
              </a:defRPr>
            </a:lvl1pPr>
            <a:lvl2pPr marR="0" lvl="1" algn="l" rtl="0">
              <a:lnSpc>
                <a:spcPct val="100000"/>
              </a:lnSpc>
              <a:spcBef>
                <a:spcPts val="0"/>
              </a:spcBef>
              <a:spcAft>
                <a:spcPts val="0"/>
              </a:spcAft>
              <a:buClr>
                <a:srgbClr val="FFFFFF"/>
              </a:buClr>
              <a:buSzPts val="2400"/>
              <a:buFont typeface="Raleway"/>
              <a:buNone/>
              <a:defRPr sz="2400" b="1" i="0" u="none" strike="noStrike" cap="none">
                <a:solidFill>
                  <a:srgbClr val="FFFFFF"/>
                </a:solidFill>
                <a:latin typeface="Raleway"/>
                <a:ea typeface="Raleway"/>
                <a:cs typeface="Raleway"/>
                <a:sym typeface="Raleway"/>
              </a:defRPr>
            </a:lvl2pPr>
            <a:lvl3pPr marR="0" lvl="2" algn="l" rtl="0">
              <a:lnSpc>
                <a:spcPct val="100000"/>
              </a:lnSpc>
              <a:spcBef>
                <a:spcPts val="0"/>
              </a:spcBef>
              <a:spcAft>
                <a:spcPts val="0"/>
              </a:spcAft>
              <a:buClr>
                <a:srgbClr val="FFFFFF"/>
              </a:buClr>
              <a:buSzPts val="2400"/>
              <a:buFont typeface="Raleway"/>
              <a:buNone/>
              <a:defRPr sz="2400" b="1" i="0" u="none" strike="noStrike" cap="none">
                <a:solidFill>
                  <a:srgbClr val="FFFFFF"/>
                </a:solidFill>
                <a:latin typeface="Raleway"/>
                <a:ea typeface="Raleway"/>
                <a:cs typeface="Raleway"/>
                <a:sym typeface="Raleway"/>
              </a:defRPr>
            </a:lvl3pPr>
            <a:lvl4pPr marR="0" lvl="3" algn="l" rtl="0">
              <a:lnSpc>
                <a:spcPct val="100000"/>
              </a:lnSpc>
              <a:spcBef>
                <a:spcPts val="0"/>
              </a:spcBef>
              <a:spcAft>
                <a:spcPts val="0"/>
              </a:spcAft>
              <a:buClr>
                <a:srgbClr val="FFFFFF"/>
              </a:buClr>
              <a:buSzPts val="2400"/>
              <a:buFont typeface="Raleway"/>
              <a:buNone/>
              <a:defRPr sz="2400" b="1" i="0" u="none" strike="noStrike" cap="none">
                <a:solidFill>
                  <a:srgbClr val="FFFFFF"/>
                </a:solidFill>
                <a:latin typeface="Raleway"/>
                <a:ea typeface="Raleway"/>
                <a:cs typeface="Raleway"/>
                <a:sym typeface="Raleway"/>
              </a:defRPr>
            </a:lvl4pPr>
            <a:lvl5pPr marR="0" lvl="4" algn="l" rtl="0">
              <a:lnSpc>
                <a:spcPct val="100000"/>
              </a:lnSpc>
              <a:spcBef>
                <a:spcPts val="0"/>
              </a:spcBef>
              <a:spcAft>
                <a:spcPts val="0"/>
              </a:spcAft>
              <a:buClr>
                <a:srgbClr val="FFFFFF"/>
              </a:buClr>
              <a:buSzPts val="2400"/>
              <a:buFont typeface="Raleway"/>
              <a:buNone/>
              <a:defRPr sz="2400" b="1" i="0" u="none" strike="noStrike" cap="none">
                <a:solidFill>
                  <a:srgbClr val="FFFFFF"/>
                </a:solidFill>
                <a:latin typeface="Raleway"/>
                <a:ea typeface="Raleway"/>
                <a:cs typeface="Raleway"/>
                <a:sym typeface="Raleway"/>
              </a:defRPr>
            </a:lvl5pPr>
            <a:lvl6pPr marR="0" lvl="5" algn="l" rtl="0">
              <a:lnSpc>
                <a:spcPct val="100000"/>
              </a:lnSpc>
              <a:spcBef>
                <a:spcPts val="0"/>
              </a:spcBef>
              <a:spcAft>
                <a:spcPts val="0"/>
              </a:spcAft>
              <a:buClr>
                <a:srgbClr val="FFFFFF"/>
              </a:buClr>
              <a:buSzPts val="2400"/>
              <a:buFont typeface="Raleway"/>
              <a:buNone/>
              <a:defRPr sz="2400" b="1" i="0" u="none" strike="noStrike" cap="none">
                <a:solidFill>
                  <a:srgbClr val="FFFFFF"/>
                </a:solidFill>
                <a:latin typeface="Raleway"/>
                <a:ea typeface="Raleway"/>
                <a:cs typeface="Raleway"/>
                <a:sym typeface="Raleway"/>
              </a:defRPr>
            </a:lvl6pPr>
            <a:lvl7pPr marR="0" lvl="6" algn="l" rtl="0">
              <a:lnSpc>
                <a:spcPct val="100000"/>
              </a:lnSpc>
              <a:spcBef>
                <a:spcPts val="0"/>
              </a:spcBef>
              <a:spcAft>
                <a:spcPts val="0"/>
              </a:spcAft>
              <a:buClr>
                <a:srgbClr val="FFFFFF"/>
              </a:buClr>
              <a:buSzPts val="2400"/>
              <a:buFont typeface="Raleway"/>
              <a:buNone/>
              <a:defRPr sz="2400" b="1" i="0" u="none" strike="noStrike" cap="none">
                <a:solidFill>
                  <a:srgbClr val="FFFFFF"/>
                </a:solidFill>
                <a:latin typeface="Raleway"/>
                <a:ea typeface="Raleway"/>
                <a:cs typeface="Raleway"/>
                <a:sym typeface="Raleway"/>
              </a:defRPr>
            </a:lvl7pPr>
            <a:lvl8pPr marR="0" lvl="7" algn="l" rtl="0">
              <a:lnSpc>
                <a:spcPct val="100000"/>
              </a:lnSpc>
              <a:spcBef>
                <a:spcPts val="0"/>
              </a:spcBef>
              <a:spcAft>
                <a:spcPts val="0"/>
              </a:spcAft>
              <a:buClr>
                <a:srgbClr val="FFFFFF"/>
              </a:buClr>
              <a:buSzPts val="2400"/>
              <a:buFont typeface="Raleway"/>
              <a:buNone/>
              <a:defRPr sz="2400" b="1" i="0" u="none" strike="noStrike" cap="none">
                <a:solidFill>
                  <a:srgbClr val="FFFFFF"/>
                </a:solidFill>
                <a:latin typeface="Raleway"/>
                <a:ea typeface="Raleway"/>
                <a:cs typeface="Raleway"/>
                <a:sym typeface="Raleway"/>
              </a:defRPr>
            </a:lvl8pPr>
            <a:lvl9pPr marR="0" lvl="8" algn="l" rtl="0">
              <a:lnSpc>
                <a:spcPct val="100000"/>
              </a:lnSpc>
              <a:spcBef>
                <a:spcPts val="0"/>
              </a:spcBef>
              <a:spcAft>
                <a:spcPts val="0"/>
              </a:spcAft>
              <a:buClr>
                <a:srgbClr val="FFFFFF"/>
              </a:buClr>
              <a:buSzPts val="2400"/>
              <a:buFont typeface="Raleway"/>
              <a:buNone/>
              <a:defRPr sz="2400" b="1" i="0" u="none" strike="noStrike" cap="none">
                <a:solidFill>
                  <a:srgbClr val="FFFFFF"/>
                </a:solidFill>
                <a:latin typeface="Raleway"/>
                <a:ea typeface="Raleway"/>
                <a:cs typeface="Raleway"/>
                <a:sym typeface="Raleway"/>
              </a:defRPr>
            </a:lvl9pPr>
          </a:lstStyle>
          <a:p>
            <a:r>
              <a:rPr lang="en-GB"/>
              <a:t>1.2 </a:t>
            </a:r>
            <a:r>
              <a:rPr lang="it-IT" err="1">
                <a:latin typeface="Arial Rounded MT Bold" panose="020F0704030504030204" pitchFamily="34" charset="0"/>
                <a:cs typeface="Calibri" panose="020F0502020204030204" pitchFamily="34" charset="0"/>
              </a:rPr>
              <a:t>Nauðsynleg</a:t>
            </a:r>
            <a:r>
              <a:rPr lang="it-IT">
                <a:latin typeface="Arial Rounded MT Bold" panose="020F0704030504030204" pitchFamily="34" charset="0"/>
                <a:cs typeface="Calibri" panose="020F0502020204030204" pitchFamily="34" charset="0"/>
              </a:rPr>
              <a:t> </a:t>
            </a:r>
            <a:r>
              <a:rPr lang="it-IT" err="1">
                <a:latin typeface="Arial Rounded MT Bold" panose="020F0704030504030204" pitchFamily="34" charset="0"/>
                <a:cs typeface="Calibri" panose="020F0502020204030204" pitchFamily="34" charset="0"/>
              </a:rPr>
              <a:t>þekking</a:t>
            </a:r>
            <a:endParaRPr lang="es-ES">
              <a:effectLst/>
              <a:latin typeface="Calibri" panose="020F0502020204030204" pitchFamily="34" charset="0"/>
              <a:ea typeface="Calibri" panose="020F0502020204030204" pitchFamily="34" charset="0"/>
              <a:cs typeface="Times New Roman" panose="02020603050405020304" pitchFamily="18" charset="0"/>
            </a:endParaRPr>
          </a:p>
          <a:p>
            <a:endParaRPr lang="en-GB"/>
          </a:p>
        </p:txBody>
      </p:sp>
      <p:pic>
        <p:nvPicPr>
          <p:cNvPr id="3" name="Imagen 2">
            <a:extLst>
              <a:ext uri="{FF2B5EF4-FFF2-40B4-BE49-F238E27FC236}">
                <a16:creationId xmlns:a16="http://schemas.microsoft.com/office/drawing/2014/main" id="{A2720F92-3311-4554-8757-C739D68BA71E}"/>
              </a:ext>
            </a:extLst>
          </p:cNvPr>
          <p:cNvPicPr>
            <a:picLocks noChangeAspect="1"/>
          </p:cNvPicPr>
          <p:nvPr/>
        </p:nvPicPr>
        <p:blipFill>
          <a:blip r:embed="rId3"/>
          <a:stretch>
            <a:fillRect/>
          </a:stretch>
        </p:blipFill>
        <p:spPr>
          <a:xfrm>
            <a:off x="70813" y="1290771"/>
            <a:ext cx="560176" cy="560176"/>
          </a:xfrm>
          <a:prstGeom prst="rect">
            <a:avLst/>
          </a:prstGeom>
        </p:spPr>
      </p:pic>
      <p:pic>
        <p:nvPicPr>
          <p:cNvPr id="5" name="Imagen 4">
            <a:extLst>
              <a:ext uri="{FF2B5EF4-FFF2-40B4-BE49-F238E27FC236}">
                <a16:creationId xmlns:a16="http://schemas.microsoft.com/office/drawing/2014/main" id="{AC37D15A-9F62-4086-9B55-8C31BD1A53F5}"/>
              </a:ext>
            </a:extLst>
          </p:cNvPr>
          <p:cNvPicPr>
            <a:picLocks noChangeAspect="1"/>
          </p:cNvPicPr>
          <p:nvPr/>
        </p:nvPicPr>
        <p:blipFill>
          <a:blip r:embed="rId4"/>
          <a:stretch>
            <a:fillRect/>
          </a:stretch>
        </p:blipFill>
        <p:spPr>
          <a:xfrm>
            <a:off x="8186607" y="2297151"/>
            <a:ext cx="616336" cy="616336"/>
          </a:xfrm>
          <a:prstGeom prst="rect">
            <a:avLst/>
          </a:prstGeom>
        </p:spPr>
      </p:pic>
    </p:spTree>
    <p:extLst>
      <p:ext uri="{BB962C8B-B14F-4D97-AF65-F5344CB8AC3E}">
        <p14:creationId xmlns:p14="http://schemas.microsoft.com/office/powerpoint/2010/main" val="327206029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64"/>
        <p:cNvGrpSpPr/>
        <p:nvPr/>
      </p:nvGrpSpPr>
      <p:grpSpPr>
        <a:xfrm>
          <a:off x="0" y="0"/>
          <a:ext cx="0" cy="0"/>
          <a:chOff x="0" y="0"/>
          <a:chExt cx="0" cy="0"/>
        </a:xfrm>
      </p:grpSpPr>
      <p:sp>
        <p:nvSpPr>
          <p:cNvPr id="165" name="Google Shape;165;p18"/>
          <p:cNvSpPr txBox="1">
            <a:spLocks noGrp="1"/>
          </p:cNvSpPr>
          <p:nvPr>
            <p:ph type="body" idx="4294967295"/>
          </p:nvPr>
        </p:nvSpPr>
        <p:spPr>
          <a:xfrm>
            <a:off x="414485" y="1465142"/>
            <a:ext cx="5770725" cy="3430588"/>
          </a:xfrm>
          <a:prstGeom prst="rect">
            <a:avLst/>
          </a:prstGeom>
        </p:spPr>
        <p:txBody>
          <a:bodyPr spcFirstLastPara="1" wrap="square" lIns="91425" tIns="91425" rIns="91425" bIns="91425" anchor="t" anchorCtr="0">
            <a:noAutofit/>
          </a:bodyPr>
          <a:lstStyle/>
          <a:p>
            <a:pPr marL="0" indent="0" algn="just">
              <a:lnSpc>
                <a:spcPct val="107000"/>
              </a:lnSpc>
              <a:spcAft>
                <a:spcPts val="800"/>
              </a:spcAft>
              <a:buNone/>
            </a:pPr>
            <a:r>
              <a:rPr lang="es-ES" sz="1400">
                <a:solidFill>
                  <a:srgbClr val="92D050"/>
                </a:solidFill>
                <a:effectLst/>
                <a:latin typeface="Arial Rounded MT Bold"/>
                <a:ea typeface="Calibri" panose="020F0502020204030204" pitchFamily="34" charset="0"/>
                <a:cs typeface="Calibri"/>
              </a:rPr>
              <a:t>5. </a:t>
            </a:r>
            <a:r>
              <a:rPr lang="sk-SK" sz="1400" err="1">
                <a:latin typeface="Arial Rounded MT Bold"/>
                <a:ea typeface="Calibri" panose="020F0502020204030204" pitchFamily="34" charset="0"/>
                <a:cs typeface="Calibri"/>
              </a:rPr>
              <a:t>Þetta</a:t>
            </a:r>
            <a:r>
              <a:rPr lang="sk-SK" sz="1400">
                <a:latin typeface="Arial Rounded MT Bold"/>
                <a:ea typeface="Calibri" panose="020F0502020204030204" pitchFamily="34" charset="0"/>
                <a:cs typeface="Calibri"/>
              </a:rPr>
              <a:t> </a:t>
            </a:r>
            <a:r>
              <a:rPr lang="sk-SK" sz="1400" err="1">
                <a:latin typeface="Arial Rounded MT Bold"/>
                <a:ea typeface="Calibri" panose="020F0502020204030204" pitchFamily="34" charset="0"/>
                <a:cs typeface="Calibri"/>
              </a:rPr>
              <a:t>snýst</a:t>
            </a:r>
            <a:r>
              <a:rPr lang="sk-SK" sz="1400">
                <a:latin typeface="Arial Rounded MT Bold"/>
                <a:ea typeface="Calibri" panose="020F0502020204030204" pitchFamily="34" charset="0"/>
                <a:cs typeface="Calibri"/>
              </a:rPr>
              <a:t> um </a:t>
            </a:r>
            <a:r>
              <a:rPr lang="sk-SK" sz="1400" err="1">
                <a:latin typeface="Arial Rounded MT Bold"/>
                <a:ea typeface="Calibri" panose="020F0502020204030204" pitchFamily="34" charset="0"/>
                <a:cs typeface="Calibri"/>
              </a:rPr>
              <a:t>að</a:t>
            </a:r>
            <a:r>
              <a:rPr lang="sk-SK" sz="1400">
                <a:latin typeface="Arial Rounded MT Bold"/>
                <a:ea typeface="Calibri" panose="020F0502020204030204" pitchFamily="34" charset="0"/>
                <a:cs typeface="Calibri"/>
              </a:rPr>
              <a:t> </a:t>
            </a:r>
            <a:r>
              <a:rPr lang="sk-SK" sz="1400" err="1">
                <a:latin typeface="Arial Rounded MT Bold"/>
                <a:ea typeface="Calibri" panose="020F0502020204030204" pitchFamily="34" charset="0"/>
                <a:cs typeface="Calibri"/>
              </a:rPr>
              <a:t>byggja</a:t>
            </a:r>
            <a:r>
              <a:rPr lang="sk-SK" sz="1400">
                <a:latin typeface="Arial Rounded MT Bold"/>
                <a:ea typeface="Calibri" panose="020F0502020204030204" pitchFamily="34" charset="0"/>
                <a:cs typeface="Calibri"/>
              </a:rPr>
              <a:t> </a:t>
            </a:r>
            <a:r>
              <a:rPr lang="sk-SK" sz="1400" err="1">
                <a:latin typeface="Arial Rounded MT Bold"/>
                <a:ea typeface="Calibri" panose="020F0502020204030204" pitchFamily="34" charset="0"/>
                <a:cs typeface="Calibri"/>
              </a:rPr>
              <a:t>upp</a:t>
            </a:r>
            <a:r>
              <a:rPr lang="sk-SK" sz="1400">
                <a:latin typeface="Arial Rounded MT Bold"/>
                <a:ea typeface="Calibri" panose="020F0502020204030204" pitchFamily="34" charset="0"/>
                <a:cs typeface="Calibri"/>
              </a:rPr>
              <a:t> </a:t>
            </a:r>
            <a:r>
              <a:rPr lang="sk-SK" sz="1400" err="1">
                <a:latin typeface="Arial Rounded MT Bold"/>
                <a:ea typeface="Calibri" panose="020F0502020204030204" pitchFamily="34" charset="0"/>
                <a:cs typeface="Calibri"/>
              </a:rPr>
              <a:t>eða</a:t>
            </a:r>
            <a:r>
              <a:rPr lang="sk-SK" sz="1400">
                <a:latin typeface="Arial Rounded MT Bold"/>
                <a:ea typeface="Calibri" panose="020F0502020204030204" pitchFamily="34" charset="0"/>
                <a:cs typeface="Calibri"/>
              </a:rPr>
              <a:t> </a:t>
            </a:r>
            <a:r>
              <a:rPr lang="sk-SK" sz="1400" err="1">
                <a:latin typeface="Arial Rounded MT Bold"/>
                <a:ea typeface="Calibri" panose="020F0502020204030204" pitchFamily="34" charset="0"/>
                <a:cs typeface="Calibri"/>
              </a:rPr>
              <a:t>auka</a:t>
            </a:r>
            <a:r>
              <a:rPr lang="sk-SK" sz="1400">
                <a:latin typeface="Arial Rounded MT Bold"/>
                <a:ea typeface="Calibri" panose="020F0502020204030204" pitchFamily="34" charset="0"/>
                <a:cs typeface="Calibri"/>
              </a:rPr>
              <a:t> </a:t>
            </a:r>
            <a:r>
              <a:rPr lang="sk-SK" sz="1400" err="1">
                <a:latin typeface="Arial Rounded MT Bold"/>
                <a:ea typeface="Calibri" panose="020F0502020204030204" pitchFamily="34" charset="0"/>
                <a:cs typeface="Calibri"/>
              </a:rPr>
              <a:t>stafræna</a:t>
            </a:r>
            <a:r>
              <a:rPr lang="sk-SK" sz="1400">
                <a:latin typeface="Arial Rounded MT Bold"/>
                <a:ea typeface="Calibri" panose="020F0502020204030204" pitchFamily="34" charset="0"/>
                <a:cs typeface="Calibri"/>
              </a:rPr>
              <a:t> </a:t>
            </a:r>
            <a:r>
              <a:rPr lang="sk-SK" sz="1400" err="1">
                <a:latin typeface="Arial Rounded MT Bold"/>
                <a:ea typeface="Calibri" panose="020F0502020204030204" pitchFamily="34" charset="0"/>
                <a:cs typeface="Calibri"/>
              </a:rPr>
              <a:t>hæfni</a:t>
            </a:r>
            <a:r>
              <a:rPr lang="sk-SK" sz="1400">
                <a:latin typeface="Arial Rounded MT Bold"/>
                <a:ea typeface="Calibri" panose="020F0502020204030204" pitchFamily="34" charset="0"/>
                <a:cs typeface="Calibri"/>
              </a:rPr>
              <a:t> </a:t>
            </a:r>
            <a:r>
              <a:rPr lang="sk-SK" sz="1400" err="1">
                <a:latin typeface="Arial Rounded MT Bold"/>
                <a:ea typeface="Calibri" panose="020F0502020204030204" pitchFamily="34" charset="0"/>
                <a:cs typeface="Calibri"/>
              </a:rPr>
              <a:t>þína</a:t>
            </a:r>
            <a:r>
              <a:rPr lang="sk-SK" sz="1400">
                <a:latin typeface="Arial Rounded MT Bold"/>
                <a:ea typeface="Calibri" panose="020F0502020204030204" pitchFamily="34" charset="0"/>
                <a:cs typeface="Calibri"/>
              </a:rPr>
              <a:t>, </a:t>
            </a:r>
            <a:r>
              <a:rPr lang="sk-SK" sz="1400" err="1">
                <a:latin typeface="Arial Rounded MT Bold"/>
                <a:ea typeface="Calibri" panose="020F0502020204030204" pitchFamily="34" charset="0"/>
                <a:cs typeface="Calibri"/>
              </a:rPr>
              <a:t>þróa</a:t>
            </a:r>
            <a:r>
              <a:rPr lang="sk-SK" sz="1400">
                <a:latin typeface="Arial Rounded MT Bold"/>
                <a:ea typeface="Calibri" panose="020F0502020204030204" pitchFamily="34" charset="0"/>
                <a:cs typeface="Calibri"/>
              </a:rPr>
              <a:t> </a:t>
            </a:r>
            <a:r>
              <a:rPr lang="sk-SK" sz="1400" err="1">
                <a:latin typeface="Arial Rounded MT Bold"/>
                <a:ea typeface="Calibri" panose="020F0502020204030204" pitchFamily="34" charset="0"/>
                <a:cs typeface="Calibri"/>
              </a:rPr>
              <a:t>samkeppnishæfar</a:t>
            </a:r>
            <a:r>
              <a:rPr lang="sk-SK" sz="1400">
                <a:latin typeface="Arial Rounded MT Bold"/>
                <a:ea typeface="Calibri" panose="020F0502020204030204" pitchFamily="34" charset="0"/>
                <a:cs typeface="Calibri"/>
              </a:rPr>
              <a:t> </a:t>
            </a:r>
            <a:r>
              <a:rPr lang="sk-SK" sz="1400" err="1">
                <a:latin typeface="Arial Rounded MT Bold"/>
                <a:ea typeface="Calibri" panose="020F0502020204030204" pitchFamily="34" charset="0"/>
                <a:cs typeface="Calibri"/>
              </a:rPr>
              <a:t>vörur</a:t>
            </a:r>
            <a:r>
              <a:rPr lang="sk-SK" sz="1400">
                <a:latin typeface="Arial Rounded MT Bold"/>
                <a:ea typeface="Calibri" panose="020F0502020204030204" pitchFamily="34" charset="0"/>
                <a:cs typeface="Calibri"/>
              </a:rPr>
              <a:t> </a:t>
            </a:r>
            <a:r>
              <a:rPr lang="sk-SK" sz="1400" err="1">
                <a:latin typeface="Arial Rounded MT Bold"/>
                <a:ea typeface="Calibri" panose="020F0502020204030204" pitchFamily="34" charset="0"/>
                <a:cs typeface="Calibri"/>
              </a:rPr>
              <a:t>eða</a:t>
            </a:r>
            <a:r>
              <a:rPr lang="sk-SK" sz="1400">
                <a:latin typeface="Arial Rounded MT Bold"/>
                <a:ea typeface="Calibri" panose="020F0502020204030204" pitchFamily="34" charset="0"/>
                <a:cs typeface="Calibri"/>
              </a:rPr>
              <a:t> </a:t>
            </a:r>
            <a:r>
              <a:rPr lang="sk-SK" sz="1400" err="1">
                <a:latin typeface="Arial Rounded MT Bold"/>
                <a:ea typeface="Calibri" panose="020F0502020204030204" pitchFamily="34" charset="0"/>
                <a:cs typeface="Calibri"/>
              </a:rPr>
              <a:t>þjónustu</a:t>
            </a:r>
            <a:r>
              <a:rPr lang="sk-SK" sz="1400">
                <a:latin typeface="Arial Rounded MT Bold"/>
                <a:ea typeface="Calibri" panose="020F0502020204030204" pitchFamily="34" charset="0"/>
                <a:cs typeface="Calibri"/>
              </a:rPr>
              <a:t> á </a:t>
            </a:r>
            <a:r>
              <a:rPr lang="sk-SK" sz="1400" err="1">
                <a:latin typeface="Arial Rounded MT Bold"/>
                <a:ea typeface="Calibri" panose="020F0502020204030204" pitchFamily="34" charset="0"/>
                <a:cs typeface="Calibri"/>
              </a:rPr>
              <a:t>netinu</a:t>
            </a:r>
            <a:r>
              <a:rPr lang="sk-SK" sz="1400">
                <a:latin typeface="Arial Rounded MT Bold"/>
                <a:ea typeface="Calibri" panose="020F0502020204030204" pitchFamily="34" charset="0"/>
                <a:cs typeface="Calibri"/>
              </a:rPr>
              <a:t> </a:t>
            </a:r>
            <a:r>
              <a:rPr lang="sk-SK" sz="1400" err="1">
                <a:latin typeface="Arial Rounded MT Bold"/>
                <a:ea typeface="Calibri" panose="020F0502020204030204" pitchFamily="34" charset="0"/>
                <a:cs typeface="Calibri"/>
              </a:rPr>
              <a:t>og</a:t>
            </a:r>
            <a:r>
              <a:rPr lang="sk-SK" sz="1400">
                <a:latin typeface="Arial Rounded MT Bold"/>
                <a:ea typeface="Calibri" panose="020F0502020204030204" pitchFamily="34" charset="0"/>
                <a:cs typeface="Calibri"/>
              </a:rPr>
              <a:t> </a:t>
            </a:r>
            <a:r>
              <a:rPr lang="sk-SK" sz="1400" err="1">
                <a:latin typeface="Arial Rounded MT Bold"/>
                <a:ea typeface="Calibri" panose="020F0502020204030204" pitchFamily="34" charset="0"/>
                <a:cs typeface="Calibri"/>
              </a:rPr>
              <a:t>byggja</a:t>
            </a:r>
            <a:r>
              <a:rPr lang="sk-SK" sz="1400">
                <a:latin typeface="Arial Rounded MT Bold"/>
                <a:ea typeface="Calibri" panose="020F0502020204030204" pitchFamily="34" charset="0"/>
                <a:cs typeface="Calibri"/>
              </a:rPr>
              <a:t> </a:t>
            </a:r>
            <a:r>
              <a:rPr lang="sk-SK" sz="1400" err="1">
                <a:latin typeface="Arial Rounded MT Bold"/>
                <a:ea typeface="Calibri" panose="020F0502020204030204" pitchFamily="34" charset="0"/>
                <a:cs typeface="Calibri"/>
              </a:rPr>
              <a:t>upp</a:t>
            </a:r>
            <a:r>
              <a:rPr lang="sk-SK" sz="1400">
                <a:latin typeface="Arial Rounded MT Bold"/>
                <a:ea typeface="Calibri" panose="020F0502020204030204" pitchFamily="34" charset="0"/>
                <a:cs typeface="Calibri"/>
              </a:rPr>
              <a:t> </a:t>
            </a:r>
            <a:r>
              <a:rPr lang="sk-SK" sz="1400" err="1">
                <a:latin typeface="Arial Rounded MT Bold"/>
                <a:ea typeface="Calibri" panose="020F0502020204030204" pitchFamily="34" charset="0"/>
                <a:cs typeface="Calibri"/>
              </a:rPr>
              <a:t>traust</a:t>
            </a:r>
            <a:r>
              <a:rPr lang="sk-SK" sz="1400">
                <a:latin typeface="Arial Rounded MT Bold"/>
                <a:ea typeface="Calibri" panose="020F0502020204030204" pitchFamily="34" charset="0"/>
                <a:cs typeface="Calibri"/>
              </a:rPr>
              <a:t>, </a:t>
            </a:r>
            <a:r>
              <a:rPr lang="sk-SK" sz="1400" err="1">
                <a:latin typeface="Arial Rounded MT Bold"/>
                <a:ea typeface="Calibri" panose="020F0502020204030204" pitchFamily="34" charset="0"/>
                <a:cs typeface="Calibri"/>
              </a:rPr>
              <a:t>sjálfbær</a:t>
            </a:r>
            <a:r>
              <a:rPr lang="sk-SK" sz="1400">
                <a:latin typeface="Arial Rounded MT Bold"/>
                <a:ea typeface="Calibri" panose="020F0502020204030204" pitchFamily="34" charset="0"/>
                <a:cs typeface="Calibri"/>
              </a:rPr>
              <a:t> </a:t>
            </a:r>
            <a:r>
              <a:rPr lang="sk-SK" sz="1400" err="1">
                <a:latin typeface="Arial Rounded MT Bold"/>
                <a:ea typeface="Calibri" panose="020F0502020204030204" pitchFamily="34" charset="0"/>
                <a:cs typeface="Calibri"/>
              </a:rPr>
              <a:t>viðskipti</a:t>
            </a:r>
            <a:r>
              <a:rPr lang="sk-SK" sz="1400">
                <a:latin typeface="Arial Rounded MT Bold"/>
                <a:ea typeface="Calibri" panose="020F0502020204030204" pitchFamily="34" charset="0"/>
                <a:cs typeface="Calibri"/>
              </a:rPr>
              <a:t> á </a:t>
            </a:r>
            <a:r>
              <a:rPr lang="sk-SK" sz="1400" err="1">
                <a:latin typeface="Arial Rounded MT Bold"/>
                <a:ea typeface="Calibri" panose="020F0502020204030204" pitchFamily="34" charset="0"/>
                <a:cs typeface="Calibri"/>
              </a:rPr>
              <a:t>innlendum</a:t>
            </a:r>
            <a:r>
              <a:rPr lang="sk-SK" sz="1400">
                <a:latin typeface="Arial Rounded MT Bold"/>
                <a:ea typeface="Calibri" panose="020F0502020204030204" pitchFamily="34" charset="0"/>
                <a:cs typeface="Calibri"/>
              </a:rPr>
              <a:t>, </a:t>
            </a:r>
            <a:r>
              <a:rPr lang="sk-SK" sz="1400" err="1">
                <a:latin typeface="Arial Rounded MT Bold"/>
                <a:ea typeface="Calibri" panose="020F0502020204030204" pitchFamily="34" charset="0"/>
                <a:cs typeface="Calibri"/>
              </a:rPr>
              <a:t>evrópskum</a:t>
            </a:r>
            <a:r>
              <a:rPr lang="sk-SK" sz="1400">
                <a:latin typeface="Arial Rounded MT Bold"/>
                <a:ea typeface="Calibri" panose="020F0502020204030204" pitchFamily="34" charset="0"/>
                <a:cs typeface="Calibri"/>
              </a:rPr>
              <a:t> </a:t>
            </a:r>
            <a:r>
              <a:rPr lang="sk-SK" sz="1400" err="1">
                <a:latin typeface="Arial Rounded MT Bold"/>
                <a:ea typeface="Calibri" panose="020F0502020204030204" pitchFamily="34" charset="0"/>
                <a:cs typeface="Calibri"/>
              </a:rPr>
              <a:t>og</a:t>
            </a:r>
            <a:r>
              <a:rPr lang="sk-SK" sz="1400">
                <a:latin typeface="Arial Rounded MT Bold"/>
                <a:ea typeface="Calibri" panose="020F0502020204030204" pitchFamily="34" charset="0"/>
                <a:cs typeface="Calibri"/>
              </a:rPr>
              <a:t> </a:t>
            </a:r>
            <a:r>
              <a:rPr lang="sk-SK" sz="1400" err="1">
                <a:latin typeface="Arial Rounded MT Bold"/>
                <a:ea typeface="Calibri" panose="020F0502020204030204" pitchFamily="34" charset="0"/>
                <a:cs typeface="Calibri"/>
              </a:rPr>
              <a:t>alþjóðlegum</a:t>
            </a:r>
            <a:r>
              <a:rPr lang="sk-SK" sz="1400">
                <a:latin typeface="Arial Rounded MT Bold"/>
                <a:ea typeface="Calibri" panose="020F0502020204030204" pitchFamily="34" charset="0"/>
                <a:cs typeface="Calibri"/>
              </a:rPr>
              <a:t> </a:t>
            </a:r>
            <a:r>
              <a:rPr lang="sk-SK" sz="1400" err="1">
                <a:latin typeface="Arial Rounded MT Bold"/>
                <a:ea typeface="Calibri" panose="020F0502020204030204" pitchFamily="34" charset="0"/>
                <a:cs typeface="Calibri"/>
              </a:rPr>
              <a:t>mörkuðum</a:t>
            </a:r>
            <a:r>
              <a:rPr lang="sk-SK" sz="1400">
                <a:latin typeface="Arial Rounded MT Bold"/>
                <a:ea typeface="Calibri" panose="020F0502020204030204" pitchFamily="34" charset="0"/>
                <a:cs typeface="Calibri"/>
              </a:rPr>
              <a:t>.</a:t>
            </a:r>
          </a:p>
          <a:p>
            <a:pPr marL="0" indent="0" algn="just">
              <a:lnSpc>
                <a:spcPct val="107000"/>
              </a:lnSpc>
              <a:spcAft>
                <a:spcPts val="800"/>
              </a:spcAft>
              <a:buNone/>
            </a:pPr>
            <a:r>
              <a:rPr lang="sk-SK" sz="1400">
                <a:solidFill>
                  <a:srgbClr val="92D050"/>
                </a:solidFill>
                <a:latin typeface="Arial Rounded MT Bold" panose="020F0704030504030204" pitchFamily="34" charset="0"/>
                <a:ea typeface="Calibri" panose="020F0502020204030204" pitchFamily="34" charset="0"/>
                <a:cs typeface="Calibri" panose="020F0502020204030204" pitchFamily="34" charset="0"/>
              </a:rPr>
              <a:t>6. </a:t>
            </a:r>
            <a:r>
              <a:rPr lang="sk-SK" sz="1400" err="1">
                <a:latin typeface="Arial Rounded MT Bold" panose="020F0704030504030204" pitchFamily="34" charset="0"/>
                <a:ea typeface="Calibri" panose="020F0502020204030204" pitchFamily="34" charset="0"/>
                <a:cs typeface="Calibri" panose="020F0502020204030204" pitchFamily="34" charset="0"/>
              </a:rPr>
              <a:t>Þetta</a:t>
            </a:r>
            <a:r>
              <a:rPr lang="sk-SK" sz="1400">
                <a:latin typeface="Arial Rounded MT Bold" panose="020F0704030504030204" pitchFamily="34" charset="0"/>
                <a:ea typeface="Calibri" panose="020F0502020204030204" pitchFamily="34" charset="0"/>
                <a:cs typeface="Calibri" panose="020F0502020204030204" pitchFamily="34" charset="0"/>
              </a:rPr>
              <a:t> </a:t>
            </a:r>
            <a:r>
              <a:rPr lang="sk-SK" sz="1400" err="1">
                <a:latin typeface="Arial Rounded MT Bold" panose="020F0704030504030204" pitchFamily="34" charset="0"/>
                <a:ea typeface="Calibri" panose="020F0502020204030204" pitchFamily="34" charset="0"/>
                <a:cs typeface="Calibri" panose="020F0502020204030204" pitchFamily="34" charset="0"/>
              </a:rPr>
              <a:t>snýst</a:t>
            </a:r>
            <a:r>
              <a:rPr lang="sk-SK" sz="1400">
                <a:latin typeface="Arial Rounded MT Bold" panose="020F0704030504030204" pitchFamily="34" charset="0"/>
                <a:ea typeface="Calibri" panose="020F0502020204030204" pitchFamily="34" charset="0"/>
                <a:cs typeface="Calibri" panose="020F0502020204030204" pitchFamily="34" charset="0"/>
              </a:rPr>
              <a:t> um </a:t>
            </a:r>
            <a:r>
              <a:rPr lang="sk-SK" sz="1400" err="1">
                <a:latin typeface="Arial Rounded MT Bold" panose="020F0704030504030204" pitchFamily="34" charset="0"/>
                <a:ea typeface="Calibri" panose="020F0502020204030204" pitchFamily="34" charset="0"/>
                <a:cs typeface="Calibri" panose="020F0502020204030204" pitchFamily="34" charset="0"/>
              </a:rPr>
              <a:t>þekkingu</a:t>
            </a:r>
            <a:r>
              <a:rPr lang="sk-SK" sz="1400">
                <a:latin typeface="Arial Rounded MT Bold" panose="020F0704030504030204" pitchFamily="34" charset="0"/>
                <a:ea typeface="Calibri" panose="020F0502020204030204" pitchFamily="34" charset="0"/>
                <a:cs typeface="Calibri" panose="020F0502020204030204" pitchFamily="34" charset="0"/>
              </a:rPr>
              <a:t>, </a:t>
            </a:r>
            <a:r>
              <a:rPr lang="sk-SK" sz="1400" err="1">
                <a:latin typeface="Arial Rounded MT Bold" panose="020F0704030504030204" pitchFamily="34" charset="0"/>
                <a:ea typeface="Calibri" panose="020F0502020204030204" pitchFamily="34" charset="0"/>
                <a:cs typeface="Calibri" panose="020F0502020204030204" pitchFamily="34" charset="0"/>
              </a:rPr>
              <a:t>viðhorf</a:t>
            </a:r>
            <a:r>
              <a:rPr lang="sk-SK" sz="1400">
                <a:latin typeface="Arial Rounded MT Bold" panose="020F0704030504030204" pitchFamily="34" charset="0"/>
                <a:ea typeface="Calibri" panose="020F0502020204030204" pitchFamily="34" charset="0"/>
                <a:cs typeface="Calibri" panose="020F0502020204030204" pitchFamily="34" charset="0"/>
              </a:rPr>
              <a:t>, </a:t>
            </a:r>
            <a:r>
              <a:rPr lang="sk-SK" sz="1400" err="1">
                <a:latin typeface="Arial Rounded MT Bold" panose="020F0704030504030204" pitchFamily="34" charset="0"/>
                <a:ea typeface="Calibri" panose="020F0502020204030204" pitchFamily="34" charset="0"/>
                <a:cs typeface="Calibri" panose="020F0502020204030204" pitchFamily="34" charset="0"/>
              </a:rPr>
              <a:t>færni</a:t>
            </a:r>
            <a:r>
              <a:rPr lang="sk-SK" sz="1400">
                <a:latin typeface="Arial Rounded MT Bold" panose="020F0704030504030204" pitchFamily="34" charset="0"/>
                <a:ea typeface="Calibri" panose="020F0502020204030204" pitchFamily="34" charset="0"/>
                <a:cs typeface="Calibri" panose="020F0502020204030204" pitchFamily="34" charset="0"/>
              </a:rPr>
              <a:t> </a:t>
            </a:r>
            <a:r>
              <a:rPr lang="sk-SK" sz="1400" err="1">
                <a:latin typeface="Arial Rounded MT Bold" panose="020F0704030504030204" pitchFamily="34" charset="0"/>
                <a:ea typeface="Calibri" panose="020F0502020204030204" pitchFamily="34" charset="0"/>
                <a:cs typeface="Calibri" panose="020F0502020204030204" pitchFamily="34" charset="0"/>
              </a:rPr>
              <a:t>og</a:t>
            </a:r>
            <a:r>
              <a:rPr lang="sk-SK" sz="1400">
                <a:latin typeface="Arial Rounded MT Bold" panose="020F0704030504030204" pitchFamily="34" charset="0"/>
                <a:ea typeface="Calibri" panose="020F0502020204030204" pitchFamily="34" charset="0"/>
                <a:cs typeface="Calibri" panose="020F0502020204030204" pitchFamily="34" charset="0"/>
              </a:rPr>
              <a:t> </a:t>
            </a:r>
            <a:r>
              <a:rPr lang="sk-SK" sz="1400" err="1">
                <a:latin typeface="Arial Rounded MT Bold" panose="020F0704030504030204" pitchFamily="34" charset="0"/>
                <a:ea typeface="Calibri" panose="020F0502020204030204" pitchFamily="34" charset="0"/>
                <a:cs typeface="Calibri" panose="020F0502020204030204" pitchFamily="34" charset="0"/>
              </a:rPr>
              <a:t>venjur</a:t>
            </a:r>
            <a:r>
              <a:rPr lang="sk-SK" sz="1400">
                <a:latin typeface="Arial Rounded MT Bold" panose="020F0704030504030204" pitchFamily="34" charset="0"/>
                <a:ea typeface="Calibri" panose="020F0502020204030204" pitchFamily="34" charset="0"/>
                <a:cs typeface="Calibri" panose="020F0502020204030204" pitchFamily="34" charset="0"/>
              </a:rPr>
              <a:t>. </a:t>
            </a:r>
          </a:p>
          <a:p>
            <a:pPr marL="0" indent="0" algn="just">
              <a:lnSpc>
                <a:spcPct val="107000"/>
              </a:lnSpc>
              <a:spcAft>
                <a:spcPts val="800"/>
              </a:spcAft>
              <a:buNone/>
            </a:pPr>
            <a:r>
              <a:rPr lang="sk-SK" sz="1400">
                <a:solidFill>
                  <a:srgbClr val="92D050"/>
                </a:solidFill>
                <a:latin typeface="Arial Rounded MT Bold"/>
                <a:ea typeface="Calibri" panose="020F0502020204030204" pitchFamily="34" charset="0"/>
                <a:cs typeface="Calibri"/>
              </a:rPr>
              <a:t>7. </a:t>
            </a:r>
            <a:r>
              <a:rPr lang="sk-SK" sz="1400" err="1">
                <a:latin typeface="Arial Rounded MT Bold"/>
                <a:ea typeface="Calibri" panose="020F0502020204030204" pitchFamily="34" charset="0"/>
                <a:cs typeface="Calibri"/>
              </a:rPr>
              <a:t>Hvatning</a:t>
            </a:r>
            <a:r>
              <a:rPr lang="sk-SK" sz="1400">
                <a:latin typeface="Arial Rounded MT Bold"/>
                <a:ea typeface="Calibri" panose="020F0502020204030204" pitchFamily="34" charset="0"/>
                <a:cs typeface="Calibri"/>
              </a:rPr>
              <a:t> </a:t>
            </a:r>
            <a:r>
              <a:rPr lang="sk-SK" sz="1400" err="1">
                <a:latin typeface="Arial Rounded MT Bold"/>
                <a:ea typeface="Calibri" panose="020F0502020204030204" pitchFamily="34" charset="0"/>
                <a:cs typeface="Calibri"/>
              </a:rPr>
              <a:t>er</a:t>
            </a:r>
            <a:r>
              <a:rPr lang="sk-SK" sz="1400">
                <a:latin typeface="Arial Rounded MT Bold"/>
                <a:ea typeface="Calibri" panose="020F0502020204030204" pitchFamily="34" charset="0"/>
                <a:cs typeface="Calibri"/>
              </a:rPr>
              <a:t> </a:t>
            </a:r>
            <a:r>
              <a:rPr lang="sk-SK" sz="1400" err="1">
                <a:latin typeface="Arial Rounded MT Bold"/>
                <a:ea typeface="Calibri" panose="020F0502020204030204" pitchFamily="34" charset="0"/>
                <a:cs typeface="Calibri"/>
              </a:rPr>
              <a:t>það</a:t>
            </a:r>
            <a:r>
              <a:rPr lang="sk-SK" sz="1400">
                <a:latin typeface="Arial Rounded MT Bold"/>
                <a:ea typeface="Calibri" panose="020F0502020204030204" pitchFamily="34" charset="0"/>
                <a:cs typeface="Calibri"/>
              </a:rPr>
              <a:t> sem </a:t>
            </a:r>
            <a:r>
              <a:rPr lang="sk-SK" sz="1400" err="1">
                <a:latin typeface="Arial Rounded MT Bold"/>
                <a:ea typeface="Calibri" panose="020F0502020204030204" pitchFamily="34" charset="0"/>
                <a:cs typeface="Calibri"/>
              </a:rPr>
              <a:t>kemur</a:t>
            </a:r>
            <a:r>
              <a:rPr lang="sk-SK" sz="1400">
                <a:latin typeface="Arial Rounded MT Bold"/>
                <a:ea typeface="Calibri" panose="020F0502020204030204" pitchFamily="34" charset="0"/>
                <a:cs typeface="Calibri"/>
              </a:rPr>
              <a:t> </a:t>
            </a:r>
            <a:r>
              <a:rPr lang="sk-SK" sz="1400" err="1">
                <a:latin typeface="Arial Rounded MT Bold"/>
                <a:ea typeface="Calibri" panose="020F0502020204030204" pitchFamily="34" charset="0"/>
                <a:cs typeface="Calibri"/>
              </a:rPr>
              <a:t>þér</a:t>
            </a:r>
            <a:r>
              <a:rPr lang="sk-SK" sz="1400">
                <a:latin typeface="Arial Rounded MT Bold"/>
                <a:ea typeface="Calibri" panose="020F0502020204030204" pitchFamily="34" charset="0"/>
                <a:cs typeface="Calibri"/>
              </a:rPr>
              <a:t> </a:t>
            </a:r>
            <a:r>
              <a:rPr lang="sk-SK" sz="1400" err="1">
                <a:latin typeface="Arial Rounded MT Bold"/>
                <a:ea typeface="Calibri" panose="020F0502020204030204" pitchFamily="34" charset="0"/>
                <a:cs typeface="Calibri"/>
              </a:rPr>
              <a:t>af</a:t>
            </a:r>
            <a:r>
              <a:rPr lang="sk-SK" sz="1400">
                <a:latin typeface="Arial Rounded MT Bold"/>
                <a:ea typeface="Calibri" panose="020F0502020204030204" pitchFamily="34" charset="0"/>
                <a:cs typeface="Calibri"/>
              </a:rPr>
              <a:t> </a:t>
            </a:r>
            <a:r>
              <a:rPr lang="sk-SK" sz="1400" err="1">
                <a:latin typeface="Arial Rounded MT Bold"/>
                <a:ea typeface="Calibri" panose="020F0502020204030204" pitchFamily="34" charset="0"/>
                <a:cs typeface="Calibri"/>
              </a:rPr>
              <a:t>stað</a:t>
            </a:r>
            <a:r>
              <a:rPr lang="sk-SK" sz="1400">
                <a:latin typeface="Arial Rounded MT Bold"/>
                <a:ea typeface="Calibri" panose="020F0502020204030204" pitchFamily="34" charset="0"/>
                <a:cs typeface="Calibri"/>
              </a:rPr>
              <a:t>: </a:t>
            </a:r>
            <a:r>
              <a:rPr lang="sk-SK" sz="1400" err="1">
                <a:latin typeface="Arial Rounded MT Bold"/>
                <a:ea typeface="Calibri" panose="020F0502020204030204" pitchFamily="34" charset="0"/>
                <a:cs typeface="Calibri"/>
              </a:rPr>
              <a:t>venjur</a:t>
            </a:r>
            <a:r>
              <a:rPr lang="sk-SK" sz="1400">
                <a:latin typeface="Arial Rounded MT Bold"/>
                <a:ea typeface="Calibri" panose="020F0502020204030204" pitchFamily="34" charset="0"/>
                <a:cs typeface="Calibri"/>
              </a:rPr>
              <a:t> </a:t>
            </a:r>
            <a:r>
              <a:rPr lang="sk-SK" sz="1400" err="1">
                <a:latin typeface="Arial Rounded MT Bold"/>
                <a:ea typeface="Calibri" panose="020F0502020204030204" pitchFamily="34" charset="0"/>
                <a:cs typeface="Calibri"/>
              </a:rPr>
              <a:t>er</a:t>
            </a:r>
            <a:r>
              <a:rPr lang="sk-SK" sz="1400">
                <a:latin typeface="Arial Rounded MT Bold"/>
                <a:ea typeface="Calibri" panose="020F0502020204030204" pitchFamily="34" charset="0"/>
                <a:cs typeface="Calibri"/>
              </a:rPr>
              <a:t> </a:t>
            </a:r>
            <a:r>
              <a:rPr lang="sk-SK" sz="1400" err="1">
                <a:latin typeface="Arial Rounded MT Bold"/>
                <a:ea typeface="Calibri" panose="020F0502020204030204" pitchFamily="34" charset="0"/>
                <a:cs typeface="Calibri"/>
              </a:rPr>
              <a:t>það</a:t>
            </a:r>
            <a:r>
              <a:rPr lang="sk-SK" sz="1400">
                <a:latin typeface="Arial Rounded MT Bold"/>
                <a:ea typeface="Calibri" panose="020F0502020204030204" pitchFamily="34" charset="0"/>
                <a:cs typeface="Calibri"/>
              </a:rPr>
              <a:t> sem </a:t>
            </a:r>
            <a:r>
              <a:rPr lang="sk-SK" sz="1400" err="1">
                <a:latin typeface="Arial Rounded MT Bold"/>
                <a:ea typeface="Calibri" panose="020F0502020204030204" pitchFamily="34" charset="0"/>
                <a:cs typeface="Calibri"/>
              </a:rPr>
              <a:t>heldur</a:t>
            </a:r>
            <a:r>
              <a:rPr lang="sk-SK" sz="1400">
                <a:latin typeface="Arial Rounded MT Bold"/>
                <a:ea typeface="Calibri" panose="020F0502020204030204" pitchFamily="34" charset="0"/>
                <a:cs typeface="Calibri"/>
              </a:rPr>
              <a:t> </a:t>
            </a:r>
            <a:r>
              <a:rPr lang="sk-SK" sz="1400" err="1">
                <a:latin typeface="Arial Rounded MT Bold"/>
                <a:ea typeface="Calibri" panose="020F0502020204030204" pitchFamily="34" charset="0"/>
                <a:cs typeface="Calibri"/>
              </a:rPr>
              <a:t>þér</a:t>
            </a:r>
            <a:r>
              <a:rPr lang="sk-SK" sz="1400">
                <a:latin typeface="Arial Rounded MT Bold"/>
                <a:ea typeface="Calibri" panose="020F0502020204030204" pitchFamily="34" charset="0"/>
                <a:cs typeface="Calibri"/>
              </a:rPr>
              <a:t> </a:t>
            </a:r>
            <a:r>
              <a:rPr lang="sk-SK" sz="1400" err="1">
                <a:latin typeface="Arial Rounded MT Bold"/>
                <a:ea typeface="Calibri" panose="020F0502020204030204" pitchFamily="34" charset="0"/>
                <a:cs typeface="Calibri"/>
              </a:rPr>
              <a:t>gangandi</a:t>
            </a:r>
            <a:r>
              <a:rPr lang="sk-SK" sz="1400">
                <a:latin typeface="Arial Rounded MT Bold"/>
                <a:ea typeface="Calibri" panose="020F0502020204030204" pitchFamily="34" charset="0"/>
                <a:cs typeface="Calibri"/>
              </a:rPr>
              <a:t>.</a:t>
            </a:r>
          </a:p>
          <a:p>
            <a:pPr marL="0" indent="0" algn="just">
              <a:lnSpc>
                <a:spcPct val="107000"/>
              </a:lnSpc>
              <a:spcAft>
                <a:spcPts val="800"/>
              </a:spcAft>
              <a:buNone/>
            </a:pPr>
            <a:r>
              <a:rPr lang="sk-SK" sz="1400">
                <a:solidFill>
                  <a:srgbClr val="92D050"/>
                </a:solidFill>
                <a:latin typeface="Arial Rounded MT Bold"/>
                <a:ea typeface="Calibri" panose="020F0502020204030204" pitchFamily="34" charset="0"/>
                <a:cs typeface="Calibri"/>
              </a:rPr>
              <a:t>8. </a:t>
            </a:r>
            <a:r>
              <a:rPr lang="sk-SK" sz="1400" err="1">
                <a:latin typeface="Arial Rounded MT Bold"/>
                <a:ea typeface="Calibri" panose="020F0502020204030204" pitchFamily="34" charset="0"/>
                <a:cs typeface="Calibri"/>
              </a:rPr>
              <a:t>Þekking</a:t>
            </a:r>
            <a:r>
              <a:rPr lang="sk-SK" sz="1400">
                <a:latin typeface="Arial Rounded MT Bold"/>
                <a:ea typeface="Calibri" panose="020F0502020204030204" pitchFamily="34" charset="0"/>
                <a:cs typeface="Calibri"/>
              </a:rPr>
              <a:t> </a:t>
            </a:r>
            <a:r>
              <a:rPr lang="sk-SK" sz="1400" err="1">
                <a:latin typeface="Arial Rounded MT Bold"/>
                <a:ea typeface="Calibri" panose="020F0502020204030204" pitchFamily="34" charset="0"/>
                <a:cs typeface="Calibri"/>
              </a:rPr>
              <a:t>styrkir</a:t>
            </a:r>
            <a:r>
              <a:rPr lang="sk-SK" sz="1400">
                <a:latin typeface="Arial Rounded MT Bold"/>
                <a:ea typeface="Calibri" panose="020F0502020204030204" pitchFamily="34" charset="0"/>
                <a:cs typeface="Calibri"/>
              </a:rPr>
              <a:t> </a:t>
            </a:r>
            <a:r>
              <a:rPr lang="sk-SK" sz="1400" err="1">
                <a:latin typeface="Arial Rounded MT Bold"/>
                <a:ea typeface="Calibri" panose="020F0502020204030204" pitchFamily="34" charset="0"/>
                <a:cs typeface="Calibri"/>
              </a:rPr>
              <a:t>þig</a:t>
            </a:r>
            <a:r>
              <a:rPr lang="sk-SK" sz="1400">
                <a:latin typeface="Arial Rounded MT Bold"/>
                <a:ea typeface="Calibri" panose="020F0502020204030204" pitchFamily="34" charset="0"/>
                <a:cs typeface="Calibri"/>
              </a:rPr>
              <a:t>: </a:t>
            </a:r>
            <a:r>
              <a:rPr lang="sk-SK" sz="1400" err="1">
                <a:latin typeface="Arial Rounded MT Bold"/>
                <a:ea typeface="Calibri" panose="020F0502020204030204" pitchFamily="34" charset="0"/>
                <a:cs typeface="Calibri"/>
              </a:rPr>
              <a:t>sjálfstraust</a:t>
            </a:r>
            <a:r>
              <a:rPr lang="sk-SK" sz="1400">
                <a:latin typeface="Arial Rounded MT Bold"/>
                <a:ea typeface="Calibri" panose="020F0502020204030204" pitchFamily="34" charset="0"/>
                <a:cs typeface="Calibri"/>
              </a:rPr>
              <a:t> </a:t>
            </a:r>
            <a:r>
              <a:rPr lang="sk-SK" sz="1400" err="1">
                <a:latin typeface="Arial Rounded MT Bold"/>
                <a:ea typeface="Calibri" panose="020F0502020204030204" pitchFamily="34" charset="0"/>
                <a:cs typeface="Calibri"/>
              </a:rPr>
              <a:t>vex</a:t>
            </a:r>
            <a:r>
              <a:rPr lang="sk-SK" sz="1400">
                <a:latin typeface="Arial Rounded MT Bold"/>
                <a:ea typeface="Calibri" panose="020F0502020204030204" pitchFamily="34" charset="0"/>
                <a:cs typeface="Calibri"/>
              </a:rPr>
              <a:t> </a:t>
            </a:r>
            <a:r>
              <a:rPr lang="sk-SK" sz="1400" err="1">
                <a:latin typeface="Arial Rounded MT Bold"/>
                <a:ea typeface="Calibri" panose="020F0502020204030204" pitchFamily="34" charset="0"/>
                <a:cs typeface="Calibri"/>
              </a:rPr>
              <a:t>með</a:t>
            </a:r>
            <a:r>
              <a:rPr lang="sk-SK" sz="1400">
                <a:latin typeface="Arial Rounded MT Bold"/>
                <a:ea typeface="Calibri" panose="020F0502020204030204" pitchFamily="34" charset="0"/>
                <a:cs typeface="Calibri"/>
              </a:rPr>
              <a:t> </a:t>
            </a:r>
            <a:r>
              <a:rPr lang="sk-SK" sz="1400" err="1">
                <a:latin typeface="Arial Rounded MT Bold"/>
                <a:ea typeface="Calibri" panose="020F0502020204030204" pitchFamily="34" charset="0"/>
                <a:cs typeface="Calibri"/>
              </a:rPr>
              <a:t>því</a:t>
            </a:r>
            <a:r>
              <a:rPr lang="sk-SK" sz="1400">
                <a:latin typeface="Arial Rounded MT Bold"/>
                <a:ea typeface="Calibri" panose="020F0502020204030204" pitchFamily="34" charset="0"/>
                <a:cs typeface="Calibri"/>
              </a:rPr>
              <a:t> </a:t>
            </a:r>
            <a:r>
              <a:rPr lang="sk-SK" sz="1400" err="1">
                <a:latin typeface="Arial Rounded MT Bold"/>
                <a:ea typeface="Calibri" panose="020F0502020204030204" pitchFamily="34" charset="0"/>
                <a:cs typeface="Calibri"/>
              </a:rPr>
              <a:t>að</a:t>
            </a:r>
            <a:r>
              <a:rPr lang="sk-SK" sz="1400">
                <a:latin typeface="Arial Rounded MT Bold"/>
                <a:ea typeface="Calibri" panose="020F0502020204030204" pitchFamily="34" charset="0"/>
                <a:cs typeface="Calibri"/>
              </a:rPr>
              <a:t> </a:t>
            </a:r>
            <a:r>
              <a:rPr lang="sk-SK" sz="1400" err="1">
                <a:latin typeface="Arial Rounded MT Bold"/>
                <a:ea typeface="Calibri" panose="020F0502020204030204" pitchFamily="34" charset="0"/>
                <a:cs typeface="Calibri"/>
              </a:rPr>
              <a:t>vita</a:t>
            </a:r>
            <a:r>
              <a:rPr lang="sk-SK" sz="1400">
                <a:latin typeface="Arial Rounded MT Bold"/>
                <a:ea typeface="Calibri" panose="020F0502020204030204" pitchFamily="34" charset="0"/>
                <a:cs typeface="Calibri"/>
              </a:rPr>
              <a:t> </a:t>
            </a:r>
            <a:r>
              <a:rPr lang="sk-SK" sz="1400" err="1">
                <a:latin typeface="Arial Rounded MT Bold"/>
                <a:ea typeface="Calibri" panose="020F0502020204030204" pitchFamily="34" charset="0"/>
                <a:cs typeface="Calibri"/>
              </a:rPr>
              <a:t>hvað</a:t>
            </a:r>
            <a:r>
              <a:rPr lang="sk-SK" sz="1400">
                <a:latin typeface="Arial Rounded MT Bold"/>
                <a:ea typeface="Calibri" panose="020F0502020204030204" pitchFamily="34" charset="0"/>
                <a:cs typeface="Calibri"/>
              </a:rPr>
              <a:t> á </a:t>
            </a:r>
            <a:r>
              <a:rPr lang="sk-SK" sz="1400" err="1">
                <a:latin typeface="Arial Rounded MT Bold"/>
                <a:ea typeface="Calibri" panose="020F0502020204030204" pitchFamily="34" charset="0"/>
                <a:cs typeface="Calibri"/>
              </a:rPr>
              <a:t>að</a:t>
            </a:r>
            <a:r>
              <a:rPr lang="sk-SK" sz="1400">
                <a:latin typeface="Arial Rounded MT Bold"/>
                <a:ea typeface="Calibri" panose="020F0502020204030204" pitchFamily="34" charset="0"/>
                <a:cs typeface="Calibri"/>
              </a:rPr>
              <a:t> </a:t>
            </a:r>
            <a:r>
              <a:rPr lang="sk-SK" sz="1400" err="1">
                <a:latin typeface="Arial Rounded MT Bold"/>
                <a:ea typeface="Calibri" panose="020F0502020204030204" pitchFamily="34" charset="0"/>
                <a:cs typeface="Calibri"/>
              </a:rPr>
              <a:t>gera</a:t>
            </a:r>
            <a:r>
              <a:rPr lang="sk-SK" sz="1400">
                <a:latin typeface="Arial Rounded MT Bold"/>
                <a:ea typeface="Calibri" panose="020F0502020204030204" pitchFamily="34" charset="0"/>
                <a:cs typeface="Calibri"/>
              </a:rPr>
              <a:t> </a:t>
            </a:r>
            <a:r>
              <a:rPr lang="sk-SK" sz="1400" err="1">
                <a:latin typeface="Arial Rounded MT Bold"/>
                <a:ea typeface="Calibri" panose="020F0502020204030204" pitchFamily="34" charset="0"/>
                <a:cs typeface="Calibri"/>
              </a:rPr>
              <a:t>og</a:t>
            </a:r>
            <a:r>
              <a:rPr lang="sk-SK" sz="1400">
                <a:latin typeface="Arial Rounded MT Bold"/>
                <a:ea typeface="Calibri" panose="020F0502020204030204" pitchFamily="34" charset="0"/>
                <a:cs typeface="Calibri"/>
              </a:rPr>
              <a:t> </a:t>
            </a:r>
            <a:r>
              <a:rPr lang="sk-SK" sz="1400" err="1">
                <a:latin typeface="Arial Rounded MT Bold"/>
                <a:ea typeface="Calibri" panose="020F0502020204030204" pitchFamily="34" charset="0"/>
                <a:cs typeface="Calibri"/>
              </a:rPr>
              <a:t>hvernig</a:t>
            </a:r>
            <a:r>
              <a:rPr lang="sk-SK" sz="1400">
                <a:latin typeface="Arial Rounded MT Bold"/>
                <a:ea typeface="Calibri" panose="020F0502020204030204" pitchFamily="34" charset="0"/>
                <a:cs typeface="Calibri"/>
              </a:rPr>
              <a:t> á </a:t>
            </a:r>
            <a:r>
              <a:rPr lang="sk-SK" sz="1400" err="1">
                <a:latin typeface="Arial Rounded MT Bold"/>
                <a:ea typeface="Calibri" panose="020F0502020204030204" pitchFamily="34" charset="0"/>
                <a:cs typeface="Calibri"/>
              </a:rPr>
              <a:t>að</a:t>
            </a:r>
            <a:r>
              <a:rPr lang="sk-SK" sz="1400">
                <a:latin typeface="Arial Rounded MT Bold"/>
                <a:ea typeface="Calibri" panose="020F0502020204030204" pitchFamily="34" charset="0"/>
                <a:cs typeface="Calibri"/>
              </a:rPr>
              <a:t> </a:t>
            </a:r>
            <a:r>
              <a:rPr lang="sk-SK" sz="1400" err="1">
                <a:latin typeface="Arial Rounded MT Bold"/>
                <a:ea typeface="Calibri" panose="020F0502020204030204" pitchFamily="34" charset="0"/>
                <a:cs typeface="Calibri"/>
              </a:rPr>
              <a:t>gera</a:t>
            </a:r>
            <a:r>
              <a:rPr lang="sk-SK" sz="1400">
                <a:latin typeface="Arial Rounded MT Bold"/>
                <a:ea typeface="Calibri" panose="020F0502020204030204" pitchFamily="34" charset="0"/>
                <a:cs typeface="Calibri"/>
              </a:rPr>
              <a:t> </a:t>
            </a:r>
            <a:r>
              <a:rPr lang="sk-SK" sz="1400" err="1">
                <a:latin typeface="Arial Rounded MT Bold"/>
                <a:ea typeface="Calibri" panose="020F0502020204030204" pitchFamily="34" charset="0"/>
                <a:cs typeface="Calibri"/>
              </a:rPr>
              <a:t>það</a:t>
            </a:r>
            <a:r>
              <a:rPr lang="sk-SK" sz="1400">
                <a:latin typeface="Arial Rounded MT Bold"/>
                <a:ea typeface="Calibri" panose="020F0502020204030204" pitchFamily="34" charset="0"/>
                <a:cs typeface="Calibri"/>
              </a:rPr>
              <a:t>.</a:t>
            </a:r>
            <a:r>
              <a:rPr lang="en" sz="1400">
                <a:latin typeface="Arial Rounded MT Bold"/>
              </a:rPr>
              <a:t>	</a:t>
            </a:r>
            <a:endParaRPr sz="1400">
              <a:latin typeface="Arial Rounded MT Bold" panose="020F0704030504030204" pitchFamily="34" charset="0"/>
            </a:endParaRPr>
          </a:p>
        </p:txBody>
      </p:sp>
      <p:sp>
        <p:nvSpPr>
          <p:cNvPr id="6" name="Google Shape;101;p12"/>
          <p:cNvSpPr txBox="1">
            <a:spLocks/>
          </p:cNvSpPr>
          <p:nvPr/>
        </p:nvSpPr>
        <p:spPr>
          <a:xfrm>
            <a:off x="27122" y="82502"/>
            <a:ext cx="7369175" cy="550015"/>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FFFFFF"/>
              </a:buClr>
              <a:buSzPts val="2400"/>
              <a:buFont typeface="Raleway"/>
              <a:buNone/>
              <a:defRPr sz="2400" b="1" i="0" u="none" strike="noStrike" cap="none">
                <a:solidFill>
                  <a:srgbClr val="FFFFFF"/>
                </a:solidFill>
                <a:latin typeface="Raleway"/>
                <a:ea typeface="Raleway"/>
                <a:cs typeface="Raleway"/>
                <a:sym typeface="Raleway"/>
              </a:defRPr>
            </a:lvl1pPr>
            <a:lvl2pPr marR="0" lvl="1" algn="l" rtl="0">
              <a:lnSpc>
                <a:spcPct val="100000"/>
              </a:lnSpc>
              <a:spcBef>
                <a:spcPts val="0"/>
              </a:spcBef>
              <a:spcAft>
                <a:spcPts val="0"/>
              </a:spcAft>
              <a:buClr>
                <a:srgbClr val="FFFFFF"/>
              </a:buClr>
              <a:buSzPts val="2400"/>
              <a:buFont typeface="Raleway"/>
              <a:buNone/>
              <a:defRPr sz="2400" b="1" i="0" u="none" strike="noStrike" cap="none">
                <a:solidFill>
                  <a:srgbClr val="FFFFFF"/>
                </a:solidFill>
                <a:latin typeface="Raleway"/>
                <a:ea typeface="Raleway"/>
                <a:cs typeface="Raleway"/>
                <a:sym typeface="Raleway"/>
              </a:defRPr>
            </a:lvl2pPr>
            <a:lvl3pPr marR="0" lvl="2" algn="l" rtl="0">
              <a:lnSpc>
                <a:spcPct val="100000"/>
              </a:lnSpc>
              <a:spcBef>
                <a:spcPts val="0"/>
              </a:spcBef>
              <a:spcAft>
                <a:spcPts val="0"/>
              </a:spcAft>
              <a:buClr>
                <a:srgbClr val="FFFFFF"/>
              </a:buClr>
              <a:buSzPts val="2400"/>
              <a:buFont typeface="Raleway"/>
              <a:buNone/>
              <a:defRPr sz="2400" b="1" i="0" u="none" strike="noStrike" cap="none">
                <a:solidFill>
                  <a:srgbClr val="FFFFFF"/>
                </a:solidFill>
                <a:latin typeface="Raleway"/>
                <a:ea typeface="Raleway"/>
                <a:cs typeface="Raleway"/>
                <a:sym typeface="Raleway"/>
              </a:defRPr>
            </a:lvl3pPr>
            <a:lvl4pPr marR="0" lvl="3" algn="l" rtl="0">
              <a:lnSpc>
                <a:spcPct val="100000"/>
              </a:lnSpc>
              <a:spcBef>
                <a:spcPts val="0"/>
              </a:spcBef>
              <a:spcAft>
                <a:spcPts val="0"/>
              </a:spcAft>
              <a:buClr>
                <a:srgbClr val="FFFFFF"/>
              </a:buClr>
              <a:buSzPts val="2400"/>
              <a:buFont typeface="Raleway"/>
              <a:buNone/>
              <a:defRPr sz="2400" b="1" i="0" u="none" strike="noStrike" cap="none">
                <a:solidFill>
                  <a:srgbClr val="FFFFFF"/>
                </a:solidFill>
                <a:latin typeface="Raleway"/>
                <a:ea typeface="Raleway"/>
                <a:cs typeface="Raleway"/>
                <a:sym typeface="Raleway"/>
              </a:defRPr>
            </a:lvl4pPr>
            <a:lvl5pPr marR="0" lvl="4" algn="l" rtl="0">
              <a:lnSpc>
                <a:spcPct val="100000"/>
              </a:lnSpc>
              <a:spcBef>
                <a:spcPts val="0"/>
              </a:spcBef>
              <a:spcAft>
                <a:spcPts val="0"/>
              </a:spcAft>
              <a:buClr>
                <a:srgbClr val="FFFFFF"/>
              </a:buClr>
              <a:buSzPts val="2400"/>
              <a:buFont typeface="Raleway"/>
              <a:buNone/>
              <a:defRPr sz="2400" b="1" i="0" u="none" strike="noStrike" cap="none">
                <a:solidFill>
                  <a:srgbClr val="FFFFFF"/>
                </a:solidFill>
                <a:latin typeface="Raleway"/>
                <a:ea typeface="Raleway"/>
                <a:cs typeface="Raleway"/>
                <a:sym typeface="Raleway"/>
              </a:defRPr>
            </a:lvl5pPr>
            <a:lvl6pPr marR="0" lvl="5" algn="l" rtl="0">
              <a:lnSpc>
                <a:spcPct val="100000"/>
              </a:lnSpc>
              <a:spcBef>
                <a:spcPts val="0"/>
              </a:spcBef>
              <a:spcAft>
                <a:spcPts val="0"/>
              </a:spcAft>
              <a:buClr>
                <a:srgbClr val="FFFFFF"/>
              </a:buClr>
              <a:buSzPts val="2400"/>
              <a:buFont typeface="Raleway"/>
              <a:buNone/>
              <a:defRPr sz="2400" b="1" i="0" u="none" strike="noStrike" cap="none">
                <a:solidFill>
                  <a:srgbClr val="FFFFFF"/>
                </a:solidFill>
                <a:latin typeface="Raleway"/>
                <a:ea typeface="Raleway"/>
                <a:cs typeface="Raleway"/>
                <a:sym typeface="Raleway"/>
              </a:defRPr>
            </a:lvl6pPr>
            <a:lvl7pPr marR="0" lvl="6" algn="l" rtl="0">
              <a:lnSpc>
                <a:spcPct val="100000"/>
              </a:lnSpc>
              <a:spcBef>
                <a:spcPts val="0"/>
              </a:spcBef>
              <a:spcAft>
                <a:spcPts val="0"/>
              </a:spcAft>
              <a:buClr>
                <a:srgbClr val="FFFFFF"/>
              </a:buClr>
              <a:buSzPts val="2400"/>
              <a:buFont typeface="Raleway"/>
              <a:buNone/>
              <a:defRPr sz="2400" b="1" i="0" u="none" strike="noStrike" cap="none">
                <a:solidFill>
                  <a:srgbClr val="FFFFFF"/>
                </a:solidFill>
                <a:latin typeface="Raleway"/>
                <a:ea typeface="Raleway"/>
                <a:cs typeface="Raleway"/>
                <a:sym typeface="Raleway"/>
              </a:defRPr>
            </a:lvl7pPr>
            <a:lvl8pPr marR="0" lvl="7" algn="l" rtl="0">
              <a:lnSpc>
                <a:spcPct val="100000"/>
              </a:lnSpc>
              <a:spcBef>
                <a:spcPts val="0"/>
              </a:spcBef>
              <a:spcAft>
                <a:spcPts val="0"/>
              </a:spcAft>
              <a:buClr>
                <a:srgbClr val="FFFFFF"/>
              </a:buClr>
              <a:buSzPts val="2400"/>
              <a:buFont typeface="Raleway"/>
              <a:buNone/>
              <a:defRPr sz="2400" b="1" i="0" u="none" strike="noStrike" cap="none">
                <a:solidFill>
                  <a:srgbClr val="FFFFFF"/>
                </a:solidFill>
                <a:latin typeface="Raleway"/>
                <a:ea typeface="Raleway"/>
                <a:cs typeface="Raleway"/>
                <a:sym typeface="Raleway"/>
              </a:defRPr>
            </a:lvl8pPr>
            <a:lvl9pPr marR="0" lvl="8" algn="l" rtl="0">
              <a:lnSpc>
                <a:spcPct val="100000"/>
              </a:lnSpc>
              <a:spcBef>
                <a:spcPts val="0"/>
              </a:spcBef>
              <a:spcAft>
                <a:spcPts val="0"/>
              </a:spcAft>
              <a:buClr>
                <a:srgbClr val="FFFFFF"/>
              </a:buClr>
              <a:buSzPts val="2400"/>
              <a:buFont typeface="Raleway"/>
              <a:buNone/>
              <a:defRPr sz="2400" b="1" i="0" u="none" strike="noStrike" cap="none">
                <a:solidFill>
                  <a:srgbClr val="FFFFFF"/>
                </a:solidFill>
                <a:latin typeface="Raleway"/>
                <a:ea typeface="Raleway"/>
                <a:cs typeface="Raleway"/>
                <a:sym typeface="Raleway"/>
              </a:defRPr>
            </a:lvl9pPr>
          </a:lstStyle>
          <a:p>
            <a:r>
              <a:rPr lang="en-GB"/>
              <a:t>1.2 </a:t>
            </a:r>
            <a:r>
              <a:rPr lang="it-IT" err="1">
                <a:latin typeface="Arial Rounded MT Bold" panose="020F0704030504030204" pitchFamily="34" charset="0"/>
                <a:cs typeface="Calibri" panose="020F0502020204030204" pitchFamily="34" charset="0"/>
              </a:rPr>
              <a:t>Nauðsynleg</a:t>
            </a:r>
            <a:r>
              <a:rPr lang="it-IT">
                <a:latin typeface="Arial Rounded MT Bold" panose="020F0704030504030204" pitchFamily="34" charset="0"/>
                <a:cs typeface="Calibri" panose="020F0502020204030204" pitchFamily="34" charset="0"/>
              </a:rPr>
              <a:t> </a:t>
            </a:r>
            <a:r>
              <a:rPr lang="it-IT" err="1">
                <a:latin typeface="Arial Rounded MT Bold" panose="020F0704030504030204" pitchFamily="34" charset="0"/>
                <a:cs typeface="Calibri" panose="020F0502020204030204" pitchFamily="34" charset="0"/>
              </a:rPr>
              <a:t>þekking</a:t>
            </a:r>
            <a:endParaRPr lang="es-ES">
              <a:latin typeface="Calibri" panose="020F0502020204030204" pitchFamily="34" charset="0"/>
              <a:ea typeface="Calibri" panose="020F0502020204030204" pitchFamily="34" charset="0"/>
              <a:cs typeface="Times New Roman" panose="02020603050405020304" pitchFamily="18" charset="0"/>
            </a:endParaRPr>
          </a:p>
          <a:p>
            <a:endParaRPr lang="en-GB"/>
          </a:p>
        </p:txBody>
      </p:sp>
      <p:pic>
        <p:nvPicPr>
          <p:cNvPr id="5" name="Imagen 4">
            <a:extLst>
              <a:ext uri="{FF2B5EF4-FFF2-40B4-BE49-F238E27FC236}">
                <a16:creationId xmlns:a16="http://schemas.microsoft.com/office/drawing/2014/main" id="{68E346B3-18C5-4722-BD1A-0BB5A2473E34}"/>
              </a:ext>
            </a:extLst>
          </p:cNvPr>
          <p:cNvPicPr>
            <a:picLocks noChangeAspect="1"/>
          </p:cNvPicPr>
          <p:nvPr/>
        </p:nvPicPr>
        <p:blipFill>
          <a:blip r:embed="rId3"/>
          <a:stretch>
            <a:fillRect/>
          </a:stretch>
        </p:blipFill>
        <p:spPr>
          <a:xfrm>
            <a:off x="70813" y="1290771"/>
            <a:ext cx="560176" cy="560176"/>
          </a:xfrm>
          <a:prstGeom prst="rect">
            <a:avLst/>
          </a:prstGeom>
        </p:spPr>
      </p:pic>
      <p:pic>
        <p:nvPicPr>
          <p:cNvPr id="3" name="Imagen 2">
            <a:extLst>
              <a:ext uri="{FF2B5EF4-FFF2-40B4-BE49-F238E27FC236}">
                <a16:creationId xmlns:a16="http://schemas.microsoft.com/office/drawing/2014/main" id="{D993F5C2-60CE-43BA-9C2F-F70B1E1A8882}"/>
              </a:ext>
            </a:extLst>
          </p:cNvPr>
          <p:cNvPicPr>
            <a:picLocks noChangeAspect="1"/>
          </p:cNvPicPr>
          <p:nvPr/>
        </p:nvPicPr>
        <p:blipFill>
          <a:blip r:embed="rId4"/>
          <a:stretch>
            <a:fillRect/>
          </a:stretch>
        </p:blipFill>
        <p:spPr>
          <a:xfrm>
            <a:off x="6364094" y="1694521"/>
            <a:ext cx="2571750" cy="2571750"/>
          </a:xfrm>
          <a:prstGeom prst="rect">
            <a:avLst/>
          </a:prstGeom>
        </p:spPr>
      </p:pic>
    </p:spTree>
    <p:extLst>
      <p:ext uri="{BB962C8B-B14F-4D97-AF65-F5344CB8AC3E}">
        <p14:creationId xmlns:p14="http://schemas.microsoft.com/office/powerpoint/2010/main" val="124582780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72"/>
        <p:cNvGrpSpPr/>
        <p:nvPr/>
      </p:nvGrpSpPr>
      <p:grpSpPr>
        <a:xfrm>
          <a:off x="0" y="0"/>
          <a:ext cx="0" cy="0"/>
          <a:chOff x="0" y="0"/>
          <a:chExt cx="0" cy="0"/>
        </a:xfrm>
      </p:grpSpPr>
      <p:sp>
        <p:nvSpPr>
          <p:cNvPr id="175" name="Google Shape;175;p19"/>
          <p:cNvSpPr txBox="1">
            <a:spLocks noGrp="1"/>
          </p:cNvSpPr>
          <p:nvPr>
            <p:ph type="body" idx="4294967295"/>
          </p:nvPr>
        </p:nvSpPr>
        <p:spPr>
          <a:xfrm>
            <a:off x="410706" y="1095375"/>
            <a:ext cx="5477138" cy="2952750"/>
          </a:xfrm>
          <a:prstGeom prst="rect">
            <a:avLst/>
          </a:prstGeom>
        </p:spPr>
        <p:txBody>
          <a:bodyPr spcFirstLastPara="1" wrap="square" lIns="91425" tIns="91425" rIns="91425" bIns="91425" anchor="t" anchorCtr="0">
            <a:noAutofit/>
          </a:bodyPr>
          <a:lstStyle/>
          <a:p>
            <a:pPr marL="342900" indent="-342900" algn="just">
              <a:lnSpc>
                <a:spcPct val="107000"/>
              </a:lnSpc>
              <a:spcAft>
                <a:spcPts val="800"/>
              </a:spcAft>
              <a:buFont typeface="Symbol" panose="05050102010706020507" pitchFamily="18" charset="2"/>
              <a:buChar char="·"/>
            </a:pPr>
            <a:r>
              <a:rPr lang="en-GB" sz="1400" dirty="0" err="1"/>
              <a:t>Þú</a:t>
            </a:r>
            <a:r>
              <a:rPr lang="en-GB" sz="1400" dirty="0"/>
              <a:t> </a:t>
            </a:r>
            <a:r>
              <a:rPr lang="en-GB" sz="1400" dirty="0" err="1"/>
              <a:t>þarft</a:t>
            </a:r>
            <a:r>
              <a:rPr lang="en-GB" sz="1400" dirty="0"/>
              <a:t> </a:t>
            </a:r>
            <a:r>
              <a:rPr lang="en-GB" sz="1400" dirty="0" err="1"/>
              <a:t>stafræna</a:t>
            </a:r>
            <a:r>
              <a:rPr lang="en-GB" sz="1400" dirty="0"/>
              <a:t> </a:t>
            </a:r>
            <a:r>
              <a:rPr lang="en-GB" sz="1400" dirty="0" err="1"/>
              <a:t>stefnu</a:t>
            </a:r>
            <a:r>
              <a:rPr lang="en-GB" sz="1400" dirty="0"/>
              <a:t> </a:t>
            </a:r>
            <a:r>
              <a:rPr lang="en-GB" sz="1400" dirty="0" err="1"/>
              <a:t>og</a:t>
            </a:r>
            <a:r>
              <a:rPr lang="en-GB" sz="1400" dirty="0"/>
              <a:t> </a:t>
            </a:r>
            <a:r>
              <a:rPr lang="en-GB" sz="1400" dirty="0" err="1"/>
              <a:t>vegvísi</a:t>
            </a:r>
            <a:r>
              <a:rPr lang="en-GB" sz="1400" dirty="0"/>
              <a:t>. </a:t>
            </a:r>
            <a:r>
              <a:rPr lang="en-GB" sz="1400" dirty="0" err="1"/>
              <a:t>Spyrðu</a:t>
            </a:r>
            <a:r>
              <a:rPr lang="en-GB" sz="1400" dirty="0"/>
              <a:t> </a:t>
            </a:r>
            <a:r>
              <a:rPr lang="en-GB" sz="1400" dirty="0" err="1"/>
              <a:t>sjálfan</a:t>
            </a:r>
            <a:r>
              <a:rPr lang="en-GB" sz="1400" dirty="0"/>
              <a:t> </a:t>
            </a:r>
            <a:r>
              <a:rPr lang="en-GB" sz="1400" dirty="0" err="1"/>
              <a:t>þig</a:t>
            </a:r>
            <a:r>
              <a:rPr lang="en-GB" sz="1400" dirty="0"/>
              <a:t> </a:t>
            </a:r>
            <a:r>
              <a:rPr lang="en-GB" sz="1400" dirty="0" err="1"/>
              <a:t>hverju</a:t>
            </a:r>
            <a:r>
              <a:rPr lang="en-GB" sz="1400" dirty="0"/>
              <a:t> </a:t>
            </a:r>
            <a:r>
              <a:rPr lang="en-GB" sz="1400" dirty="0" err="1"/>
              <a:t>þú</a:t>
            </a:r>
            <a:r>
              <a:rPr lang="en-GB" sz="1400" dirty="0"/>
              <a:t> </a:t>
            </a:r>
            <a:r>
              <a:rPr lang="en-GB" sz="1400" dirty="0" err="1"/>
              <a:t>vilt</a:t>
            </a:r>
            <a:r>
              <a:rPr lang="en-GB" sz="1400" dirty="0"/>
              <a:t> </a:t>
            </a:r>
            <a:r>
              <a:rPr lang="en-GB" sz="1400" dirty="0" err="1"/>
              <a:t>ná</a:t>
            </a:r>
            <a:r>
              <a:rPr lang="en-GB" sz="1400" dirty="0"/>
              <a:t>, </a:t>
            </a:r>
            <a:r>
              <a:rPr lang="en-GB" sz="1400" dirty="0" err="1"/>
              <a:t>útfærðu</a:t>
            </a:r>
            <a:r>
              <a:rPr lang="en-GB" sz="1400" dirty="0"/>
              <a:t> </a:t>
            </a:r>
            <a:r>
              <a:rPr lang="en-GB" sz="1400" dirty="0" err="1"/>
              <a:t>hvernig</a:t>
            </a:r>
            <a:r>
              <a:rPr lang="en-GB" sz="1400" dirty="0"/>
              <a:t> á </a:t>
            </a:r>
            <a:r>
              <a:rPr lang="en-GB" sz="1400" dirty="0" err="1"/>
              <a:t>að</a:t>
            </a:r>
            <a:r>
              <a:rPr lang="en-GB" sz="1400" dirty="0"/>
              <a:t> </a:t>
            </a:r>
            <a:r>
              <a:rPr lang="en-GB" sz="1400" dirty="0" err="1"/>
              <a:t>gera</a:t>
            </a:r>
            <a:r>
              <a:rPr lang="en-GB" sz="1400" dirty="0"/>
              <a:t> </a:t>
            </a:r>
            <a:r>
              <a:rPr lang="en-GB" sz="1400" dirty="0" err="1"/>
              <a:t>það</a:t>
            </a:r>
            <a:r>
              <a:rPr lang="en-GB" sz="1400" dirty="0"/>
              <a:t> </a:t>
            </a:r>
            <a:r>
              <a:rPr lang="en-GB" sz="1400" dirty="0" err="1"/>
              <a:t>og</a:t>
            </a:r>
            <a:r>
              <a:rPr lang="en-GB" sz="1400" dirty="0"/>
              <a:t> </a:t>
            </a:r>
            <a:r>
              <a:rPr lang="en-GB" sz="1400" dirty="0" err="1"/>
              <a:t>framkvæmdu</a:t>
            </a:r>
            <a:r>
              <a:rPr lang="en-GB" sz="1400" dirty="0"/>
              <a:t> </a:t>
            </a:r>
            <a:r>
              <a:rPr lang="en-GB" sz="1400" dirty="0" err="1"/>
              <a:t>síðan</a:t>
            </a:r>
            <a:r>
              <a:rPr lang="en-GB" sz="1400" dirty="0"/>
              <a:t> </a:t>
            </a:r>
            <a:r>
              <a:rPr lang="en-GB" sz="1400" dirty="0" err="1"/>
              <a:t>áætlun</a:t>
            </a:r>
            <a:r>
              <a:rPr lang="en-GB" sz="1400" dirty="0"/>
              <a:t> </a:t>
            </a:r>
            <a:r>
              <a:rPr lang="en-GB" sz="1400" dirty="0" err="1"/>
              <a:t>þína</a:t>
            </a:r>
            <a:r>
              <a:rPr lang="en-GB" sz="1400" dirty="0"/>
              <a:t>.</a:t>
            </a:r>
          </a:p>
          <a:p>
            <a:pPr marL="342900" indent="-342900" algn="just">
              <a:lnSpc>
                <a:spcPct val="107000"/>
              </a:lnSpc>
              <a:spcAft>
                <a:spcPts val="800"/>
              </a:spcAft>
              <a:buFont typeface="Symbol" panose="05050102010706020507" pitchFamily="18" charset="2"/>
              <a:buChar char="·"/>
            </a:pPr>
            <a:r>
              <a:rPr lang="en-GB" sz="1400" dirty="0" err="1"/>
              <a:t>Þú</a:t>
            </a:r>
            <a:r>
              <a:rPr lang="en-GB" sz="1400" dirty="0"/>
              <a:t> </a:t>
            </a:r>
            <a:r>
              <a:rPr lang="en-GB" sz="1400" dirty="0" err="1"/>
              <a:t>getur</a:t>
            </a:r>
            <a:r>
              <a:rPr lang="en-GB" sz="1400" dirty="0"/>
              <a:t> </a:t>
            </a:r>
            <a:r>
              <a:rPr lang="en-GB" sz="1400" dirty="0" err="1"/>
              <a:t>þurft</a:t>
            </a:r>
            <a:r>
              <a:rPr lang="en-GB" sz="1400" dirty="0"/>
              <a:t> </a:t>
            </a:r>
            <a:r>
              <a:rPr lang="en-GB" sz="1400" dirty="0" err="1"/>
              <a:t>að</a:t>
            </a:r>
            <a:r>
              <a:rPr lang="en-GB" sz="1400" dirty="0"/>
              <a:t> taka </a:t>
            </a:r>
            <a:r>
              <a:rPr lang="en-GB" sz="1400" dirty="0" err="1"/>
              <a:t>áhættu</a:t>
            </a:r>
            <a:r>
              <a:rPr lang="en-GB" sz="1400" dirty="0"/>
              <a:t> </a:t>
            </a:r>
            <a:r>
              <a:rPr lang="en-GB" sz="1400" dirty="0" err="1"/>
              <a:t>en</a:t>
            </a:r>
            <a:r>
              <a:rPr lang="en-GB" sz="1400" dirty="0"/>
              <a:t> </a:t>
            </a:r>
            <a:r>
              <a:rPr lang="en-GB" sz="1400" dirty="0" err="1"/>
              <a:t>taktu</a:t>
            </a:r>
            <a:r>
              <a:rPr lang="en-GB" sz="1400" dirty="0"/>
              <a:t> </a:t>
            </a:r>
            <a:r>
              <a:rPr lang="en-GB" sz="1400" dirty="0" err="1"/>
              <a:t>úthugsaða</a:t>
            </a:r>
            <a:r>
              <a:rPr lang="en-GB" sz="1400" dirty="0"/>
              <a:t> </a:t>
            </a:r>
            <a:r>
              <a:rPr lang="en-GB" sz="1400" dirty="0" err="1"/>
              <a:t>áhættu</a:t>
            </a:r>
            <a:r>
              <a:rPr lang="en-GB" sz="1400" dirty="0"/>
              <a:t> </a:t>
            </a:r>
            <a:r>
              <a:rPr lang="en-GB" sz="1400" dirty="0" err="1"/>
              <a:t>sem</a:t>
            </a:r>
            <a:r>
              <a:rPr lang="en-GB" sz="1400" dirty="0"/>
              <a:t> </a:t>
            </a:r>
            <a:r>
              <a:rPr lang="en-GB" sz="1400" dirty="0" err="1"/>
              <a:t>byggist</a:t>
            </a:r>
            <a:r>
              <a:rPr lang="en-GB" sz="1400" dirty="0"/>
              <a:t> á </a:t>
            </a:r>
            <a:r>
              <a:rPr lang="en-GB" sz="1400" dirty="0" err="1"/>
              <a:t>traustum</a:t>
            </a:r>
            <a:r>
              <a:rPr lang="en-GB" sz="1400" dirty="0"/>
              <a:t> </a:t>
            </a:r>
            <a:r>
              <a:rPr lang="en-GB" sz="1400" dirty="0" err="1"/>
              <a:t>gögnum</a:t>
            </a:r>
            <a:endParaRPr lang="en-GB" sz="1400" dirty="0" err="1">
              <a:latin typeface="Karla" pitchFamily="2" charset="77"/>
            </a:endParaRPr>
          </a:p>
          <a:p>
            <a:pPr marL="342900" indent="-342900" algn="just">
              <a:lnSpc>
                <a:spcPct val="107000"/>
              </a:lnSpc>
              <a:spcAft>
                <a:spcPts val="800"/>
              </a:spcAft>
              <a:buFont typeface="Symbol" panose="05050102010706020507" pitchFamily="18" charset="2"/>
              <a:buChar char="·"/>
            </a:pPr>
            <a:r>
              <a:rPr lang="en-GB" sz="1400" dirty="0" err="1"/>
              <a:t>Staðsettu</a:t>
            </a:r>
            <a:r>
              <a:rPr lang="en-GB" sz="1400" dirty="0"/>
              <a:t> </a:t>
            </a:r>
            <a:r>
              <a:rPr lang="en-GB" sz="1400" dirty="0" err="1"/>
              <a:t>þig</a:t>
            </a:r>
            <a:r>
              <a:rPr lang="en-GB" sz="1400" dirty="0"/>
              <a:t> </a:t>
            </a:r>
            <a:r>
              <a:rPr lang="en-GB" sz="1400" dirty="0" err="1"/>
              <a:t>einhvers</a:t>
            </a:r>
            <a:r>
              <a:rPr lang="en-GB" sz="1400" dirty="0"/>
              <a:t> </a:t>
            </a:r>
            <a:r>
              <a:rPr lang="en-GB" sz="1400" dirty="0" err="1"/>
              <a:t>staðar</a:t>
            </a:r>
            <a:r>
              <a:rPr lang="en-GB" sz="1400" dirty="0"/>
              <a:t> á milli </a:t>
            </a:r>
            <a:r>
              <a:rPr lang="en-GB" sz="1400" dirty="0" err="1"/>
              <a:t>áhættufælni</a:t>
            </a:r>
            <a:r>
              <a:rPr lang="en-GB" sz="1400" dirty="0"/>
              <a:t> </a:t>
            </a:r>
            <a:r>
              <a:rPr lang="en-GB" sz="1400" dirty="0" err="1"/>
              <a:t>og</a:t>
            </a:r>
            <a:r>
              <a:rPr lang="en-GB" sz="1400" dirty="0"/>
              <a:t> </a:t>
            </a:r>
            <a:r>
              <a:rPr lang="en-GB" sz="1400" dirty="0" err="1"/>
              <a:t>kokhreystis</a:t>
            </a:r>
            <a:endParaRPr lang="en-GB" sz="1400" dirty="0"/>
          </a:p>
          <a:p>
            <a:pPr marL="342900" lvl="0" indent="-342900" algn="just">
              <a:lnSpc>
                <a:spcPct val="107000"/>
              </a:lnSpc>
              <a:spcAft>
                <a:spcPts val="800"/>
              </a:spcAft>
              <a:buFont typeface="Symbol" panose="05050102010706020507" pitchFamily="18" charset="2"/>
              <a:buChar char="·"/>
            </a:pPr>
            <a:r>
              <a:rPr lang="en-GB" sz="1400" dirty="0" err="1"/>
              <a:t>Lærðu</a:t>
            </a:r>
            <a:r>
              <a:rPr lang="en-GB" sz="1400" dirty="0"/>
              <a:t> </a:t>
            </a:r>
            <a:r>
              <a:rPr lang="en-GB" sz="1400" dirty="0" err="1"/>
              <a:t>að</a:t>
            </a:r>
            <a:r>
              <a:rPr lang="en-GB" sz="1400" dirty="0"/>
              <a:t> nota </a:t>
            </a:r>
            <a:r>
              <a:rPr lang="en-GB" sz="1400" dirty="0" err="1"/>
              <a:t>ný</a:t>
            </a:r>
            <a:r>
              <a:rPr lang="en-GB" sz="1400" dirty="0"/>
              <a:t> </a:t>
            </a:r>
            <a:r>
              <a:rPr lang="en-GB" sz="1400" dirty="0" err="1"/>
              <a:t>stafræn</a:t>
            </a:r>
            <a:r>
              <a:rPr lang="en-GB" sz="1400" dirty="0"/>
              <a:t> </a:t>
            </a:r>
            <a:r>
              <a:rPr lang="en-GB" sz="1400" dirty="0" err="1"/>
              <a:t>verkfæri</a:t>
            </a:r>
            <a:endParaRPr lang="en-GB" sz="1400" dirty="0"/>
          </a:p>
          <a:p>
            <a:pPr marL="342900" indent="-342900" algn="just">
              <a:lnSpc>
                <a:spcPct val="107000"/>
              </a:lnSpc>
              <a:spcAft>
                <a:spcPts val="800"/>
              </a:spcAft>
              <a:buFont typeface="Symbol" panose="05050102010706020507" pitchFamily="18" charset="2"/>
              <a:buChar char="·"/>
            </a:pPr>
            <a:r>
              <a:rPr lang="en-GB" sz="1400" dirty="0" err="1"/>
              <a:t>Lærðu</a:t>
            </a:r>
            <a:r>
              <a:rPr lang="en-GB" sz="1400" dirty="0"/>
              <a:t> </a:t>
            </a:r>
            <a:r>
              <a:rPr lang="en-GB" sz="1400" dirty="0" err="1"/>
              <a:t>að</a:t>
            </a:r>
            <a:r>
              <a:rPr lang="en-GB" sz="1400" dirty="0"/>
              <a:t> </a:t>
            </a:r>
            <a:r>
              <a:rPr lang="en-GB" sz="1400" dirty="0" err="1"/>
              <a:t>treysta</a:t>
            </a:r>
            <a:r>
              <a:rPr lang="en-GB" sz="1400" dirty="0"/>
              <a:t> </a:t>
            </a:r>
            <a:r>
              <a:rPr lang="en-GB" sz="1400" dirty="0" err="1"/>
              <a:t>innsæi</a:t>
            </a:r>
            <a:r>
              <a:rPr lang="en-GB" sz="1400" dirty="0"/>
              <a:t> </a:t>
            </a:r>
            <a:r>
              <a:rPr lang="en-GB" sz="1400" dirty="0" err="1"/>
              <a:t>þínu</a:t>
            </a:r>
            <a:r>
              <a:rPr lang="en-GB" sz="1400" dirty="0"/>
              <a:t>.</a:t>
            </a:r>
          </a:p>
          <a:p>
            <a:pPr marL="342900" indent="-342900" algn="just">
              <a:lnSpc>
                <a:spcPct val="107000"/>
              </a:lnSpc>
              <a:spcAft>
                <a:spcPts val="800"/>
              </a:spcAft>
              <a:buFont typeface="Symbol" panose="05050102010706020507" pitchFamily="18" charset="2"/>
              <a:buChar char="·"/>
            </a:pPr>
            <a:r>
              <a:rPr lang="en-GB" sz="1400" dirty="0" err="1"/>
              <a:t>Talaðu</a:t>
            </a:r>
            <a:r>
              <a:rPr lang="en-GB" sz="1400" dirty="0"/>
              <a:t> </a:t>
            </a:r>
            <a:r>
              <a:rPr lang="en-GB" sz="1400" dirty="0" err="1"/>
              <a:t>við</a:t>
            </a:r>
            <a:r>
              <a:rPr lang="en-GB" sz="1400" dirty="0"/>
              <a:t> </a:t>
            </a:r>
            <a:r>
              <a:rPr lang="en-GB" sz="1400" dirty="0" err="1"/>
              <a:t>farsæla</a:t>
            </a:r>
            <a:r>
              <a:rPr lang="en-GB" sz="1400" dirty="0"/>
              <a:t> </a:t>
            </a:r>
            <a:r>
              <a:rPr lang="en-GB" sz="1400" dirty="0" err="1"/>
              <a:t>stafræna</a:t>
            </a:r>
            <a:r>
              <a:rPr lang="en-GB" sz="1400" dirty="0"/>
              <a:t> </a:t>
            </a:r>
            <a:r>
              <a:rPr lang="en-GB" sz="1400" dirty="0" err="1"/>
              <a:t>frumkvöðla</a:t>
            </a:r>
            <a:r>
              <a:rPr lang="en-GB" sz="1400" dirty="0"/>
              <a:t> </a:t>
            </a:r>
            <a:r>
              <a:rPr lang="en-GB" sz="1400" dirty="0" err="1"/>
              <a:t>og</a:t>
            </a:r>
            <a:r>
              <a:rPr lang="en-GB" sz="1400" dirty="0"/>
              <a:t> </a:t>
            </a:r>
            <a:r>
              <a:rPr lang="en-GB" sz="1400" dirty="0" err="1"/>
              <a:t>fáðu</a:t>
            </a:r>
            <a:r>
              <a:rPr lang="en-GB" sz="1400" dirty="0"/>
              <a:t> </a:t>
            </a:r>
            <a:r>
              <a:rPr lang="en-GB" sz="1400" dirty="0" err="1"/>
              <a:t>raunsæja</a:t>
            </a:r>
            <a:r>
              <a:rPr lang="en-GB" sz="1400" dirty="0"/>
              <a:t> </a:t>
            </a:r>
            <a:r>
              <a:rPr lang="en-GB" sz="1400" dirty="0" err="1"/>
              <a:t>sýn</a:t>
            </a:r>
            <a:r>
              <a:rPr lang="en-GB" sz="1400" dirty="0"/>
              <a:t> á </a:t>
            </a:r>
            <a:r>
              <a:rPr lang="en-GB" sz="1400" dirty="0" err="1"/>
              <a:t>stöðuna</a:t>
            </a:r>
            <a:endParaRPr lang="en-GB" sz="1400" dirty="0"/>
          </a:p>
        </p:txBody>
      </p:sp>
      <p:sp>
        <p:nvSpPr>
          <p:cNvPr id="7" name="Google Shape;101;p12"/>
          <p:cNvSpPr txBox="1">
            <a:spLocks/>
          </p:cNvSpPr>
          <p:nvPr/>
        </p:nvSpPr>
        <p:spPr>
          <a:xfrm>
            <a:off x="27122" y="82502"/>
            <a:ext cx="7369175" cy="550015"/>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FFFFFF"/>
              </a:buClr>
              <a:buSzPts val="2400"/>
              <a:buFont typeface="Raleway"/>
              <a:buNone/>
              <a:defRPr sz="2400" b="1" i="0" u="none" strike="noStrike" cap="none">
                <a:solidFill>
                  <a:srgbClr val="FFFFFF"/>
                </a:solidFill>
                <a:latin typeface="Raleway"/>
                <a:ea typeface="Raleway"/>
                <a:cs typeface="Raleway"/>
                <a:sym typeface="Raleway"/>
              </a:defRPr>
            </a:lvl1pPr>
            <a:lvl2pPr marR="0" lvl="1" algn="l" rtl="0">
              <a:lnSpc>
                <a:spcPct val="100000"/>
              </a:lnSpc>
              <a:spcBef>
                <a:spcPts val="0"/>
              </a:spcBef>
              <a:spcAft>
                <a:spcPts val="0"/>
              </a:spcAft>
              <a:buClr>
                <a:srgbClr val="FFFFFF"/>
              </a:buClr>
              <a:buSzPts val="2400"/>
              <a:buFont typeface="Raleway"/>
              <a:buNone/>
              <a:defRPr sz="2400" b="1" i="0" u="none" strike="noStrike" cap="none">
                <a:solidFill>
                  <a:srgbClr val="FFFFFF"/>
                </a:solidFill>
                <a:latin typeface="Raleway"/>
                <a:ea typeface="Raleway"/>
                <a:cs typeface="Raleway"/>
                <a:sym typeface="Raleway"/>
              </a:defRPr>
            </a:lvl2pPr>
            <a:lvl3pPr marR="0" lvl="2" algn="l" rtl="0">
              <a:lnSpc>
                <a:spcPct val="100000"/>
              </a:lnSpc>
              <a:spcBef>
                <a:spcPts val="0"/>
              </a:spcBef>
              <a:spcAft>
                <a:spcPts val="0"/>
              </a:spcAft>
              <a:buClr>
                <a:srgbClr val="FFFFFF"/>
              </a:buClr>
              <a:buSzPts val="2400"/>
              <a:buFont typeface="Raleway"/>
              <a:buNone/>
              <a:defRPr sz="2400" b="1" i="0" u="none" strike="noStrike" cap="none">
                <a:solidFill>
                  <a:srgbClr val="FFFFFF"/>
                </a:solidFill>
                <a:latin typeface="Raleway"/>
                <a:ea typeface="Raleway"/>
                <a:cs typeface="Raleway"/>
                <a:sym typeface="Raleway"/>
              </a:defRPr>
            </a:lvl3pPr>
            <a:lvl4pPr marR="0" lvl="3" algn="l" rtl="0">
              <a:lnSpc>
                <a:spcPct val="100000"/>
              </a:lnSpc>
              <a:spcBef>
                <a:spcPts val="0"/>
              </a:spcBef>
              <a:spcAft>
                <a:spcPts val="0"/>
              </a:spcAft>
              <a:buClr>
                <a:srgbClr val="FFFFFF"/>
              </a:buClr>
              <a:buSzPts val="2400"/>
              <a:buFont typeface="Raleway"/>
              <a:buNone/>
              <a:defRPr sz="2400" b="1" i="0" u="none" strike="noStrike" cap="none">
                <a:solidFill>
                  <a:srgbClr val="FFFFFF"/>
                </a:solidFill>
                <a:latin typeface="Raleway"/>
                <a:ea typeface="Raleway"/>
                <a:cs typeface="Raleway"/>
                <a:sym typeface="Raleway"/>
              </a:defRPr>
            </a:lvl4pPr>
            <a:lvl5pPr marR="0" lvl="4" algn="l" rtl="0">
              <a:lnSpc>
                <a:spcPct val="100000"/>
              </a:lnSpc>
              <a:spcBef>
                <a:spcPts val="0"/>
              </a:spcBef>
              <a:spcAft>
                <a:spcPts val="0"/>
              </a:spcAft>
              <a:buClr>
                <a:srgbClr val="FFFFFF"/>
              </a:buClr>
              <a:buSzPts val="2400"/>
              <a:buFont typeface="Raleway"/>
              <a:buNone/>
              <a:defRPr sz="2400" b="1" i="0" u="none" strike="noStrike" cap="none">
                <a:solidFill>
                  <a:srgbClr val="FFFFFF"/>
                </a:solidFill>
                <a:latin typeface="Raleway"/>
                <a:ea typeface="Raleway"/>
                <a:cs typeface="Raleway"/>
                <a:sym typeface="Raleway"/>
              </a:defRPr>
            </a:lvl5pPr>
            <a:lvl6pPr marR="0" lvl="5" algn="l" rtl="0">
              <a:lnSpc>
                <a:spcPct val="100000"/>
              </a:lnSpc>
              <a:spcBef>
                <a:spcPts val="0"/>
              </a:spcBef>
              <a:spcAft>
                <a:spcPts val="0"/>
              </a:spcAft>
              <a:buClr>
                <a:srgbClr val="FFFFFF"/>
              </a:buClr>
              <a:buSzPts val="2400"/>
              <a:buFont typeface="Raleway"/>
              <a:buNone/>
              <a:defRPr sz="2400" b="1" i="0" u="none" strike="noStrike" cap="none">
                <a:solidFill>
                  <a:srgbClr val="FFFFFF"/>
                </a:solidFill>
                <a:latin typeface="Raleway"/>
                <a:ea typeface="Raleway"/>
                <a:cs typeface="Raleway"/>
                <a:sym typeface="Raleway"/>
              </a:defRPr>
            </a:lvl6pPr>
            <a:lvl7pPr marR="0" lvl="6" algn="l" rtl="0">
              <a:lnSpc>
                <a:spcPct val="100000"/>
              </a:lnSpc>
              <a:spcBef>
                <a:spcPts val="0"/>
              </a:spcBef>
              <a:spcAft>
                <a:spcPts val="0"/>
              </a:spcAft>
              <a:buClr>
                <a:srgbClr val="FFFFFF"/>
              </a:buClr>
              <a:buSzPts val="2400"/>
              <a:buFont typeface="Raleway"/>
              <a:buNone/>
              <a:defRPr sz="2400" b="1" i="0" u="none" strike="noStrike" cap="none">
                <a:solidFill>
                  <a:srgbClr val="FFFFFF"/>
                </a:solidFill>
                <a:latin typeface="Raleway"/>
                <a:ea typeface="Raleway"/>
                <a:cs typeface="Raleway"/>
                <a:sym typeface="Raleway"/>
              </a:defRPr>
            </a:lvl7pPr>
            <a:lvl8pPr marR="0" lvl="7" algn="l" rtl="0">
              <a:lnSpc>
                <a:spcPct val="100000"/>
              </a:lnSpc>
              <a:spcBef>
                <a:spcPts val="0"/>
              </a:spcBef>
              <a:spcAft>
                <a:spcPts val="0"/>
              </a:spcAft>
              <a:buClr>
                <a:srgbClr val="FFFFFF"/>
              </a:buClr>
              <a:buSzPts val="2400"/>
              <a:buFont typeface="Raleway"/>
              <a:buNone/>
              <a:defRPr sz="2400" b="1" i="0" u="none" strike="noStrike" cap="none">
                <a:solidFill>
                  <a:srgbClr val="FFFFFF"/>
                </a:solidFill>
                <a:latin typeface="Raleway"/>
                <a:ea typeface="Raleway"/>
                <a:cs typeface="Raleway"/>
                <a:sym typeface="Raleway"/>
              </a:defRPr>
            </a:lvl8pPr>
            <a:lvl9pPr marR="0" lvl="8" algn="l" rtl="0">
              <a:lnSpc>
                <a:spcPct val="100000"/>
              </a:lnSpc>
              <a:spcBef>
                <a:spcPts val="0"/>
              </a:spcBef>
              <a:spcAft>
                <a:spcPts val="0"/>
              </a:spcAft>
              <a:buClr>
                <a:srgbClr val="FFFFFF"/>
              </a:buClr>
              <a:buSzPts val="2400"/>
              <a:buFont typeface="Raleway"/>
              <a:buNone/>
              <a:defRPr sz="2400" b="1" i="0" u="none" strike="noStrike" cap="none">
                <a:solidFill>
                  <a:srgbClr val="FFFFFF"/>
                </a:solidFill>
                <a:latin typeface="Raleway"/>
                <a:ea typeface="Raleway"/>
                <a:cs typeface="Raleway"/>
                <a:sym typeface="Raleway"/>
              </a:defRPr>
            </a:lvl9pPr>
          </a:lstStyle>
          <a:p>
            <a:r>
              <a:rPr lang="en-GB"/>
              <a:t>1.3 </a:t>
            </a:r>
            <a:r>
              <a:rPr lang="it-IT" err="1">
                <a:latin typeface="Arial Rounded MT Bold" panose="020F0704030504030204" pitchFamily="34" charset="0"/>
                <a:cs typeface="Calibri" panose="020F0502020204030204" pitchFamily="34" charset="0"/>
              </a:rPr>
              <a:t>Hagnýt</a:t>
            </a:r>
            <a:r>
              <a:rPr lang="it-IT">
                <a:latin typeface="Arial Rounded MT Bold" panose="020F0704030504030204" pitchFamily="34" charset="0"/>
                <a:cs typeface="Calibri" panose="020F0502020204030204" pitchFamily="34" charset="0"/>
              </a:rPr>
              <a:t> </a:t>
            </a:r>
            <a:r>
              <a:rPr lang="it-IT" err="1">
                <a:latin typeface="Arial Rounded MT Bold" panose="020F0704030504030204" pitchFamily="34" charset="0"/>
                <a:cs typeface="Calibri" panose="020F0502020204030204" pitchFamily="34" charset="0"/>
              </a:rPr>
              <a:t>ráð</a:t>
            </a:r>
            <a:endParaRPr lang="en-GB"/>
          </a:p>
        </p:txBody>
      </p:sp>
      <p:pic>
        <p:nvPicPr>
          <p:cNvPr id="5" name="Imagen 4">
            <a:extLst>
              <a:ext uri="{FF2B5EF4-FFF2-40B4-BE49-F238E27FC236}">
                <a16:creationId xmlns:a16="http://schemas.microsoft.com/office/drawing/2014/main" id="{59DB16FE-2D7E-4F46-80A5-D08E84F00F6A}"/>
              </a:ext>
            </a:extLst>
          </p:cNvPr>
          <p:cNvPicPr>
            <a:picLocks noChangeAspect="1"/>
          </p:cNvPicPr>
          <p:nvPr/>
        </p:nvPicPr>
        <p:blipFill>
          <a:blip r:embed="rId3"/>
          <a:stretch>
            <a:fillRect/>
          </a:stretch>
        </p:blipFill>
        <p:spPr>
          <a:xfrm>
            <a:off x="61957" y="1515907"/>
            <a:ext cx="540392" cy="540392"/>
          </a:xfrm>
          <a:prstGeom prst="rect">
            <a:avLst/>
          </a:prstGeom>
        </p:spPr>
      </p:pic>
      <p:pic>
        <p:nvPicPr>
          <p:cNvPr id="8" name="Imagen 7">
            <a:extLst>
              <a:ext uri="{FF2B5EF4-FFF2-40B4-BE49-F238E27FC236}">
                <a16:creationId xmlns:a16="http://schemas.microsoft.com/office/drawing/2014/main" id="{6D4FCD94-8BC8-4450-A178-B43396C9104E}"/>
              </a:ext>
            </a:extLst>
          </p:cNvPr>
          <p:cNvPicPr>
            <a:picLocks noChangeAspect="1"/>
          </p:cNvPicPr>
          <p:nvPr/>
        </p:nvPicPr>
        <p:blipFill>
          <a:blip r:embed="rId4"/>
          <a:stretch>
            <a:fillRect/>
          </a:stretch>
        </p:blipFill>
        <p:spPr>
          <a:xfrm>
            <a:off x="5966397" y="1409529"/>
            <a:ext cx="2952750" cy="2952750"/>
          </a:xfrm>
          <a:prstGeom prst="rect">
            <a:avLst/>
          </a:prstGeom>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303"/>
        <p:cNvGrpSpPr/>
        <p:nvPr/>
      </p:nvGrpSpPr>
      <p:grpSpPr>
        <a:xfrm>
          <a:off x="0" y="0"/>
          <a:ext cx="0" cy="0"/>
          <a:chOff x="0" y="0"/>
          <a:chExt cx="0" cy="0"/>
        </a:xfrm>
      </p:grpSpPr>
      <p:sp>
        <p:nvSpPr>
          <p:cNvPr id="304" name="Google Shape;304;p34"/>
          <p:cNvSpPr txBox="1">
            <a:spLocks noGrp="1"/>
          </p:cNvSpPr>
          <p:nvPr>
            <p:ph type="ctrTitle" idx="4294967295"/>
          </p:nvPr>
        </p:nvSpPr>
        <p:spPr>
          <a:xfrm>
            <a:off x="3064700" y="1512936"/>
            <a:ext cx="5533800" cy="1159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6000" err="1">
                <a:solidFill>
                  <a:srgbClr val="ABE33F"/>
                </a:solidFill>
              </a:rPr>
              <a:t>Takk</a:t>
            </a:r>
            <a:r>
              <a:rPr lang="en" sz="6000">
                <a:solidFill>
                  <a:srgbClr val="ABE33F"/>
                </a:solidFill>
              </a:rPr>
              <a:t> </a:t>
            </a:r>
            <a:r>
              <a:rPr lang="en" sz="6000" err="1">
                <a:solidFill>
                  <a:srgbClr val="ABE33F"/>
                </a:solidFill>
              </a:rPr>
              <a:t>fyrir</a:t>
            </a:r>
            <a:r>
              <a:rPr lang="en" sz="6000">
                <a:solidFill>
                  <a:srgbClr val="ABE33F"/>
                </a:solidFill>
              </a:rPr>
              <a:t>!</a:t>
            </a:r>
            <a:endParaRPr sz="6000">
              <a:solidFill>
                <a:srgbClr val="ABE33F"/>
              </a:solidFill>
            </a:endParaRPr>
          </a:p>
        </p:txBody>
      </p:sp>
      <p:sp>
        <p:nvSpPr>
          <p:cNvPr id="305" name="Google Shape;305;p34"/>
          <p:cNvSpPr txBox="1">
            <a:spLocks noGrp="1"/>
          </p:cNvSpPr>
          <p:nvPr>
            <p:ph type="subTitle" idx="4294967295"/>
          </p:nvPr>
        </p:nvSpPr>
        <p:spPr>
          <a:xfrm>
            <a:off x="3064700" y="2636358"/>
            <a:ext cx="5533800" cy="1206544"/>
          </a:xfrm>
          <a:prstGeom prst="rect">
            <a:avLst/>
          </a:prstGeom>
        </p:spPr>
        <p:txBody>
          <a:bodyPr spcFirstLastPara="1" wrap="square" lIns="91425" tIns="91425" rIns="91425" bIns="91425" anchor="t" anchorCtr="0">
            <a:noAutofit/>
          </a:bodyPr>
          <a:lstStyle/>
          <a:p>
            <a:pPr marL="0" lvl="0" indent="0" algn="l" rtl="0">
              <a:spcBef>
                <a:spcPts val="600"/>
              </a:spcBef>
              <a:spcAft>
                <a:spcPts val="0"/>
              </a:spcAft>
              <a:buNone/>
            </a:pPr>
            <a:r>
              <a:rPr lang="en" sz="3600" b="1" err="1"/>
              <a:t>Spurningar</a:t>
            </a:r>
            <a:r>
              <a:rPr lang="en" sz="3600" b="1"/>
              <a:t>?</a:t>
            </a:r>
            <a:endParaRPr sz="3600" b="1"/>
          </a:p>
        </p:txBody>
      </p:sp>
      <p:grpSp>
        <p:nvGrpSpPr>
          <p:cNvPr id="306" name="Google Shape;306;p34"/>
          <p:cNvGrpSpPr/>
          <p:nvPr/>
        </p:nvGrpSpPr>
        <p:grpSpPr>
          <a:xfrm>
            <a:off x="685795" y="1814227"/>
            <a:ext cx="1681779" cy="1179949"/>
            <a:chOff x="559275" y="1683950"/>
            <a:chExt cx="466500" cy="327300"/>
          </a:xfrm>
        </p:grpSpPr>
        <p:sp>
          <p:nvSpPr>
            <p:cNvPr id="307" name="Google Shape;307;p34"/>
            <p:cNvSpPr/>
            <p:nvPr/>
          </p:nvSpPr>
          <p:spPr>
            <a:xfrm>
              <a:off x="559275" y="1683950"/>
              <a:ext cx="466500" cy="197850"/>
            </a:xfrm>
            <a:custGeom>
              <a:avLst/>
              <a:gdLst/>
              <a:ahLst/>
              <a:cxnLst/>
              <a:rect l="l" t="t" r="r" b="b"/>
              <a:pathLst>
                <a:path w="18660" h="7914" extrusionOk="0">
                  <a:moveTo>
                    <a:pt x="391" y="1"/>
                  </a:moveTo>
                  <a:lnTo>
                    <a:pt x="293" y="50"/>
                  </a:lnTo>
                  <a:lnTo>
                    <a:pt x="220" y="74"/>
                  </a:lnTo>
                  <a:lnTo>
                    <a:pt x="147" y="147"/>
                  </a:lnTo>
                  <a:lnTo>
                    <a:pt x="74" y="221"/>
                  </a:lnTo>
                  <a:lnTo>
                    <a:pt x="49" y="294"/>
                  </a:lnTo>
                  <a:lnTo>
                    <a:pt x="0" y="392"/>
                  </a:lnTo>
                  <a:lnTo>
                    <a:pt x="0" y="489"/>
                  </a:lnTo>
                  <a:lnTo>
                    <a:pt x="0" y="1173"/>
                  </a:lnTo>
                  <a:lnTo>
                    <a:pt x="9330" y="7914"/>
                  </a:lnTo>
                  <a:lnTo>
                    <a:pt x="18659" y="1173"/>
                  </a:lnTo>
                  <a:lnTo>
                    <a:pt x="18659" y="489"/>
                  </a:lnTo>
                  <a:lnTo>
                    <a:pt x="18659" y="392"/>
                  </a:lnTo>
                  <a:lnTo>
                    <a:pt x="18611" y="294"/>
                  </a:lnTo>
                  <a:lnTo>
                    <a:pt x="18586" y="221"/>
                  </a:lnTo>
                  <a:lnTo>
                    <a:pt x="18513" y="147"/>
                  </a:lnTo>
                  <a:lnTo>
                    <a:pt x="18440" y="74"/>
                  </a:lnTo>
                  <a:lnTo>
                    <a:pt x="18366" y="50"/>
                  </a:lnTo>
                  <a:lnTo>
                    <a:pt x="18269" y="1"/>
                  </a:lnTo>
                  <a:close/>
                </a:path>
              </a:pathLst>
            </a:custGeom>
            <a:solidFill>
              <a:srgbClr val="00AE9D">
                <a:alpha val="834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8" name="Google Shape;308;p34"/>
            <p:cNvSpPr/>
            <p:nvPr/>
          </p:nvSpPr>
          <p:spPr>
            <a:xfrm>
              <a:off x="559275" y="1727925"/>
              <a:ext cx="466500" cy="283325"/>
            </a:xfrm>
            <a:custGeom>
              <a:avLst/>
              <a:gdLst/>
              <a:ahLst/>
              <a:cxnLst/>
              <a:rect l="l" t="t" r="r" b="b"/>
              <a:pathLst>
                <a:path w="18660" h="11333" extrusionOk="0">
                  <a:moveTo>
                    <a:pt x="0" y="0"/>
                  </a:moveTo>
                  <a:lnTo>
                    <a:pt x="0" y="10844"/>
                  </a:lnTo>
                  <a:lnTo>
                    <a:pt x="0" y="10917"/>
                  </a:lnTo>
                  <a:lnTo>
                    <a:pt x="5129" y="7230"/>
                  </a:lnTo>
                  <a:lnTo>
                    <a:pt x="5227" y="7181"/>
                  </a:lnTo>
                  <a:lnTo>
                    <a:pt x="5325" y="7181"/>
                  </a:lnTo>
                  <a:lnTo>
                    <a:pt x="5398" y="7205"/>
                  </a:lnTo>
                  <a:lnTo>
                    <a:pt x="5471" y="7278"/>
                  </a:lnTo>
                  <a:lnTo>
                    <a:pt x="5520" y="7376"/>
                  </a:lnTo>
                  <a:lnTo>
                    <a:pt x="5520" y="7474"/>
                  </a:lnTo>
                  <a:lnTo>
                    <a:pt x="5471" y="7547"/>
                  </a:lnTo>
                  <a:lnTo>
                    <a:pt x="5422" y="7620"/>
                  </a:lnTo>
                  <a:lnTo>
                    <a:pt x="318" y="11308"/>
                  </a:lnTo>
                  <a:lnTo>
                    <a:pt x="415" y="11333"/>
                  </a:lnTo>
                  <a:lnTo>
                    <a:pt x="18244" y="11333"/>
                  </a:lnTo>
                  <a:lnTo>
                    <a:pt x="18342" y="11308"/>
                  </a:lnTo>
                  <a:lnTo>
                    <a:pt x="13238" y="7620"/>
                  </a:lnTo>
                  <a:lnTo>
                    <a:pt x="13189" y="7547"/>
                  </a:lnTo>
                  <a:lnTo>
                    <a:pt x="13140" y="7474"/>
                  </a:lnTo>
                  <a:lnTo>
                    <a:pt x="13140" y="7376"/>
                  </a:lnTo>
                  <a:lnTo>
                    <a:pt x="13189" y="7278"/>
                  </a:lnTo>
                  <a:lnTo>
                    <a:pt x="13262" y="7205"/>
                  </a:lnTo>
                  <a:lnTo>
                    <a:pt x="13335" y="7181"/>
                  </a:lnTo>
                  <a:lnTo>
                    <a:pt x="13433" y="7181"/>
                  </a:lnTo>
                  <a:lnTo>
                    <a:pt x="13531" y="7230"/>
                  </a:lnTo>
                  <a:lnTo>
                    <a:pt x="18659" y="10917"/>
                  </a:lnTo>
                  <a:lnTo>
                    <a:pt x="18659" y="10844"/>
                  </a:lnTo>
                  <a:lnTo>
                    <a:pt x="18659" y="0"/>
                  </a:lnTo>
                  <a:lnTo>
                    <a:pt x="9476" y="6643"/>
                  </a:lnTo>
                  <a:lnTo>
                    <a:pt x="9403" y="6692"/>
                  </a:lnTo>
                  <a:lnTo>
                    <a:pt x="9257" y="6692"/>
                  </a:lnTo>
                  <a:lnTo>
                    <a:pt x="9183" y="6643"/>
                  </a:lnTo>
                  <a:lnTo>
                    <a:pt x="0" y="0"/>
                  </a:lnTo>
                  <a:close/>
                </a:path>
              </a:pathLst>
            </a:custGeom>
            <a:solidFill>
              <a:srgbClr val="00AE9D">
                <a:alpha val="834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09" name="Google Shape;309;p34"/>
          <p:cNvSpPr/>
          <p:nvPr/>
        </p:nvSpPr>
        <p:spPr>
          <a:xfrm>
            <a:off x="1681875" y="2683100"/>
            <a:ext cx="1274938" cy="1159802"/>
          </a:xfrm>
          <a:custGeom>
            <a:avLst/>
            <a:gdLst/>
            <a:ahLst/>
            <a:cxnLst/>
            <a:rect l="l" t="t" r="r" b="b"/>
            <a:pathLst>
              <a:path w="16218" h="14752" extrusionOk="0">
                <a:moveTo>
                  <a:pt x="7694" y="0"/>
                </a:moveTo>
                <a:lnTo>
                  <a:pt x="7279" y="25"/>
                </a:lnTo>
                <a:lnTo>
                  <a:pt x="6863" y="74"/>
                </a:lnTo>
                <a:lnTo>
                  <a:pt x="6473" y="123"/>
                </a:lnTo>
                <a:lnTo>
                  <a:pt x="6082" y="196"/>
                </a:lnTo>
                <a:lnTo>
                  <a:pt x="5691" y="293"/>
                </a:lnTo>
                <a:lnTo>
                  <a:pt x="5325" y="416"/>
                </a:lnTo>
                <a:lnTo>
                  <a:pt x="4958" y="538"/>
                </a:lnTo>
                <a:lnTo>
                  <a:pt x="4592" y="660"/>
                </a:lnTo>
                <a:lnTo>
                  <a:pt x="4250" y="831"/>
                </a:lnTo>
                <a:lnTo>
                  <a:pt x="3908" y="977"/>
                </a:lnTo>
                <a:lnTo>
                  <a:pt x="3566" y="1173"/>
                </a:lnTo>
                <a:lnTo>
                  <a:pt x="3249" y="1368"/>
                </a:lnTo>
                <a:lnTo>
                  <a:pt x="2956" y="1563"/>
                </a:lnTo>
                <a:lnTo>
                  <a:pt x="2663" y="1783"/>
                </a:lnTo>
                <a:lnTo>
                  <a:pt x="2370" y="2003"/>
                </a:lnTo>
                <a:lnTo>
                  <a:pt x="2101" y="2247"/>
                </a:lnTo>
                <a:lnTo>
                  <a:pt x="1857" y="2492"/>
                </a:lnTo>
                <a:lnTo>
                  <a:pt x="1612" y="2760"/>
                </a:lnTo>
                <a:lnTo>
                  <a:pt x="1393" y="3029"/>
                </a:lnTo>
                <a:lnTo>
                  <a:pt x="1173" y="3298"/>
                </a:lnTo>
                <a:lnTo>
                  <a:pt x="977" y="3591"/>
                </a:lnTo>
                <a:lnTo>
                  <a:pt x="807" y="3884"/>
                </a:lnTo>
                <a:lnTo>
                  <a:pt x="636" y="4201"/>
                </a:lnTo>
                <a:lnTo>
                  <a:pt x="489" y="4519"/>
                </a:lnTo>
                <a:lnTo>
                  <a:pt x="367" y="4836"/>
                </a:lnTo>
                <a:lnTo>
                  <a:pt x="245" y="5154"/>
                </a:lnTo>
                <a:lnTo>
                  <a:pt x="172" y="5496"/>
                </a:lnTo>
                <a:lnTo>
                  <a:pt x="98" y="5838"/>
                </a:lnTo>
                <a:lnTo>
                  <a:pt x="49" y="6179"/>
                </a:lnTo>
                <a:lnTo>
                  <a:pt x="1" y="6521"/>
                </a:lnTo>
                <a:lnTo>
                  <a:pt x="1" y="6888"/>
                </a:lnTo>
                <a:lnTo>
                  <a:pt x="1" y="7254"/>
                </a:lnTo>
                <a:lnTo>
                  <a:pt x="49" y="7645"/>
                </a:lnTo>
                <a:lnTo>
                  <a:pt x="98" y="8011"/>
                </a:lnTo>
                <a:lnTo>
                  <a:pt x="196" y="8353"/>
                </a:lnTo>
                <a:lnTo>
                  <a:pt x="294" y="8719"/>
                </a:lnTo>
                <a:lnTo>
                  <a:pt x="416" y="9061"/>
                </a:lnTo>
                <a:lnTo>
                  <a:pt x="562" y="9403"/>
                </a:lnTo>
                <a:lnTo>
                  <a:pt x="733" y="9745"/>
                </a:lnTo>
                <a:lnTo>
                  <a:pt x="904" y="10063"/>
                </a:lnTo>
                <a:lnTo>
                  <a:pt x="1100" y="10356"/>
                </a:lnTo>
                <a:lnTo>
                  <a:pt x="1344" y="10673"/>
                </a:lnTo>
                <a:lnTo>
                  <a:pt x="1564" y="10966"/>
                </a:lnTo>
                <a:lnTo>
                  <a:pt x="1832" y="11235"/>
                </a:lnTo>
                <a:lnTo>
                  <a:pt x="2101" y="11504"/>
                </a:lnTo>
                <a:lnTo>
                  <a:pt x="2394" y="11772"/>
                </a:lnTo>
                <a:lnTo>
                  <a:pt x="2687" y="12017"/>
                </a:lnTo>
                <a:lnTo>
                  <a:pt x="2492" y="12383"/>
                </a:lnTo>
                <a:lnTo>
                  <a:pt x="2272" y="12749"/>
                </a:lnTo>
                <a:lnTo>
                  <a:pt x="2028" y="13140"/>
                </a:lnTo>
                <a:lnTo>
                  <a:pt x="1710" y="13506"/>
                </a:lnTo>
                <a:lnTo>
                  <a:pt x="1368" y="13873"/>
                </a:lnTo>
                <a:lnTo>
                  <a:pt x="1173" y="14044"/>
                </a:lnTo>
                <a:lnTo>
                  <a:pt x="953" y="14190"/>
                </a:lnTo>
                <a:lnTo>
                  <a:pt x="733" y="14337"/>
                </a:lnTo>
                <a:lnTo>
                  <a:pt x="513" y="14483"/>
                </a:lnTo>
                <a:lnTo>
                  <a:pt x="269" y="14581"/>
                </a:lnTo>
                <a:lnTo>
                  <a:pt x="1" y="14703"/>
                </a:lnTo>
                <a:lnTo>
                  <a:pt x="123" y="14703"/>
                </a:lnTo>
                <a:lnTo>
                  <a:pt x="489" y="14752"/>
                </a:lnTo>
                <a:lnTo>
                  <a:pt x="1368" y="14752"/>
                </a:lnTo>
                <a:lnTo>
                  <a:pt x="1710" y="14728"/>
                </a:lnTo>
                <a:lnTo>
                  <a:pt x="2101" y="14654"/>
                </a:lnTo>
                <a:lnTo>
                  <a:pt x="2492" y="14581"/>
                </a:lnTo>
                <a:lnTo>
                  <a:pt x="2907" y="14459"/>
                </a:lnTo>
                <a:lnTo>
                  <a:pt x="3322" y="14312"/>
                </a:lnTo>
                <a:lnTo>
                  <a:pt x="3762" y="14117"/>
                </a:lnTo>
                <a:lnTo>
                  <a:pt x="4177" y="13873"/>
                </a:lnTo>
                <a:lnTo>
                  <a:pt x="4592" y="13604"/>
                </a:lnTo>
                <a:lnTo>
                  <a:pt x="4983" y="13238"/>
                </a:lnTo>
                <a:lnTo>
                  <a:pt x="5349" y="13360"/>
                </a:lnTo>
                <a:lnTo>
                  <a:pt x="5716" y="13482"/>
                </a:lnTo>
                <a:lnTo>
                  <a:pt x="6106" y="13555"/>
                </a:lnTo>
                <a:lnTo>
                  <a:pt x="6497" y="13628"/>
                </a:lnTo>
                <a:lnTo>
                  <a:pt x="6888" y="13702"/>
                </a:lnTo>
                <a:lnTo>
                  <a:pt x="7279" y="13751"/>
                </a:lnTo>
                <a:lnTo>
                  <a:pt x="7694" y="13775"/>
                </a:lnTo>
                <a:lnTo>
                  <a:pt x="8524" y="13775"/>
                </a:lnTo>
                <a:lnTo>
                  <a:pt x="8939" y="13751"/>
                </a:lnTo>
                <a:lnTo>
                  <a:pt x="9355" y="13702"/>
                </a:lnTo>
                <a:lnTo>
                  <a:pt x="9745" y="13628"/>
                </a:lnTo>
                <a:lnTo>
                  <a:pt x="10136" y="13555"/>
                </a:lnTo>
                <a:lnTo>
                  <a:pt x="10527" y="13458"/>
                </a:lnTo>
                <a:lnTo>
                  <a:pt x="10893" y="13360"/>
                </a:lnTo>
                <a:lnTo>
                  <a:pt x="11260" y="13238"/>
                </a:lnTo>
                <a:lnTo>
                  <a:pt x="11626" y="13091"/>
                </a:lnTo>
                <a:lnTo>
                  <a:pt x="11968" y="12945"/>
                </a:lnTo>
                <a:lnTo>
                  <a:pt x="12310" y="12774"/>
                </a:lnTo>
                <a:lnTo>
                  <a:pt x="12652" y="12603"/>
                </a:lnTo>
                <a:lnTo>
                  <a:pt x="12969" y="12407"/>
                </a:lnTo>
                <a:lnTo>
                  <a:pt x="13262" y="12212"/>
                </a:lnTo>
                <a:lnTo>
                  <a:pt x="13555" y="11992"/>
                </a:lnTo>
                <a:lnTo>
                  <a:pt x="13848" y="11748"/>
                </a:lnTo>
                <a:lnTo>
                  <a:pt x="14117" y="11528"/>
                </a:lnTo>
                <a:lnTo>
                  <a:pt x="14361" y="11259"/>
                </a:lnTo>
                <a:lnTo>
                  <a:pt x="14606" y="11015"/>
                </a:lnTo>
                <a:lnTo>
                  <a:pt x="14825" y="10747"/>
                </a:lnTo>
                <a:lnTo>
                  <a:pt x="15045" y="10453"/>
                </a:lnTo>
                <a:lnTo>
                  <a:pt x="15241" y="10160"/>
                </a:lnTo>
                <a:lnTo>
                  <a:pt x="15412" y="9867"/>
                </a:lnTo>
                <a:lnTo>
                  <a:pt x="15582" y="9574"/>
                </a:lnTo>
                <a:lnTo>
                  <a:pt x="15729" y="9257"/>
                </a:lnTo>
                <a:lnTo>
                  <a:pt x="15851" y="8939"/>
                </a:lnTo>
                <a:lnTo>
                  <a:pt x="15973" y="8597"/>
                </a:lnTo>
                <a:lnTo>
                  <a:pt x="16047" y="8280"/>
                </a:lnTo>
                <a:lnTo>
                  <a:pt x="16120" y="7938"/>
                </a:lnTo>
                <a:lnTo>
                  <a:pt x="16169" y="7596"/>
                </a:lnTo>
                <a:lnTo>
                  <a:pt x="16217" y="7230"/>
                </a:lnTo>
                <a:lnTo>
                  <a:pt x="16217" y="6888"/>
                </a:lnTo>
                <a:lnTo>
                  <a:pt x="16217" y="6521"/>
                </a:lnTo>
                <a:lnTo>
                  <a:pt x="16169" y="6179"/>
                </a:lnTo>
                <a:lnTo>
                  <a:pt x="16120" y="5838"/>
                </a:lnTo>
                <a:lnTo>
                  <a:pt x="16047" y="5496"/>
                </a:lnTo>
                <a:lnTo>
                  <a:pt x="15973" y="5154"/>
                </a:lnTo>
                <a:lnTo>
                  <a:pt x="15851" y="4836"/>
                </a:lnTo>
                <a:lnTo>
                  <a:pt x="15729" y="4519"/>
                </a:lnTo>
                <a:lnTo>
                  <a:pt x="15582" y="4201"/>
                </a:lnTo>
                <a:lnTo>
                  <a:pt x="15412" y="3884"/>
                </a:lnTo>
                <a:lnTo>
                  <a:pt x="15241" y="3591"/>
                </a:lnTo>
                <a:lnTo>
                  <a:pt x="15045" y="3298"/>
                </a:lnTo>
                <a:lnTo>
                  <a:pt x="14825" y="3029"/>
                </a:lnTo>
                <a:lnTo>
                  <a:pt x="14606" y="2760"/>
                </a:lnTo>
                <a:lnTo>
                  <a:pt x="14361" y="2492"/>
                </a:lnTo>
                <a:lnTo>
                  <a:pt x="14117" y="2247"/>
                </a:lnTo>
                <a:lnTo>
                  <a:pt x="13848" y="2003"/>
                </a:lnTo>
                <a:lnTo>
                  <a:pt x="13555" y="1783"/>
                </a:lnTo>
                <a:lnTo>
                  <a:pt x="13262" y="1563"/>
                </a:lnTo>
                <a:lnTo>
                  <a:pt x="12969" y="1368"/>
                </a:lnTo>
                <a:lnTo>
                  <a:pt x="12652" y="1173"/>
                </a:lnTo>
                <a:lnTo>
                  <a:pt x="12310" y="977"/>
                </a:lnTo>
                <a:lnTo>
                  <a:pt x="11968" y="831"/>
                </a:lnTo>
                <a:lnTo>
                  <a:pt x="11626" y="660"/>
                </a:lnTo>
                <a:lnTo>
                  <a:pt x="11260" y="538"/>
                </a:lnTo>
                <a:lnTo>
                  <a:pt x="10893" y="416"/>
                </a:lnTo>
                <a:lnTo>
                  <a:pt x="10527" y="293"/>
                </a:lnTo>
                <a:lnTo>
                  <a:pt x="10136" y="196"/>
                </a:lnTo>
                <a:lnTo>
                  <a:pt x="9745" y="123"/>
                </a:lnTo>
                <a:lnTo>
                  <a:pt x="9355" y="74"/>
                </a:lnTo>
                <a:lnTo>
                  <a:pt x="8939" y="25"/>
                </a:lnTo>
                <a:lnTo>
                  <a:pt x="8524" y="0"/>
                </a:lnTo>
                <a:close/>
              </a:path>
            </a:pathLst>
          </a:custGeom>
          <a:solidFill>
            <a:srgbClr val="ABE33F">
              <a:alpha val="811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
</file>

<file path=ppt/theme/theme1.xml><?xml version="1.0" encoding="utf-8"?>
<a:theme xmlns:a="http://schemas.openxmlformats.org/drawingml/2006/main" name="Escalus templat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EC8A83C04D305846BAF8B03DEAC6B9F1" ma:contentTypeVersion="12" ma:contentTypeDescription="Create a new document." ma:contentTypeScope="" ma:versionID="ff16817e6c0304258bb39d3da2e18076">
  <xsd:schema xmlns:xsd="http://www.w3.org/2001/XMLSchema" xmlns:xs="http://www.w3.org/2001/XMLSchema" xmlns:p="http://schemas.microsoft.com/office/2006/metadata/properties" xmlns:ns2="3c0ea9e4-dde0-4b4d-b657-195ec27ec70d" xmlns:ns3="55154662-676a-405c-a9b6-a5b814f17753" targetNamespace="http://schemas.microsoft.com/office/2006/metadata/properties" ma:root="true" ma:fieldsID="8cf7324cf9e6790ec2856db94d93e328" ns2:_="" ns3:_="">
    <xsd:import namespace="3c0ea9e4-dde0-4b4d-b657-195ec27ec70d"/>
    <xsd:import namespace="55154662-676a-405c-a9b6-a5b814f17753"/>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OCR" minOccurs="0"/>
                <xsd:element ref="ns2:MediaServiceDateTaken" minOccurs="0"/>
                <xsd:element ref="ns2:MediaServiceLocation" minOccurs="0"/>
                <xsd:element ref="ns3:SharedWithUsers" minOccurs="0"/>
                <xsd:element ref="ns3:SharedWithDetails" minOccurs="0"/>
                <xsd:element ref="ns2:MediaServiceGenerationTime" minOccurs="0"/>
                <xsd:element ref="ns2:MediaServiceEventHashCode" minOccurs="0"/>
                <xsd:element ref="ns2:MediaServiceAutoKeyPoints" minOccurs="0"/>
                <xsd:element ref="ns2: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3c0ea9e4-dde0-4b4d-b657-195ec27ec70d"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OCR" ma:index="11" nillable="true" ma:displayName="Extracted Text" ma:internalName="MediaServiceOCR" ma:readOnly="true">
      <xsd:simpleType>
        <xsd:restriction base="dms:Note">
          <xsd:maxLength value="255"/>
        </xsd:restriction>
      </xsd:simpleType>
    </xsd:element>
    <xsd:element name="MediaServiceDateTaken" ma:index="12" nillable="true" ma:displayName="MediaServiceDateTaken" ma:hidden="true" ma:internalName="MediaServiceDateTaken" ma:readOnly="true">
      <xsd:simpleType>
        <xsd:restriction base="dms:Text"/>
      </xsd:simpleType>
    </xsd:element>
    <xsd:element name="MediaServiceLocation" ma:index="13" nillable="true" ma:displayName="Location" ma:internalName="MediaServiceLocation" ma:readOnly="true">
      <xsd:simpleType>
        <xsd:restriction base="dms:Text"/>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55154662-676a-405c-a9b6-a5b814f17753"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DBCCBB55-D2A1-43EE-B126-5C00C408F028}">
  <ds:schemaRefs>
    <ds:schemaRef ds:uri="3c0ea9e4-dde0-4b4d-b657-195ec27ec70d"/>
    <ds:schemaRef ds:uri="55154662-676a-405c-a9b6-a5b814f17753"/>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2.xml><?xml version="1.0" encoding="utf-8"?>
<ds:datastoreItem xmlns:ds="http://schemas.openxmlformats.org/officeDocument/2006/customXml" ds:itemID="{53681211-69E9-4B84-9900-F22F463CAFCB}">
  <ds:schemaRefs>
    <ds:schemaRef ds:uri="http://schemas.openxmlformats.org/package/2006/metadata/core-properties"/>
    <ds:schemaRef ds:uri="http://schemas.microsoft.com/office/2006/documentManagement/types"/>
    <ds:schemaRef ds:uri="3c0ea9e4-dde0-4b4d-b657-195ec27ec70d"/>
    <ds:schemaRef ds:uri="http://purl.org/dc/elements/1.1/"/>
    <ds:schemaRef ds:uri="http://schemas.microsoft.com/office/2006/metadata/properties"/>
    <ds:schemaRef ds:uri="http://schemas.microsoft.com/office/infopath/2007/PartnerControls"/>
    <ds:schemaRef ds:uri="http://purl.org/dc/terms/"/>
    <ds:schemaRef ds:uri="55154662-676a-405c-a9b6-a5b814f17753"/>
    <ds:schemaRef ds:uri="http://www.w3.org/XML/1998/namespace"/>
    <ds:schemaRef ds:uri="http://purl.org/dc/dcmitype/"/>
  </ds:schemaRefs>
</ds:datastoreItem>
</file>

<file path=customXml/itemProps3.xml><?xml version="1.0" encoding="utf-8"?>
<ds:datastoreItem xmlns:ds="http://schemas.openxmlformats.org/officeDocument/2006/customXml" ds:itemID="{FE953DBF-B6DE-4369-8B67-0069E4AAEA67}">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Organic</Template>
  <TotalTime>0</TotalTime>
  <Words>445</Words>
  <Application>Microsoft Office PowerPoint</Application>
  <PresentationFormat>On-screen Show (16:9)</PresentationFormat>
  <Paragraphs>27</Paragraphs>
  <Slides>7</Slides>
  <Notes>6</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7</vt:i4>
      </vt:variant>
    </vt:vector>
  </HeadingPairs>
  <TitlesOfParts>
    <vt:vector size="14" baseType="lpstr">
      <vt:lpstr>Arial</vt:lpstr>
      <vt:lpstr>Arial Rounded MT Bold</vt:lpstr>
      <vt:lpstr>Calibri</vt:lpstr>
      <vt:lpstr>Karla</vt:lpstr>
      <vt:lpstr>Raleway</vt:lpstr>
      <vt:lpstr>Symbol</vt:lpstr>
      <vt:lpstr>Escalus template</vt:lpstr>
      <vt:lpstr>PowerPoint Presentation</vt:lpstr>
      <vt:lpstr>PowerPoint Presentation</vt:lpstr>
      <vt:lpstr>PowerPoint Presentation</vt:lpstr>
      <vt:lpstr>PowerPoint Presentation</vt:lpstr>
      <vt:lpstr>PowerPoint Presentation</vt:lpstr>
      <vt:lpstr>PowerPoint Presentation</vt:lpstr>
      <vt:lpstr>Takk fyrir!</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This is your presentation title</dc:title>
  <dc:creator>proje</dc:creator>
  <cp:lastModifiedBy>Hilmar Valur Gunnarsson</cp:lastModifiedBy>
  <cp:revision>4</cp:revision>
  <dcterms:modified xsi:type="dcterms:W3CDTF">2022-03-11T15:25:26Z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0x010100EC8A83C04D305846BAF8B03DEAC6B9F1</vt:lpwstr>
  </property>
</Properties>
</file>