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21"/>
  </p:notesMasterIdLst>
  <p:handoutMasterIdLst>
    <p:handoutMasterId r:id="rId22"/>
  </p:handoutMasterIdLst>
  <p:sldIdLst>
    <p:sldId id="288" r:id="rId5"/>
    <p:sldId id="261" r:id="rId6"/>
    <p:sldId id="299" r:id="rId7"/>
    <p:sldId id="302" r:id="rId8"/>
    <p:sldId id="314" r:id="rId9"/>
    <p:sldId id="315" r:id="rId10"/>
    <p:sldId id="359" r:id="rId11"/>
    <p:sldId id="360" r:id="rId12"/>
    <p:sldId id="361" r:id="rId13"/>
    <p:sldId id="362" r:id="rId14"/>
    <p:sldId id="363" r:id="rId15"/>
    <p:sldId id="364" r:id="rId16"/>
    <p:sldId id="304" r:id="rId17"/>
    <p:sldId id="311" r:id="rId18"/>
    <p:sldId id="312" r:id="rId19"/>
    <p:sldId id="313" r:id="rId20"/>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Karla" pitchFamily="2" charset="0"/>
      <p:regular r:id="rId27"/>
      <p:bold r:id="rId28"/>
      <p:italic r:id="rId29"/>
      <p:boldItalic r:id="rId30"/>
    </p:embeddedFont>
    <p:embeddedFont>
      <p:font typeface="Raleway"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2DD"/>
    <a:srgbClr val="8BD64E"/>
    <a:srgbClr val="DACFED"/>
    <a:srgbClr val="2ABBAD"/>
    <a:srgbClr val="004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92437-27BE-6B88-08EB-3F5EC28897DF}" v="50" dt="2022-02-28T15:11:14.189"/>
    <p1510:client id="{2A7041C0-D6F1-4EFC-AC85-9C01948FAE23}" v="2" dt="2022-03-11T15:15:41.213"/>
    <p1510:client id="{504D3BA8-AD6E-BFD2-15D9-8D5C27E63782}" v="4" dt="2022-03-11T15:08:55.443"/>
    <p1510:client id="{63F3596C-C96C-0F59-2838-2F31ABC02547}" v="361" dt="2022-03-08T14:29:14.480"/>
    <p1510:client id="{75B2DA06-EA90-5886-C10C-6A2870558E95}" v="2622" dt="2022-02-24T09:57:36.133"/>
    <p1510:client id="{8F46FD42-217A-590B-2819-F8DC26E0A016}" v="1" dt="2022-02-21T10:27:31.084"/>
    <p1510:client id="{F0D7125E-44C8-0E82-F831-0D344DF951CF}" v="868" dt="2022-02-22T13:28:33.358"/>
    <p1510:client id="{F5EAAD4E-90EC-D7AE-8079-7F1E2FE8C65F}" v="112" dt="2022-02-21T11:45:26.390"/>
  </p1510:revLst>
</p1510:revInfo>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6" d="100"/>
          <a:sy n="156" d="100"/>
        </p:scale>
        <p:origin x="634" y="101"/>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0A7C6-6DDC-4A70-9267-2F23A33CCA8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4A161804-52B8-438E-9060-E03E4D88B262}">
      <dgm:prSet phldrT="[Texto]" custT="1"/>
      <dgm:spPr>
        <a:solidFill>
          <a:srgbClr val="8BD64E"/>
        </a:solidFill>
        <a:ln>
          <a:noFill/>
        </a:ln>
      </dgm:spPr>
      <dgm:t>
        <a:bodyPr/>
        <a:lstStyle/>
        <a:p>
          <a:pPr rtl="0"/>
          <a:r>
            <a:rPr lang="es-ES" sz="1600" b="1">
              <a:latin typeface="Arial"/>
            </a:rPr>
            <a:t>Kafli 1</a:t>
          </a:r>
          <a:endParaRPr lang="es-ES" sz="1600"/>
        </a:p>
        <a:p>
          <a:pPr rtl="0"/>
          <a:r>
            <a:rPr lang="es-ES" sz="1600"/>
            <a:t>1</a:t>
          </a:r>
          <a:r>
            <a:rPr lang="es-ES" sz="1600">
              <a:latin typeface="Arial"/>
            </a:rPr>
            <a:t>. hluti</a:t>
          </a:r>
          <a:endParaRPr lang="es-ES" sz="1600"/>
        </a:p>
      </dgm:t>
    </dgm:pt>
    <dgm:pt modelId="{10DD74E6-8C42-4A5F-83DC-AA1B34EA4B88}" type="parTrans" cxnId="{E3FB9AAB-03CD-4E11-A406-FDEEA6E06EA9}">
      <dgm:prSet/>
      <dgm:spPr/>
      <dgm:t>
        <a:bodyPr/>
        <a:lstStyle/>
        <a:p>
          <a:endParaRPr lang="es-ES"/>
        </a:p>
      </dgm:t>
    </dgm:pt>
    <dgm:pt modelId="{36DBA5EE-DF99-4102-8C4B-86857C3D6AD7}" type="sibTrans" cxnId="{E3FB9AAB-03CD-4E11-A406-FDEEA6E06EA9}">
      <dgm:prSet/>
      <dgm:spPr/>
      <dgm:t>
        <a:bodyPr/>
        <a:lstStyle/>
        <a:p>
          <a:endParaRPr lang="es-ES"/>
        </a:p>
      </dgm:t>
    </dgm:pt>
    <dgm:pt modelId="{F4E4DE70-E90E-4E93-AE2D-B08AC8ABEEC6}">
      <dgm:prSet phldrT="[Texto]"/>
      <dgm:spPr>
        <a:solidFill>
          <a:srgbClr val="8BD64E"/>
        </a:solidFill>
        <a:ln>
          <a:noFill/>
        </a:ln>
      </dgm:spPr>
      <dgm:t>
        <a:bodyPr/>
        <a:lstStyle/>
        <a:p>
          <a:r>
            <a:rPr lang="es-ES" b="1">
              <a:latin typeface="Arial"/>
            </a:rPr>
            <a:t>Kafli1</a:t>
          </a:r>
          <a:endParaRPr lang="es-ES"/>
        </a:p>
        <a:p>
          <a:pPr rtl="0"/>
          <a:r>
            <a:rPr lang="es-ES">
              <a:latin typeface="Arial"/>
            </a:rPr>
            <a:t>2. hluti</a:t>
          </a:r>
          <a:endParaRPr lang="es-ES"/>
        </a:p>
      </dgm:t>
    </dgm:pt>
    <dgm:pt modelId="{E1FAF9BA-6236-43C9-8562-7658AB15E65A}" type="parTrans" cxnId="{A4F9FAC7-1749-4542-8E97-3CE134ECC71C}">
      <dgm:prSet/>
      <dgm:spPr/>
      <dgm:t>
        <a:bodyPr/>
        <a:lstStyle/>
        <a:p>
          <a:endParaRPr lang="es-ES"/>
        </a:p>
      </dgm:t>
    </dgm:pt>
    <dgm:pt modelId="{086F7FC0-DBB9-46D8-BB85-BEFE24D0791E}" type="sibTrans" cxnId="{A4F9FAC7-1749-4542-8E97-3CE134ECC71C}">
      <dgm:prSet/>
      <dgm:spPr/>
      <dgm:t>
        <a:bodyPr/>
        <a:lstStyle/>
        <a:p>
          <a:endParaRPr lang="es-ES"/>
        </a:p>
      </dgm:t>
    </dgm:pt>
    <dgm:pt modelId="{E533A5AB-60AD-4251-AC4D-436C036DCC9C}">
      <dgm:prSet phldrT="[Texto]"/>
      <dgm:spPr>
        <a:solidFill>
          <a:srgbClr val="0070C0"/>
        </a:solidFill>
        <a:ln>
          <a:noFill/>
        </a:ln>
      </dgm:spPr>
      <dgm:t>
        <a:bodyPr/>
        <a:lstStyle/>
        <a:p>
          <a:pPr rtl="0"/>
          <a:r>
            <a:rPr lang="es-ES" b="1">
              <a:latin typeface="Arial"/>
            </a:rPr>
            <a:t>Kafli 2</a:t>
          </a:r>
          <a:endParaRPr lang="es-ES"/>
        </a:p>
        <a:p>
          <a:pPr rtl="0"/>
          <a:r>
            <a:rPr lang="es-ES">
              <a:latin typeface="Arial"/>
            </a:rPr>
            <a:t>1. hluti</a:t>
          </a:r>
          <a:endParaRPr lang="es-ES"/>
        </a:p>
      </dgm:t>
    </dgm:pt>
    <dgm:pt modelId="{0150EED1-B429-4EE7-B310-C6F9155471FB}" type="parTrans" cxnId="{02B5C3A8-EFA7-46A3-A31C-72C8A446D7DD}">
      <dgm:prSet/>
      <dgm:spPr/>
      <dgm:t>
        <a:bodyPr/>
        <a:lstStyle/>
        <a:p>
          <a:endParaRPr lang="es-ES"/>
        </a:p>
      </dgm:t>
    </dgm:pt>
    <dgm:pt modelId="{E09992EC-3572-42D4-834F-D41CC5CE78B4}" type="sibTrans" cxnId="{02B5C3A8-EFA7-46A3-A31C-72C8A446D7DD}">
      <dgm:prSet/>
      <dgm:spPr/>
      <dgm:t>
        <a:bodyPr/>
        <a:lstStyle/>
        <a:p>
          <a:endParaRPr lang="es-ES"/>
        </a:p>
      </dgm:t>
    </dgm:pt>
    <dgm:pt modelId="{E63DCBA2-A5A7-4765-9A2E-51B2E0B84C54}">
      <dgm:prSet phldr="0" custT="1"/>
      <dgm:spPr>
        <a:solidFill>
          <a:schemeClr val="accent6">
            <a:lumMod val="20000"/>
            <a:lumOff val="80000"/>
            <a:alpha val="90000"/>
          </a:schemeClr>
        </a:solidFill>
        <a:ln>
          <a:noFill/>
        </a:ln>
      </dgm:spPr>
      <dgm:t>
        <a:bodyPr/>
        <a:lstStyle/>
        <a:p>
          <a:pPr rtl="0"/>
          <a:r>
            <a:rPr lang="es-ES" sz="1600">
              <a:latin typeface="Arial"/>
            </a:rPr>
            <a:t>Siðareglur á netinu - Hagnýt notkun</a:t>
          </a:r>
          <a:endParaRPr lang="es-ES" sz="1600"/>
        </a:p>
      </dgm:t>
    </dgm:pt>
    <dgm:pt modelId="{12FFB12C-A29D-4933-998B-706235A672CA}" type="parTrans" cxnId="{81BC27DB-0DC0-4008-AF96-9469A0E0B8AF}">
      <dgm:prSet/>
      <dgm:spPr/>
      <dgm:t>
        <a:bodyPr/>
        <a:lstStyle/>
        <a:p>
          <a:endParaRPr lang="es-ES"/>
        </a:p>
      </dgm:t>
    </dgm:pt>
    <dgm:pt modelId="{FBF40497-BD22-4717-8E88-7B29B1FE6FAA}" type="sibTrans" cxnId="{81BC27DB-0DC0-4008-AF96-9469A0E0B8AF}">
      <dgm:prSet/>
      <dgm:spPr/>
      <dgm:t>
        <a:bodyPr/>
        <a:lstStyle/>
        <a:p>
          <a:endParaRPr lang="es-ES"/>
        </a:p>
      </dgm:t>
    </dgm:pt>
    <dgm:pt modelId="{1B56B5F9-7E17-44CA-98DF-BEE18F32BECA}">
      <dgm:prSet phldr="0" custT="1"/>
      <dgm:spPr>
        <a:solidFill>
          <a:srgbClr val="DACFED">
            <a:alpha val="89804"/>
          </a:srgbClr>
        </a:solidFill>
        <a:ln>
          <a:noFill/>
        </a:ln>
      </dgm:spPr>
      <dgm:t>
        <a:bodyPr/>
        <a:lstStyle/>
        <a:p>
          <a:pPr rtl="0"/>
          <a:r>
            <a:rPr lang="es-ES" sz="1600">
              <a:latin typeface="Arial"/>
            </a:rPr>
            <a:t>Vera þátttakandi í stafrænu samfélagi</a:t>
          </a:r>
          <a:endParaRPr lang="es-ES" sz="1600"/>
        </a:p>
      </dgm:t>
    </dgm:pt>
    <dgm:pt modelId="{7FBF9AC0-2F2E-41BD-A278-722273608EE4}" type="parTrans" cxnId="{720E167A-E9A4-4A99-9A16-F9F561DFC517}">
      <dgm:prSet/>
      <dgm:spPr/>
      <dgm:t>
        <a:bodyPr/>
        <a:lstStyle/>
        <a:p>
          <a:endParaRPr lang="es-ES"/>
        </a:p>
      </dgm:t>
    </dgm:pt>
    <dgm:pt modelId="{50ABE910-9691-496D-BA3B-A19967769620}" type="sibTrans" cxnId="{720E167A-E9A4-4A99-9A16-F9F561DFC517}">
      <dgm:prSet/>
      <dgm:spPr/>
      <dgm:t>
        <a:bodyPr/>
        <a:lstStyle/>
        <a:p>
          <a:endParaRPr lang="es-ES"/>
        </a:p>
      </dgm:t>
    </dgm:pt>
    <dgm:pt modelId="{BC320D63-F81E-4E1E-AC89-CACFA02A1020}">
      <dgm:prSet/>
      <dgm:spPr>
        <a:solidFill>
          <a:srgbClr val="0070C0"/>
        </a:solidFill>
      </dgm:spPr>
      <dgm:t>
        <a:bodyPr/>
        <a:lstStyle/>
        <a:p>
          <a:r>
            <a:rPr lang="en-US" b="1">
              <a:latin typeface="Arial"/>
            </a:rPr>
            <a:t>Kafli</a:t>
          </a:r>
          <a:r>
            <a:rPr lang="en-US" b="1"/>
            <a:t> 2</a:t>
          </a:r>
          <a:endParaRPr lang="en-US"/>
        </a:p>
        <a:p>
          <a:pPr rtl="0"/>
          <a:r>
            <a:rPr lang="en-US">
              <a:latin typeface="Arial"/>
            </a:rPr>
            <a:t>2. hluti</a:t>
          </a:r>
          <a:endParaRPr lang="en-US"/>
        </a:p>
      </dgm:t>
    </dgm:pt>
    <dgm:pt modelId="{EF4BED0E-18D0-415C-9CD7-5EFBDED012B3}" type="parTrans" cxnId="{0E534C15-6087-4775-A325-FB19FBBF7E97}">
      <dgm:prSet/>
      <dgm:spPr/>
      <dgm:t>
        <a:bodyPr/>
        <a:lstStyle/>
        <a:p>
          <a:endParaRPr lang="en-US"/>
        </a:p>
      </dgm:t>
    </dgm:pt>
    <dgm:pt modelId="{2BB5C7D3-EE54-4784-BF1B-8E035D3D8A39}" type="sibTrans" cxnId="{0E534C15-6087-4775-A325-FB19FBBF7E97}">
      <dgm:prSet/>
      <dgm:spPr/>
      <dgm:t>
        <a:bodyPr/>
        <a:lstStyle/>
        <a:p>
          <a:endParaRPr lang="en-US"/>
        </a:p>
      </dgm:t>
    </dgm:pt>
    <dgm:pt modelId="{FA825669-754E-4472-BE85-4C85E4BC2241}">
      <dgm:prSet/>
      <dgm:spPr>
        <a:solidFill>
          <a:srgbClr val="DACFED">
            <a:alpha val="90000"/>
          </a:srgbClr>
        </a:solidFill>
      </dgm:spPr>
      <dgm:t>
        <a:bodyPr/>
        <a:lstStyle/>
        <a:p>
          <a:pPr rtl="0"/>
          <a:r>
            <a:rPr lang="en-US">
              <a:latin typeface="Arial"/>
            </a:rPr>
            <a:t>Hagnýt dæmi </a:t>
          </a:r>
          <a:r>
            <a:rPr lang="en-US"/>
            <a:t>– </a:t>
          </a:r>
          <a:r>
            <a:rPr lang="en-US">
              <a:latin typeface="Arial"/>
            </a:rPr>
            <a:t>hvað á að gera og hvað á ekki að gera!</a:t>
          </a:r>
          <a:endParaRPr lang="en-US"/>
        </a:p>
      </dgm:t>
    </dgm:pt>
    <dgm:pt modelId="{A6212DC5-93CA-4422-8423-31BE7D1A31A4}" type="parTrans" cxnId="{04E1C619-CF18-431E-99AE-CD082F281669}">
      <dgm:prSet/>
      <dgm:spPr/>
      <dgm:t>
        <a:bodyPr/>
        <a:lstStyle/>
        <a:p>
          <a:endParaRPr lang="en-US"/>
        </a:p>
      </dgm:t>
    </dgm:pt>
    <dgm:pt modelId="{44A2D4EB-E6EA-45A4-926E-F745D3F06AA6}" type="sibTrans" cxnId="{04E1C619-CF18-431E-99AE-CD082F281669}">
      <dgm:prSet/>
      <dgm:spPr/>
      <dgm:t>
        <a:bodyPr/>
        <a:lstStyle/>
        <a:p>
          <a:endParaRPr lang="en-US"/>
        </a:p>
      </dgm:t>
    </dgm:pt>
    <dgm:pt modelId="{022E0BE7-3834-451F-B49F-8E49CDC67941}">
      <dgm:prSet phldr="0"/>
      <dgm:spPr/>
      <dgm:t>
        <a:bodyPr/>
        <a:lstStyle/>
        <a:p>
          <a:pPr rtl="0"/>
          <a:r>
            <a:rPr lang="es-ES" b="0">
              <a:latin typeface="Arial"/>
            </a:rPr>
            <a:t>Kynning á siðareglum á netinu</a:t>
          </a:r>
        </a:p>
      </dgm:t>
    </dgm:pt>
    <dgm:pt modelId="{01C43088-073C-4125-ADFF-DF00B1A64C35}" type="parTrans" cxnId="{E274F767-2FBC-4F1A-8523-D455DFDAFDA4}">
      <dgm:prSet/>
      <dgm:spPr/>
    </dgm:pt>
    <dgm:pt modelId="{F2367149-E03A-46CB-ACD2-8722B76B9A27}" type="sibTrans" cxnId="{E274F767-2FBC-4F1A-8523-D455DFDAFDA4}">
      <dgm:prSet/>
      <dgm:spPr/>
    </dgm:pt>
    <dgm:pt modelId="{089D2FE8-E1A1-4209-AD84-B93CF568D3CE}" type="pres">
      <dgm:prSet presAssocID="{BB40A7C6-6DDC-4A70-9267-2F23A33CCA80}" presName="Name0" presStyleCnt="0">
        <dgm:presLayoutVars>
          <dgm:dir/>
          <dgm:animLvl val="lvl"/>
          <dgm:resizeHandles val="exact"/>
        </dgm:presLayoutVars>
      </dgm:prSet>
      <dgm:spPr/>
    </dgm:pt>
    <dgm:pt modelId="{2CF6B268-324A-4D56-B0EA-90074742564C}" type="pres">
      <dgm:prSet presAssocID="{4A161804-52B8-438E-9060-E03E4D88B262}" presName="composite" presStyleCnt="0"/>
      <dgm:spPr/>
    </dgm:pt>
    <dgm:pt modelId="{E0EB288A-4069-4A82-9AFC-B371516439A0}" type="pres">
      <dgm:prSet presAssocID="{4A161804-52B8-438E-9060-E03E4D88B262}" presName="parTx" presStyleLbl="alignNode1" presStyleIdx="0" presStyleCnt="4" custLinFactNeighborY="-998">
        <dgm:presLayoutVars>
          <dgm:chMax val="0"/>
          <dgm:chPref val="0"/>
          <dgm:bulletEnabled val="1"/>
        </dgm:presLayoutVars>
      </dgm:prSet>
      <dgm:spPr/>
    </dgm:pt>
    <dgm:pt modelId="{38060F78-480C-47CF-B727-DD2DFFC99788}" type="pres">
      <dgm:prSet presAssocID="{4A161804-52B8-438E-9060-E03E4D88B262}" presName="desTx" presStyleLbl="alignAccFollowNode1" presStyleIdx="0" presStyleCnt="4">
        <dgm:presLayoutVars>
          <dgm:bulletEnabled val="1"/>
        </dgm:presLayoutVars>
      </dgm:prSet>
      <dgm:spPr/>
    </dgm:pt>
    <dgm:pt modelId="{09E3D235-FFA9-4E5B-B715-2F6A22F6CAE0}" type="pres">
      <dgm:prSet presAssocID="{36DBA5EE-DF99-4102-8C4B-86857C3D6AD7}" presName="space" presStyleCnt="0"/>
      <dgm:spPr/>
    </dgm:pt>
    <dgm:pt modelId="{E69D0596-7FF4-46BE-A4E2-BB39805E18BD}" type="pres">
      <dgm:prSet presAssocID="{F4E4DE70-E90E-4E93-AE2D-B08AC8ABEEC6}" presName="composite" presStyleCnt="0"/>
      <dgm:spPr/>
    </dgm:pt>
    <dgm:pt modelId="{BB653995-996D-46F2-A6E8-E0D61D35C943}" type="pres">
      <dgm:prSet presAssocID="{F4E4DE70-E90E-4E93-AE2D-B08AC8ABEEC6}" presName="parTx" presStyleLbl="alignNode1" presStyleIdx="1" presStyleCnt="4">
        <dgm:presLayoutVars>
          <dgm:chMax val="0"/>
          <dgm:chPref val="0"/>
          <dgm:bulletEnabled val="1"/>
        </dgm:presLayoutVars>
      </dgm:prSet>
      <dgm:spPr/>
    </dgm:pt>
    <dgm:pt modelId="{89B708A5-ED52-4F87-882B-8D1AB949B547}" type="pres">
      <dgm:prSet presAssocID="{F4E4DE70-E90E-4E93-AE2D-B08AC8ABEEC6}" presName="desTx" presStyleLbl="alignAccFollowNode1" presStyleIdx="1" presStyleCnt="4">
        <dgm:presLayoutVars>
          <dgm:bulletEnabled val="1"/>
        </dgm:presLayoutVars>
      </dgm:prSet>
      <dgm:spPr/>
    </dgm:pt>
    <dgm:pt modelId="{3BE6A9F0-E82F-4028-83C9-5D1224D5D2A2}" type="pres">
      <dgm:prSet presAssocID="{086F7FC0-DBB9-46D8-BB85-BEFE24D0791E}" presName="space" presStyleCnt="0"/>
      <dgm:spPr/>
    </dgm:pt>
    <dgm:pt modelId="{2A7064BD-EF08-4B93-B302-13D792917A21}" type="pres">
      <dgm:prSet presAssocID="{E533A5AB-60AD-4251-AC4D-436C036DCC9C}" presName="composite" presStyleCnt="0"/>
      <dgm:spPr/>
    </dgm:pt>
    <dgm:pt modelId="{B639444B-3AC0-4753-BDE8-2F688F81C0E9}" type="pres">
      <dgm:prSet presAssocID="{E533A5AB-60AD-4251-AC4D-436C036DCC9C}" presName="parTx" presStyleLbl="alignNode1" presStyleIdx="2" presStyleCnt="4" custScaleX="101094">
        <dgm:presLayoutVars>
          <dgm:chMax val="0"/>
          <dgm:chPref val="0"/>
          <dgm:bulletEnabled val="1"/>
        </dgm:presLayoutVars>
      </dgm:prSet>
      <dgm:spPr/>
    </dgm:pt>
    <dgm:pt modelId="{BA7CF962-C15E-41C7-99F2-72D3FBFFAFFE}" type="pres">
      <dgm:prSet presAssocID="{E533A5AB-60AD-4251-AC4D-436C036DCC9C}" presName="desTx" presStyleLbl="alignAccFollowNode1" presStyleIdx="2" presStyleCnt="4">
        <dgm:presLayoutVars>
          <dgm:bulletEnabled val="1"/>
        </dgm:presLayoutVars>
      </dgm:prSet>
      <dgm:spPr/>
    </dgm:pt>
    <dgm:pt modelId="{B09CA2C8-267F-489E-8C2E-DE2C4E0F2BE5}" type="pres">
      <dgm:prSet presAssocID="{E09992EC-3572-42D4-834F-D41CC5CE78B4}" presName="space" presStyleCnt="0"/>
      <dgm:spPr/>
    </dgm:pt>
    <dgm:pt modelId="{1B231295-5CC9-4547-9E4D-8CE7BE56F421}" type="pres">
      <dgm:prSet presAssocID="{BC320D63-F81E-4E1E-AC89-CACFA02A1020}" presName="composite" presStyleCnt="0"/>
      <dgm:spPr/>
    </dgm:pt>
    <dgm:pt modelId="{EA6FBCA8-A0C5-46FE-95AC-CAA902A6238F}" type="pres">
      <dgm:prSet presAssocID="{BC320D63-F81E-4E1E-AC89-CACFA02A1020}" presName="parTx" presStyleLbl="alignNode1" presStyleIdx="3" presStyleCnt="4">
        <dgm:presLayoutVars>
          <dgm:chMax val="0"/>
          <dgm:chPref val="0"/>
          <dgm:bulletEnabled val="1"/>
        </dgm:presLayoutVars>
      </dgm:prSet>
      <dgm:spPr/>
    </dgm:pt>
    <dgm:pt modelId="{0FFAD001-D241-42ED-A1D8-8F217F1C03D0}" type="pres">
      <dgm:prSet presAssocID="{BC320D63-F81E-4E1E-AC89-CACFA02A1020}" presName="desTx" presStyleLbl="alignAccFollowNode1" presStyleIdx="3" presStyleCnt="4">
        <dgm:presLayoutVars>
          <dgm:bulletEnabled val="1"/>
        </dgm:presLayoutVars>
      </dgm:prSet>
      <dgm:spPr/>
    </dgm:pt>
  </dgm:ptLst>
  <dgm:cxnLst>
    <dgm:cxn modelId="{45A2E011-3B0B-45C2-AA46-ABB0B9BFC081}" type="presOf" srcId="{E63DCBA2-A5A7-4765-9A2E-51B2E0B84C54}" destId="{89B708A5-ED52-4F87-882B-8D1AB949B547}" srcOrd="0" destOrd="0" presId="urn:microsoft.com/office/officeart/2005/8/layout/hList1"/>
    <dgm:cxn modelId="{0E534C15-6087-4775-A325-FB19FBBF7E97}" srcId="{BB40A7C6-6DDC-4A70-9267-2F23A33CCA80}" destId="{BC320D63-F81E-4E1E-AC89-CACFA02A1020}" srcOrd="3" destOrd="0" parTransId="{EF4BED0E-18D0-415C-9CD7-5EFBDED012B3}" sibTransId="{2BB5C7D3-EE54-4784-BF1B-8E035D3D8A39}"/>
    <dgm:cxn modelId="{04E1C619-CF18-431E-99AE-CD082F281669}" srcId="{BC320D63-F81E-4E1E-AC89-CACFA02A1020}" destId="{FA825669-754E-4472-BE85-4C85E4BC2241}" srcOrd="0" destOrd="0" parTransId="{A6212DC5-93CA-4422-8423-31BE7D1A31A4}" sibTransId="{44A2D4EB-E6EA-45A4-926E-F745D3F06AA6}"/>
    <dgm:cxn modelId="{E274F767-2FBC-4F1A-8523-D455DFDAFDA4}" srcId="{4A161804-52B8-438E-9060-E03E4D88B262}" destId="{022E0BE7-3834-451F-B49F-8E49CDC67941}" srcOrd="0" destOrd="0" parTransId="{01C43088-073C-4125-ADFF-DF00B1A64C35}" sibTransId="{F2367149-E03A-46CB-ACD2-8722B76B9A27}"/>
    <dgm:cxn modelId="{720E167A-E9A4-4A99-9A16-F9F561DFC517}" srcId="{E533A5AB-60AD-4251-AC4D-436C036DCC9C}" destId="{1B56B5F9-7E17-44CA-98DF-BEE18F32BECA}" srcOrd="0" destOrd="0" parTransId="{7FBF9AC0-2F2E-41BD-A278-722273608EE4}" sibTransId="{50ABE910-9691-496D-BA3B-A19967769620}"/>
    <dgm:cxn modelId="{A7964B8C-FAF6-484C-B82C-ACF289C5D3B3}" type="presOf" srcId="{FA825669-754E-4472-BE85-4C85E4BC2241}" destId="{0FFAD001-D241-42ED-A1D8-8F217F1C03D0}" srcOrd="0" destOrd="0" presId="urn:microsoft.com/office/officeart/2005/8/layout/hList1"/>
    <dgm:cxn modelId="{D644FD94-D6F7-4971-9105-D0B9009A87E5}" type="presOf" srcId="{022E0BE7-3834-451F-B49F-8E49CDC67941}" destId="{38060F78-480C-47CF-B727-DD2DFFC99788}" srcOrd="0" destOrd="0" presId="urn:microsoft.com/office/officeart/2005/8/layout/hList1"/>
    <dgm:cxn modelId="{DCB7D5A3-444B-4535-8F60-E38E28F5AFC6}" type="presOf" srcId="{1B56B5F9-7E17-44CA-98DF-BEE18F32BECA}" destId="{BA7CF962-C15E-41C7-99F2-72D3FBFFAFFE}" srcOrd="0" destOrd="0" presId="urn:microsoft.com/office/officeart/2005/8/layout/hList1"/>
    <dgm:cxn modelId="{02B5C3A8-EFA7-46A3-A31C-72C8A446D7DD}" srcId="{BB40A7C6-6DDC-4A70-9267-2F23A33CCA80}" destId="{E533A5AB-60AD-4251-AC4D-436C036DCC9C}" srcOrd="2" destOrd="0" parTransId="{0150EED1-B429-4EE7-B310-C6F9155471FB}" sibTransId="{E09992EC-3572-42D4-834F-D41CC5CE78B4}"/>
    <dgm:cxn modelId="{E3FB9AAB-03CD-4E11-A406-FDEEA6E06EA9}" srcId="{BB40A7C6-6DDC-4A70-9267-2F23A33CCA80}" destId="{4A161804-52B8-438E-9060-E03E4D88B262}" srcOrd="0" destOrd="0" parTransId="{10DD74E6-8C42-4A5F-83DC-AA1B34EA4B88}" sibTransId="{36DBA5EE-DF99-4102-8C4B-86857C3D6AD7}"/>
    <dgm:cxn modelId="{648A6FB8-B099-49F9-A689-DD63FD56EC73}" type="presOf" srcId="{E533A5AB-60AD-4251-AC4D-436C036DCC9C}" destId="{B639444B-3AC0-4753-BDE8-2F688F81C0E9}" srcOrd="0" destOrd="0" presId="urn:microsoft.com/office/officeart/2005/8/layout/hList1"/>
    <dgm:cxn modelId="{A4F9FAC7-1749-4542-8E97-3CE134ECC71C}" srcId="{BB40A7C6-6DDC-4A70-9267-2F23A33CCA80}" destId="{F4E4DE70-E90E-4E93-AE2D-B08AC8ABEEC6}" srcOrd="1" destOrd="0" parTransId="{E1FAF9BA-6236-43C9-8562-7658AB15E65A}" sibTransId="{086F7FC0-DBB9-46D8-BB85-BEFE24D0791E}"/>
    <dgm:cxn modelId="{2F1CA2D2-D54F-41C6-927E-E25EF93A03B4}" type="presOf" srcId="{F4E4DE70-E90E-4E93-AE2D-B08AC8ABEEC6}" destId="{BB653995-996D-46F2-A6E8-E0D61D35C943}" srcOrd="0" destOrd="0" presId="urn:microsoft.com/office/officeart/2005/8/layout/hList1"/>
    <dgm:cxn modelId="{81BC27DB-0DC0-4008-AF96-9469A0E0B8AF}" srcId="{F4E4DE70-E90E-4E93-AE2D-B08AC8ABEEC6}" destId="{E63DCBA2-A5A7-4765-9A2E-51B2E0B84C54}" srcOrd="0" destOrd="0" parTransId="{12FFB12C-A29D-4933-998B-706235A672CA}" sibTransId="{FBF40497-BD22-4717-8E88-7B29B1FE6FAA}"/>
    <dgm:cxn modelId="{CA1F00E0-8AA9-42DB-875A-8C45C770644F}" type="presOf" srcId="{BC320D63-F81E-4E1E-AC89-CACFA02A1020}" destId="{EA6FBCA8-A0C5-46FE-95AC-CAA902A6238F}" srcOrd="0" destOrd="0" presId="urn:microsoft.com/office/officeart/2005/8/layout/hList1"/>
    <dgm:cxn modelId="{EFDD3BED-C64F-47D8-B0AC-0D3C42B38509}" type="presOf" srcId="{BB40A7C6-6DDC-4A70-9267-2F23A33CCA80}" destId="{089D2FE8-E1A1-4209-AD84-B93CF568D3CE}" srcOrd="0" destOrd="0" presId="urn:microsoft.com/office/officeart/2005/8/layout/hList1"/>
    <dgm:cxn modelId="{11808DFB-2F7C-4546-81B4-EF11E1C43A12}" type="presOf" srcId="{4A161804-52B8-438E-9060-E03E4D88B262}" destId="{E0EB288A-4069-4A82-9AFC-B371516439A0}" srcOrd="0" destOrd="0" presId="urn:microsoft.com/office/officeart/2005/8/layout/hList1"/>
    <dgm:cxn modelId="{743E31F4-ECE7-470E-952D-4E20B653CF45}" type="presParOf" srcId="{089D2FE8-E1A1-4209-AD84-B93CF568D3CE}" destId="{2CF6B268-324A-4D56-B0EA-90074742564C}" srcOrd="0" destOrd="0" presId="urn:microsoft.com/office/officeart/2005/8/layout/hList1"/>
    <dgm:cxn modelId="{2DF83797-1F9D-46BC-AF87-2FFB4F020578}" type="presParOf" srcId="{2CF6B268-324A-4D56-B0EA-90074742564C}" destId="{E0EB288A-4069-4A82-9AFC-B371516439A0}" srcOrd="0" destOrd="0" presId="urn:microsoft.com/office/officeart/2005/8/layout/hList1"/>
    <dgm:cxn modelId="{F39B2EFD-AF1A-4EB9-A1B5-0BD7CF83AACF}" type="presParOf" srcId="{2CF6B268-324A-4D56-B0EA-90074742564C}" destId="{38060F78-480C-47CF-B727-DD2DFFC99788}" srcOrd="1" destOrd="0" presId="urn:microsoft.com/office/officeart/2005/8/layout/hList1"/>
    <dgm:cxn modelId="{FE44BE61-F370-484F-B899-2E43FD9B8718}" type="presParOf" srcId="{089D2FE8-E1A1-4209-AD84-B93CF568D3CE}" destId="{09E3D235-FFA9-4E5B-B715-2F6A22F6CAE0}" srcOrd="1" destOrd="0" presId="urn:microsoft.com/office/officeart/2005/8/layout/hList1"/>
    <dgm:cxn modelId="{8AD663EF-7775-4471-B3DB-9618D6B3A8F6}" type="presParOf" srcId="{089D2FE8-E1A1-4209-AD84-B93CF568D3CE}" destId="{E69D0596-7FF4-46BE-A4E2-BB39805E18BD}" srcOrd="2" destOrd="0" presId="urn:microsoft.com/office/officeart/2005/8/layout/hList1"/>
    <dgm:cxn modelId="{FAB96909-4E64-4FC2-9F98-593346540D3F}" type="presParOf" srcId="{E69D0596-7FF4-46BE-A4E2-BB39805E18BD}" destId="{BB653995-996D-46F2-A6E8-E0D61D35C943}" srcOrd="0" destOrd="0" presId="urn:microsoft.com/office/officeart/2005/8/layout/hList1"/>
    <dgm:cxn modelId="{9C5DC9F2-2349-4221-B3B1-A3D938CC1BEE}" type="presParOf" srcId="{E69D0596-7FF4-46BE-A4E2-BB39805E18BD}" destId="{89B708A5-ED52-4F87-882B-8D1AB949B547}" srcOrd="1" destOrd="0" presId="urn:microsoft.com/office/officeart/2005/8/layout/hList1"/>
    <dgm:cxn modelId="{3F3ADAB9-602A-4083-BE40-4DCD6FC24ADB}" type="presParOf" srcId="{089D2FE8-E1A1-4209-AD84-B93CF568D3CE}" destId="{3BE6A9F0-E82F-4028-83C9-5D1224D5D2A2}" srcOrd="3" destOrd="0" presId="urn:microsoft.com/office/officeart/2005/8/layout/hList1"/>
    <dgm:cxn modelId="{BB1E933A-586F-43E4-9BEF-80CE4689186B}" type="presParOf" srcId="{089D2FE8-E1A1-4209-AD84-B93CF568D3CE}" destId="{2A7064BD-EF08-4B93-B302-13D792917A21}" srcOrd="4" destOrd="0" presId="urn:microsoft.com/office/officeart/2005/8/layout/hList1"/>
    <dgm:cxn modelId="{671B3A76-E13A-4C0F-8B45-C0E49486FC18}" type="presParOf" srcId="{2A7064BD-EF08-4B93-B302-13D792917A21}" destId="{B639444B-3AC0-4753-BDE8-2F688F81C0E9}" srcOrd="0" destOrd="0" presId="urn:microsoft.com/office/officeart/2005/8/layout/hList1"/>
    <dgm:cxn modelId="{1868583F-DA0B-492A-BBED-0140B6F4621E}" type="presParOf" srcId="{2A7064BD-EF08-4B93-B302-13D792917A21}" destId="{BA7CF962-C15E-41C7-99F2-72D3FBFFAFFE}" srcOrd="1" destOrd="0" presId="urn:microsoft.com/office/officeart/2005/8/layout/hList1"/>
    <dgm:cxn modelId="{7AD03C28-F645-4230-9E66-9657B0ED8F41}" type="presParOf" srcId="{089D2FE8-E1A1-4209-AD84-B93CF568D3CE}" destId="{B09CA2C8-267F-489E-8C2E-DE2C4E0F2BE5}" srcOrd="5" destOrd="0" presId="urn:microsoft.com/office/officeart/2005/8/layout/hList1"/>
    <dgm:cxn modelId="{90DF6A4A-2EC9-4FF5-9D67-D693575012DF}" type="presParOf" srcId="{089D2FE8-E1A1-4209-AD84-B93CF568D3CE}" destId="{1B231295-5CC9-4547-9E4D-8CE7BE56F421}" srcOrd="6" destOrd="0" presId="urn:microsoft.com/office/officeart/2005/8/layout/hList1"/>
    <dgm:cxn modelId="{25D1241D-D0DB-4AFE-8B53-CA460AE1C064}" type="presParOf" srcId="{1B231295-5CC9-4547-9E4D-8CE7BE56F421}" destId="{EA6FBCA8-A0C5-46FE-95AC-CAA902A6238F}" srcOrd="0" destOrd="0" presId="urn:microsoft.com/office/officeart/2005/8/layout/hList1"/>
    <dgm:cxn modelId="{CDC2A75B-0993-4FFE-A86E-8B0A6156671A}" type="presParOf" srcId="{1B231295-5CC9-4547-9E4D-8CE7BE56F421}" destId="{0FFAD001-D241-42ED-A1D8-8F217F1C03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288A-4069-4A82-9AFC-B371516439A0}">
      <dsp:nvSpPr>
        <dsp:cNvPr id="0" name=""/>
        <dsp:cNvSpPr/>
      </dsp:nvSpPr>
      <dsp:spPr>
        <a:xfrm>
          <a:off x="1585" y="948293"/>
          <a:ext cx="1617259" cy="633472"/>
        </a:xfrm>
        <a:prstGeom prst="rect">
          <a:avLst/>
        </a:prstGeom>
        <a:solidFill>
          <a:srgbClr val="8BD64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s-ES" sz="1600" b="1" kern="1200">
              <a:latin typeface="Arial"/>
            </a:rPr>
            <a:t>Kafli 1</a:t>
          </a:r>
          <a:endParaRPr lang="es-ES" sz="1600" kern="1200"/>
        </a:p>
        <a:p>
          <a:pPr marL="0" lvl="0" indent="0" algn="ctr" defTabSz="711200" rtl="0">
            <a:lnSpc>
              <a:spcPct val="90000"/>
            </a:lnSpc>
            <a:spcBef>
              <a:spcPct val="0"/>
            </a:spcBef>
            <a:spcAft>
              <a:spcPct val="35000"/>
            </a:spcAft>
            <a:buNone/>
          </a:pPr>
          <a:r>
            <a:rPr lang="es-ES" sz="1600" kern="1200"/>
            <a:t>1</a:t>
          </a:r>
          <a:r>
            <a:rPr lang="es-ES" sz="1600" kern="1200">
              <a:latin typeface="Arial"/>
            </a:rPr>
            <a:t>. hluti</a:t>
          </a:r>
          <a:endParaRPr lang="es-ES" sz="1600" kern="1200"/>
        </a:p>
      </dsp:txBody>
      <dsp:txXfrm>
        <a:off x="1585" y="948293"/>
        <a:ext cx="1617259" cy="633472"/>
      </dsp:txXfrm>
    </dsp:sp>
    <dsp:sp modelId="{38060F78-480C-47CF-B727-DD2DFFC99788}">
      <dsp:nvSpPr>
        <dsp:cNvPr id="0" name=""/>
        <dsp:cNvSpPr/>
      </dsp:nvSpPr>
      <dsp:spPr>
        <a:xfrm>
          <a:off x="1585" y="1588087"/>
          <a:ext cx="1617259" cy="107891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s-ES" sz="1500" b="0" kern="1200">
              <a:latin typeface="Arial"/>
            </a:rPr>
            <a:t>Kynning á siðareglum á netinu</a:t>
          </a:r>
        </a:p>
      </dsp:txBody>
      <dsp:txXfrm>
        <a:off x="1585" y="1588087"/>
        <a:ext cx="1617259" cy="1078913"/>
      </dsp:txXfrm>
    </dsp:sp>
    <dsp:sp modelId="{BB653995-996D-46F2-A6E8-E0D61D35C943}">
      <dsp:nvSpPr>
        <dsp:cNvPr id="0" name=""/>
        <dsp:cNvSpPr/>
      </dsp:nvSpPr>
      <dsp:spPr>
        <a:xfrm>
          <a:off x="1845261" y="954615"/>
          <a:ext cx="1617259" cy="633472"/>
        </a:xfrm>
        <a:prstGeom prst="rect">
          <a:avLst/>
        </a:prstGeom>
        <a:solidFill>
          <a:srgbClr val="8BD64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ES" sz="1500" b="1" kern="1200">
              <a:latin typeface="Arial"/>
            </a:rPr>
            <a:t>Kafli1</a:t>
          </a:r>
          <a:endParaRPr lang="es-ES" sz="1500" kern="1200"/>
        </a:p>
        <a:p>
          <a:pPr marL="0" lvl="0" indent="0" algn="ctr" defTabSz="666750" rtl="0">
            <a:lnSpc>
              <a:spcPct val="90000"/>
            </a:lnSpc>
            <a:spcBef>
              <a:spcPct val="0"/>
            </a:spcBef>
            <a:spcAft>
              <a:spcPct val="35000"/>
            </a:spcAft>
            <a:buNone/>
          </a:pPr>
          <a:r>
            <a:rPr lang="es-ES" sz="1500" kern="1200">
              <a:latin typeface="Arial"/>
            </a:rPr>
            <a:t>2. hluti</a:t>
          </a:r>
          <a:endParaRPr lang="es-ES" sz="1500" kern="1200"/>
        </a:p>
      </dsp:txBody>
      <dsp:txXfrm>
        <a:off x="1845261" y="954615"/>
        <a:ext cx="1617259" cy="633472"/>
      </dsp:txXfrm>
    </dsp:sp>
    <dsp:sp modelId="{89B708A5-ED52-4F87-882B-8D1AB949B547}">
      <dsp:nvSpPr>
        <dsp:cNvPr id="0" name=""/>
        <dsp:cNvSpPr/>
      </dsp:nvSpPr>
      <dsp:spPr>
        <a:xfrm>
          <a:off x="1845261" y="1588087"/>
          <a:ext cx="1617259" cy="1078913"/>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s-ES" sz="1600" kern="1200">
              <a:latin typeface="Arial"/>
            </a:rPr>
            <a:t>Siðareglur á netinu - Hagnýt notkun</a:t>
          </a:r>
          <a:endParaRPr lang="es-ES" sz="1600" kern="1200"/>
        </a:p>
      </dsp:txBody>
      <dsp:txXfrm>
        <a:off x="1845261" y="1588087"/>
        <a:ext cx="1617259" cy="1078913"/>
      </dsp:txXfrm>
    </dsp:sp>
    <dsp:sp modelId="{B639444B-3AC0-4753-BDE8-2F688F81C0E9}">
      <dsp:nvSpPr>
        <dsp:cNvPr id="0" name=""/>
        <dsp:cNvSpPr/>
      </dsp:nvSpPr>
      <dsp:spPr>
        <a:xfrm>
          <a:off x="3688936" y="954615"/>
          <a:ext cx="1634952" cy="633472"/>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s-ES" sz="1500" b="1" kern="1200">
              <a:latin typeface="Arial"/>
            </a:rPr>
            <a:t>Kafli 2</a:t>
          </a:r>
          <a:endParaRPr lang="es-ES" sz="1500" kern="1200"/>
        </a:p>
        <a:p>
          <a:pPr marL="0" lvl="0" indent="0" algn="ctr" defTabSz="666750" rtl="0">
            <a:lnSpc>
              <a:spcPct val="90000"/>
            </a:lnSpc>
            <a:spcBef>
              <a:spcPct val="0"/>
            </a:spcBef>
            <a:spcAft>
              <a:spcPct val="35000"/>
            </a:spcAft>
            <a:buNone/>
          </a:pPr>
          <a:r>
            <a:rPr lang="es-ES" sz="1500" kern="1200">
              <a:latin typeface="Arial"/>
            </a:rPr>
            <a:t>1. hluti</a:t>
          </a:r>
          <a:endParaRPr lang="es-ES" sz="1500" kern="1200"/>
        </a:p>
      </dsp:txBody>
      <dsp:txXfrm>
        <a:off x="3688936" y="954615"/>
        <a:ext cx="1634952" cy="633472"/>
      </dsp:txXfrm>
    </dsp:sp>
    <dsp:sp modelId="{BA7CF962-C15E-41C7-99F2-72D3FBFFAFFE}">
      <dsp:nvSpPr>
        <dsp:cNvPr id="0" name=""/>
        <dsp:cNvSpPr/>
      </dsp:nvSpPr>
      <dsp:spPr>
        <a:xfrm>
          <a:off x="3697783" y="1588087"/>
          <a:ext cx="1617259" cy="1078913"/>
        </a:xfrm>
        <a:prstGeom prst="rect">
          <a:avLst/>
        </a:prstGeom>
        <a:solidFill>
          <a:srgbClr val="DACFED">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s-ES" sz="1600" kern="1200">
              <a:latin typeface="Arial"/>
            </a:rPr>
            <a:t>Vera þátttakandi í stafrænu samfélagi</a:t>
          </a:r>
          <a:endParaRPr lang="es-ES" sz="1600" kern="1200"/>
        </a:p>
      </dsp:txBody>
      <dsp:txXfrm>
        <a:off x="3697783" y="1588087"/>
        <a:ext cx="1617259" cy="1078913"/>
      </dsp:txXfrm>
    </dsp:sp>
    <dsp:sp modelId="{EA6FBCA8-A0C5-46FE-95AC-CAA902A6238F}">
      <dsp:nvSpPr>
        <dsp:cNvPr id="0" name=""/>
        <dsp:cNvSpPr/>
      </dsp:nvSpPr>
      <dsp:spPr>
        <a:xfrm>
          <a:off x="5550305" y="954615"/>
          <a:ext cx="1617259" cy="633472"/>
        </a:xfrm>
        <a:prstGeom prst="rect">
          <a:avLst/>
        </a:prstGeom>
        <a:solidFill>
          <a:srgbClr val="0070C0"/>
        </a:solidFill>
        <a:ln w="25400" cap="flat" cmpd="sng" algn="ctr">
          <a:solidFill>
            <a:schemeClr val="accent4">
              <a:hueOff val="10395692"/>
              <a:satOff val="-47968"/>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a:rPr>
            <a:t>Kafli</a:t>
          </a:r>
          <a:r>
            <a:rPr lang="en-US" sz="1500" b="1" kern="1200"/>
            <a:t> 2</a:t>
          </a:r>
          <a:endParaRPr lang="en-US" sz="1500" kern="1200"/>
        </a:p>
        <a:p>
          <a:pPr marL="0" lvl="0" indent="0" algn="ctr" defTabSz="666750" rtl="0">
            <a:lnSpc>
              <a:spcPct val="90000"/>
            </a:lnSpc>
            <a:spcBef>
              <a:spcPct val="0"/>
            </a:spcBef>
            <a:spcAft>
              <a:spcPct val="35000"/>
            </a:spcAft>
            <a:buNone/>
          </a:pPr>
          <a:r>
            <a:rPr lang="en-US" sz="1500" kern="1200">
              <a:latin typeface="Arial"/>
            </a:rPr>
            <a:t>2. hluti</a:t>
          </a:r>
          <a:endParaRPr lang="en-US" sz="1500" kern="1200"/>
        </a:p>
      </dsp:txBody>
      <dsp:txXfrm>
        <a:off x="5550305" y="954615"/>
        <a:ext cx="1617259" cy="633472"/>
      </dsp:txXfrm>
    </dsp:sp>
    <dsp:sp modelId="{0FFAD001-D241-42ED-A1D8-8F217F1C03D0}">
      <dsp:nvSpPr>
        <dsp:cNvPr id="0" name=""/>
        <dsp:cNvSpPr/>
      </dsp:nvSpPr>
      <dsp:spPr>
        <a:xfrm>
          <a:off x="5550305" y="1588087"/>
          <a:ext cx="1617259" cy="1078913"/>
        </a:xfrm>
        <a:prstGeom prst="rect">
          <a:avLst/>
        </a:prstGeom>
        <a:solidFill>
          <a:srgbClr val="DACFED">
            <a:alpha val="90000"/>
          </a:srgbClr>
        </a:solidFill>
        <a:ln w="25400" cap="flat" cmpd="sng" algn="ctr">
          <a:solidFill>
            <a:schemeClr val="accent4">
              <a:tint val="40000"/>
              <a:alpha val="90000"/>
              <a:hueOff val="11513918"/>
              <a:satOff val="-61261"/>
              <a:lumOff val="-3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Arial"/>
            </a:rPr>
            <a:t>Hagnýt dæmi </a:t>
          </a:r>
          <a:r>
            <a:rPr lang="en-US" sz="1500" kern="1200"/>
            <a:t>– </a:t>
          </a:r>
          <a:r>
            <a:rPr lang="en-US" sz="1500" kern="1200">
              <a:latin typeface="Arial"/>
            </a:rPr>
            <a:t>hvað á að gera og hvað á ekki að gera!</a:t>
          </a:r>
          <a:endParaRPr lang="en-US" sz="1500" kern="1200"/>
        </a:p>
      </dsp:txBody>
      <dsp:txXfrm>
        <a:off x="5550305" y="1588087"/>
        <a:ext cx="1617259" cy="107891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11/03/2022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80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364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445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331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6263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882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37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179522" y="3162677"/>
            <a:ext cx="8472715"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s-ES" sz="3200" b="0" dirty="0">
                <a:solidFill>
                  <a:schemeClr val="tx1"/>
                </a:solidFill>
              </a:rPr>
              <a:t> </a:t>
            </a:r>
            <a:r>
              <a:rPr lang="en-GB" b="0" dirty="0">
                <a:solidFill>
                  <a:schemeClr val="tx1"/>
                </a:solidFill>
              </a:rPr>
              <a:t> </a:t>
            </a:r>
            <a:r>
              <a:rPr lang="en-GB" b="0" err="1">
                <a:solidFill>
                  <a:schemeClr val="tx1"/>
                </a:solidFill>
              </a:rPr>
              <a:t>Fyrirtækið</a:t>
            </a:r>
            <a:r>
              <a:rPr lang="en-GB" b="0">
                <a:solidFill>
                  <a:schemeClr val="tx1"/>
                </a:solidFill>
              </a:rPr>
              <a:t> </a:t>
            </a:r>
            <a:r>
              <a:rPr lang="en-GB" b="0" err="1">
                <a:solidFill>
                  <a:schemeClr val="tx1"/>
                </a:solidFill>
              </a:rPr>
              <a:t>þitt</a:t>
            </a:r>
            <a:r>
              <a:rPr lang="en-GB" b="0">
                <a:solidFill>
                  <a:schemeClr val="tx1"/>
                </a:solidFill>
              </a:rPr>
              <a:t> á </a:t>
            </a:r>
            <a:r>
              <a:rPr lang="en-GB" b="0" err="1">
                <a:solidFill>
                  <a:schemeClr val="tx1"/>
                </a:solidFill>
              </a:rPr>
              <a:t>netinu</a:t>
            </a:r>
            <a:r>
              <a:rPr lang="en-GB" b="0">
                <a:solidFill>
                  <a:schemeClr val="tx1"/>
                </a:solidFill>
              </a:rPr>
              <a:t>...</a:t>
            </a:r>
            <a:endParaRPr lang="es-ES" sz="3200" b="0">
              <a:solidFill>
                <a:schemeClr val="tx1"/>
              </a:solidFill>
            </a:endParaRPr>
          </a:p>
          <a:p>
            <a:pPr algn="ctr"/>
            <a:r>
              <a:rPr lang="es-ES" b="0" dirty="0">
                <a:solidFill>
                  <a:schemeClr val="tx1"/>
                </a:solidFill>
              </a:rPr>
              <a:t> LWL</a:t>
            </a:r>
            <a:endParaRPr lang="en-GB" b="0" dirty="0">
              <a:solidFill>
                <a:schemeClr val="tx1"/>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094B-6520-4679-9712-15BA715B2947}"/>
              </a:ext>
            </a:extLst>
          </p:cNvPr>
          <p:cNvSpPr>
            <a:spLocks noGrp="1"/>
          </p:cNvSpPr>
          <p:nvPr>
            <p:ph type="title"/>
          </p:nvPr>
        </p:nvSpPr>
        <p:spPr>
          <a:xfrm>
            <a:off x="64458" y="217750"/>
            <a:ext cx="7370700" cy="857400"/>
          </a:xfrm>
        </p:spPr>
        <p:txBody>
          <a:bodyPr/>
          <a:lstStyle/>
          <a:p>
            <a:r>
              <a:rPr lang="en-US" err="1"/>
              <a:t>Stafrænn</a:t>
            </a:r>
            <a:r>
              <a:rPr lang="en-US"/>
              <a:t> </a:t>
            </a:r>
            <a:r>
              <a:rPr lang="en-US" err="1"/>
              <a:t>borgari</a:t>
            </a:r>
            <a:r>
              <a:rPr lang="en-US"/>
              <a:t> </a:t>
            </a:r>
            <a:r>
              <a:rPr lang="en-US" err="1"/>
              <a:t>eða</a:t>
            </a:r>
            <a:r>
              <a:rPr lang="en-US"/>
              <a:t> </a:t>
            </a:r>
            <a:r>
              <a:rPr lang="en-US" err="1"/>
              <a:t>stafrænn</a:t>
            </a:r>
            <a:r>
              <a:rPr lang="en-US"/>
              <a:t> </a:t>
            </a:r>
            <a:r>
              <a:rPr lang="en-US" err="1"/>
              <a:t>leiðtogi</a:t>
            </a:r>
            <a:r>
              <a:rPr lang="en-US"/>
              <a:t>?</a:t>
            </a:r>
            <a:endParaRPr lang="en-IE"/>
          </a:p>
        </p:txBody>
      </p:sp>
      <p:sp>
        <p:nvSpPr>
          <p:cNvPr id="3" name="Text Placeholder 2">
            <a:extLst>
              <a:ext uri="{FF2B5EF4-FFF2-40B4-BE49-F238E27FC236}">
                <a16:creationId xmlns:a16="http://schemas.microsoft.com/office/drawing/2014/main" id="{C5C88FEA-D539-4582-9811-8A5727DCCE4A}"/>
              </a:ext>
            </a:extLst>
          </p:cNvPr>
          <p:cNvSpPr>
            <a:spLocks noGrp="1"/>
          </p:cNvSpPr>
          <p:nvPr>
            <p:ph type="body" idx="1"/>
          </p:nvPr>
        </p:nvSpPr>
        <p:spPr>
          <a:xfrm>
            <a:off x="192101" y="1211541"/>
            <a:ext cx="4180716" cy="3429900"/>
          </a:xfrm>
        </p:spPr>
        <p:txBody>
          <a:bodyPr/>
          <a:lstStyle/>
          <a:p>
            <a:r>
              <a:rPr lang="en-US" b="1"/>
              <a:t>STAFRÆNN BORGARI</a:t>
            </a:r>
          </a:p>
          <a:p>
            <a:r>
              <a:rPr lang="en-IE" altLang="en-US" err="1"/>
              <a:t>Að</a:t>
            </a:r>
            <a:r>
              <a:rPr lang="en-IE" altLang="en-US"/>
              <a:t> </a:t>
            </a:r>
            <a:r>
              <a:rPr lang="en-IE" altLang="en-US" err="1"/>
              <a:t>deila</a:t>
            </a:r>
            <a:r>
              <a:rPr lang="en-IE" altLang="en-US"/>
              <a:t> </a:t>
            </a:r>
            <a:r>
              <a:rPr lang="en-IE" altLang="en-US" err="1"/>
              <a:t>hugmyndum</a:t>
            </a:r>
            <a:r>
              <a:rPr lang="en-IE" altLang="en-US" sz="1800"/>
              <a:t>/</a:t>
            </a:r>
            <a:r>
              <a:rPr lang="en-IE" altLang="en-US" err="1"/>
              <a:t>úrræðum</a:t>
            </a:r>
            <a:r>
              <a:rPr lang="en-IE" altLang="en-US"/>
              <a:t> </a:t>
            </a:r>
            <a:r>
              <a:rPr lang="en-IE" altLang="en-US" err="1"/>
              <a:t>með</a:t>
            </a:r>
            <a:r>
              <a:rPr lang="en-IE" altLang="en-US"/>
              <a:t> </a:t>
            </a:r>
            <a:r>
              <a:rPr lang="en-IE" altLang="en-US" err="1"/>
              <a:t>samstarfsfólki</a:t>
            </a:r>
            <a:endParaRPr lang="en-IE" altLang="en-US" sz="1800"/>
          </a:p>
          <a:p>
            <a:r>
              <a:rPr lang="en-IE" altLang="en-US" err="1"/>
              <a:t>Að</a:t>
            </a:r>
            <a:r>
              <a:rPr lang="en-IE" altLang="en-US"/>
              <a:t> </a:t>
            </a:r>
            <a:r>
              <a:rPr lang="en-IE" altLang="en-US" err="1"/>
              <a:t>hafa</a:t>
            </a:r>
            <a:r>
              <a:rPr lang="en-IE" altLang="en-US"/>
              <a:t> </a:t>
            </a:r>
            <a:r>
              <a:rPr lang="en-IE" altLang="en-US" err="1"/>
              <a:t>jákvætt</a:t>
            </a:r>
            <a:r>
              <a:rPr lang="en-IE" altLang="en-US"/>
              <a:t> </a:t>
            </a:r>
            <a:r>
              <a:rPr lang="en-IE" altLang="en-US" err="1"/>
              <a:t>stafrænt</a:t>
            </a:r>
            <a:r>
              <a:rPr lang="en-IE" altLang="en-US"/>
              <a:t> </a:t>
            </a:r>
            <a:r>
              <a:rPr lang="en-IE" altLang="en-US" err="1"/>
              <a:t>fótspor</a:t>
            </a:r>
            <a:endParaRPr lang="en-IE" altLang="en-US" sz="1800"/>
          </a:p>
          <a:p>
            <a:r>
              <a:rPr lang="en-IE" altLang="en-US" err="1"/>
              <a:t>Að</a:t>
            </a:r>
            <a:r>
              <a:rPr lang="en-IE" altLang="en-US"/>
              <a:t> </a:t>
            </a:r>
            <a:r>
              <a:rPr lang="en-IE" altLang="en-US" err="1"/>
              <a:t>koma</a:t>
            </a:r>
            <a:r>
              <a:rPr lang="en-IE" altLang="en-US"/>
              <a:t> </a:t>
            </a:r>
            <a:r>
              <a:rPr lang="en-IE" altLang="en-US" err="1"/>
              <a:t>fram</a:t>
            </a:r>
            <a:r>
              <a:rPr lang="en-IE" altLang="en-US"/>
              <a:t> </a:t>
            </a:r>
            <a:r>
              <a:rPr lang="en-IE" altLang="en-US" err="1"/>
              <a:t>við</a:t>
            </a:r>
            <a:r>
              <a:rPr lang="en-IE" altLang="en-US"/>
              <a:t> </a:t>
            </a:r>
            <a:r>
              <a:rPr lang="en-IE" altLang="en-US" err="1"/>
              <a:t>aðra</a:t>
            </a:r>
            <a:r>
              <a:rPr lang="en-IE" altLang="en-US"/>
              <a:t> </a:t>
            </a:r>
            <a:r>
              <a:rPr lang="en-IE" altLang="en-US" err="1"/>
              <a:t>eins</a:t>
            </a:r>
            <a:r>
              <a:rPr lang="en-IE" altLang="en-US"/>
              <a:t> </a:t>
            </a:r>
            <a:r>
              <a:rPr lang="en-IE" altLang="en-US" err="1"/>
              <a:t>og</a:t>
            </a:r>
            <a:r>
              <a:rPr lang="en-IE" altLang="en-US"/>
              <a:t> </a:t>
            </a:r>
            <a:r>
              <a:rPr lang="en-IE" altLang="en-US" err="1"/>
              <a:t>þú</a:t>
            </a:r>
            <a:r>
              <a:rPr lang="en-IE" altLang="en-US"/>
              <a:t> </a:t>
            </a:r>
            <a:r>
              <a:rPr lang="en-IE" altLang="en-US" err="1"/>
              <a:t>vilt</a:t>
            </a:r>
            <a:r>
              <a:rPr lang="en-IE" altLang="en-US"/>
              <a:t> </a:t>
            </a:r>
            <a:r>
              <a:rPr lang="en-IE" altLang="en-US" err="1"/>
              <a:t>að</a:t>
            </a:r>
            <a:r>
              <a:rPr lang="en-IE" altLang="en-US"/>
              <a:t> </a:t>
            </a:r>
            <a:r>
              <a:rPr lang="en-IE" altLang="en-US" err="1"/>
              <a:t>komið</a:t>
            </a:r>
            <a:r>
              <a:rPr lang="en-IE" altLang="en-US"/>
              <a:t> </a:t>
            </a:r>
            <a:r>
              <a:rPr lang="en-IE" altLang="en-US" err="1"/>
              <a:t>sé</a:t>
            </a:r>
            <a:r>
              <a:rPr lang="en-IE" altLang="en-US"/>
              <a:t> </a:t>
            </a:r>
            <a:r>
              <a:rPr lang="en-IE" altLang="en-US" err="1"/>
              <a:t>fram</a:t>
            </a:r>
            <a:r>
              <a:rPr lang="en-IE" altLang="en-US"/>
              <a:t> </a:t>
            </a:r>
            <a:r>
              <a:rPr lang="en-IE" altLang="en-US" err="1"/>
              <a:t>við</a:t>
            </a:r>
            <a:r>
              <a:rPr lang="en-IE" altLang="en-US"/>
              <a:t> </a:t>
            </a:r>
            <a:r>
              <a:rPr lang="en-IE" altLang="en-US" err="1"/>
              <a:t>þig</a:t>
            </a:r>
            <a:endParaRPr lang="en-IE" altLang="en-US" sz="1800"/>
          </a:p>
          <a:p>
            <a:r>
              <a:rPr lang="en-IE" altLang="en-US" err="1"/>
              <a:t>Að</a:t>
            </a:r>
            <a:r>
              <a:rPr lang="en-IE" altLang="en-US"/>
              <a:t> </a:t>
            </a:r>
            <a:r>
              <a:rPr lang="en-IE" altLang="en-US" err="1"/>
              <a:t>tilkynna</a:t>
            </a:r>
            <a:r>
              <a:rPr lang="en-IE" altLang="en-US"/>
              <a:t> </a:t>
            </a:r>
            <a:r>
              <a:rPr lang="en-IE" altLang="en-US" err="1"/>
              <a:t>óviðeigandi</a:t>
            </a:r>
            <a:r>
              <a:rPr lang="en-IE" altLang="en-US"/>
              <a:t> </a:t>
            </a:r>
            <a:r>
              <a:rPr lang="en-IE" altLang="en-US" err="1"/>
              <a:t>hegðun</a:t>
            </a:r>
            <a:endParaRPr lang="en-IE" altLang="en-US" sz="1800"/>
          </a:p>
          <a:p>
            <a:r>
              <a:rPr lang="en-IE" altLang="en-US" err="1"/>
              <a:t>Að</a:t>
            </a:r>
            <a:r>
              <a:rPr lang="en-IE" altLang="en-US"/>
              <a:t> geta </a:t>
            </a:r>
            <a:r>
              <a:rPr lang="en-IE" altLang="en-US" err="1"/>
              <a:t>heimilda</a:t>
            </a:r>
            <a:r>
              <a:rPr lang="en-IE" altLang="en-US"/>
              <a:t> á </a:t>
            </a:r>
            <a:r>
              <a:rPr lang="en-IE" altLang="en-US" err="1"/>
              <a:t>hugmyndum</a:t>
            </a:r>
            <a:r>
              <a:rPr lang="en-IE" altLang="en-US"/>
              <a:t>/</a:t>
            </a:r>
            <a:r>
              <a:rPr lang="en-IE" altLang="en-US" err="1"/>
              <a:t>myndum</a:t>
            </a:r>
            <a:r>
              <a:rPr lang="en-IE" altLang="en-US"/>
              <a:t> </a:t>
            </a:r>
            <a:r>
              <a:rPr lang="en-IE" altLang="en-US" err="1"/>
              <a:t>sem</a:t>
            </a:r>
            <a:r>
              <a:rPr lang="en-IE" altLang="en-US"/>
              <a:t> </a:t>
            </a:r>
            <a:r>
              <a:rPr lang="en-IE" altLang="en-US" err="1"/>
              <a:t>ég</a:t>
            </a:r>
            <a:r>
              <a:rPr lang="en-IE" altLang="en-US"/>
              <a:t> nota á </a:t>
            </a:r>
            <a:r>
              <a:rPr lang="en-IE" altLang="en-US" err="1"/>
              <a:t>netinu</a:t>
            </a:r>
            <a:endParaRPr lang="en-IE" altLang="en-US" sz="1800" err="1"/>
          </a:p>
          <a:p>
            <a:endParaRPr lang="en-IE"/>
          </a:p>
        </p:txBody>
      </p:sp>
      <p:sp>
        <p:nvSpPr>
          <p:cNvPr id="4" name="Text Placeholder 3">
            <a:extLst>
              <a:ext uri="{FF2B5EF4-FFF2-40B4-BE49-F238E27FC236}">
                <a16:creationId xmlns:a16="http://schemas.microsoft.com/office/drawing/2014/main" id="{2EBEDF38-3C88-4B55-8A41-3D51E6D2AC2A}"/>
              </a:ext>
            </a:extLst>
          </p:cNvPr>
          <p:cNvSpPr>
            <a:spLocks noGrp="1"/>
          </p:cNvSpPr>
          <p:nvPr>
            <p:ph type="body" idx="2"/>
          </p:nvPr>
        </p:nvSpPr>
        <p:spPr>
          <a:xfrm>
            <a:off x="4656127" y="1211541"/>
            <a:ext cx="4372611" cy="3429900"/>
          </a:xfrm>
        </p:spPr>
        <p:txBody>
          <a:bodyPr/>
          <a:lstStyle/>
          <a:p>
            <a:r>
              <a:rPr lang="en-US" b="1"/>
              <a:t>STAFRÆNN LEIÐTOGI </a:t>
            </a:r>
            <a:endParaRPr lang="en-US" b="1">
              <a:highlight>
                <a:srgbClr val="FFFF00"/>
              </a:highlight>
            </a:endParaRPr>
          </a:p>
          <a:p>
            <a:r>
              <a:rPr lang="en-IE" altLang="en-US" err="1"/>
              <a:t>Að</a:t>
            </a:r>
            <a:r>
              <a:rPr lang="en-IE" altLang="en-US"/>
              <a:t> </a:t>
            </a:r>
            <a:r>
              <a:rPr lang="en-IE" altLang="en-US" err="1"/>
              <a:t>deila</a:t>
            </a:r>
            <a:r>
              <a:rPr lang="en-IE" altLang="en-US"/>
              <a:t> </a:t>
            </a:r>
            <a:r>
              <a:rPr lang="en-IE" altLang="en-US" err="1"/>
              <a:t>kunnáttu</a:t>
            </a:r>
            <a:r>
              <a:rPr lang="en-IE" altLang="en-US"/>
              <a:t> </a:t>
            </a:r>
            <a:r>
              <a:rPr lang="en-IE" altLang="en-US" err="1"/>
              <a:t>þinni</a:t>
            </a:r>
            <a:r>
              <a:rPr lang="en-IE" altLang="en-US"/>
              <a:t> </a:t>
            </a:r>
            <a:r>
              <a:rPr lang="en-IE" altLang="en-US" err="1"/>
              <a:t>með</a:t>
            </a:r>
            <a:r>
              <a:rPr lang="en-IE" altLang="en-US"/>
              <a:t> </a:t>
            </a:r>
            <a:r>
              <a:rPr lang="en-IE" altLang="en-US" err="1"/>
              <a:t>öðrum</a:t>
            </a:r>
            <a:endParaRPr lang="en-IE" altLang="en-US"/>
          </a:p>
          <a:p>
            <a:r>
              <a:rPr lang="en-IE" altLang="en-US" err="1"/>
              <a:t>Að</a:t>
            </a:r>
            <a:r>
              <a:rPr lang="en-IE" altLang="en-US"/>
              <a:t> </a:t>
            </a:r>
            <a:r>
              <a:rPr lang="en-IE" altLang="en-US" err="1"/>
              <a:t>hvetja</a:t>
            </a:r>
            <a:r>
              <a:rPr lang="en-IE" altLang="en-US"/>
              <a:t> </a:t>
            </a:r>
            <a:r>
              <a:rPr lang="en-IE" altLang="en-US" err="1"/>
              <a:t>og</a:t>
            </a:r>
            <a:r>
              <a:rPr lang="en-IE" altLang="en-US"/>
              <a:t> </a:t>
            </a:r>
            <a:r>
              <a:rPr lang="en-IE" altLang="en-US" err="1"/>
              <a:t>gera</a:t>
            </a:r>
            <a:r>
              <a:rPr lang="en-IE" altLang="en-US"/>
              <a:t> </a:t>
            </a:r>
            <a:r>
              <a:rPr lang="en-IE" altLang="en-US" err="1"/>
              <a:t>öðrum</a:t>
            </a:r>
            <a:r>
              <a:rPr lang="en-IE" altLang="en-US"/>
              <a:t> </a:t>
            </a:r>
            <a:r>
              <a:rPr lang="en-IE" altLang="en-US" err="1"/>
              <a:t>kleift</a:t>
            </a:r>
            <a:r>
              <a:rPr lang="en-IE" altLang="en-US"/>
              <a:t> </a:t>
            </a:r>
            <a:r>
              <a:rPr lang="en-IE" altLang="en-US" err="1"/>
              <a:t>að</a:t>
            </a:r>
            <a:r>
              <a:rPr lang="en-IE" altLang="en-US"/>
              <a:t> </a:t>
            </a:r>
            <a:r>
              <a:rPr lang="en-IE" altLang="en-US" err="1"/>
              <a:t>láta</a:t>
            </a:r>
            <a:r>
              <a:rPr lang="en-IE" altLang="en-US"/>
              <a:t> </a:t>
            </a:r>
            <a:r>
              <a:rPr lang="en-IE" altLang="en-US" err="1"/>
              <a:t>ljós</a:t>
            </a:r>
            <a:r>
              <a:rPr lang="en-IE" altLang="en-US"/>
              <a:t> </a:t>
            </a:r>
            <a:r>
              <a:rPr lang="en-IE" altLang="en-US" err="1"/>
              <a:t>sitt</a:t>
            </a:r>
            <a:r>
              <a:rPr lang="en-IE" altLang="en-US"/>
              <a:t> </a:t>
            </a:r>
            <a:r>
              <a:rPr lang="en-IE" altLang="en-US" err="1"/>
              <a:t>skína</a:t>
            </a:r>
            <a:r>
              <a:rPr lang="en-IE" altLang="en-US"/>
              <a:t> </a:t>
            </a:r>
          </a:p>
          <a:p>
            <a:r>
              <a:rPr lang="en-IE" altLang="en-US" err="1"/>
              <a:t>Að</a:t>
            </a:r>
            <a:r>
              <a:rPr lang="en-IE" altLang="en-US"/>
              <a:t> nota </a:t>
            </a:r>
            <a:r>
              <a:rPr lang="en-IE" altLang="en-US" err="1"/>
              <a:t>tæknina</a:t>
            </a:r>
            <a:r>
              <a:rPr lang="en-IE" altLang="en-US"/>
              <a:t> </a:t>
            </a:r>
            <a:r>
              <a:rPr lang="en-IE" altLang="en-US" err="1"/>
              <a:t>til</a:t>
            </a:r>
            <a:r>
              <a:rPr lang="en-IE" altLang="en-US"/>
              <a:t> </a:t>
            </a:r>
            <a:r>
              <a:rPr lang="en-IE" altLang="en-US" err="1"/>
              <a:t>að</a:t>
            </a:r>
            <a:r>
              <a:rPr lang="en-IE" altLang="en-US"/>
              <a:t> </a:t>
            </a:r>
            <a:r>
              <a:rPr lang="en-IE" altLang="en-US" err="1"/>
              <a:t>stuðla</a:t>
            </a:r>
            <a:r>
              <a:rPr lang="en-IE" altLang="en-US"/>
              <a:t> </a:t>
            </a:r>
            <a:r>
              <a:rPr lang="en-IE" altLang="en-US" err="1"/>
              <a:t>að</a:t>
            </a:r>
            <a:r>
              <a:rPr lang="en-IE" altLang="en-US"/>
              <a:t> </a:t>
            </a:r>
            <a:r>
              <a:rPr lang="en-IE" altLang="en-US" err="1"/>
              <a:t>mikilvægum</a:t>
            </a:r>
            <a:r>
              <a:rPr lang="en-IE" altLang="en-US"/>
              <a:t> </a:t>
            </a:r>
            <a:r>
              <a:rPr lang="en-IE" altLang="en-US" err="1"/>
              <a:t>málefnum</a:t>
            </a:r>
            <a:r>
              <a:rPr lang="en-IE" altLang="en-US"/>
              <a:t> </a:t>
            </a:r>
            <a:endParaRPr lang="en-IE" altLang="en-US">
              <a:highlight>
                <a:srgbClr val="FFFF00"/>
              </a:highlight>
            </a:endParaRPr>
          </a:p>
          <a:p>
            <a:r>
              <a:rPr lang="en-IE" altLang="en-US" err="1"/>
              <a:t>Að</a:t>
            </a:r>
            <a:r>
              <a:rPr lang="en-IE" altLang="en-US"/>
              <a:t> vera </a:t>
            </a:r>
            <a:r>
              <a:rPr lang="en-IE" altLang="en-US" err="1"/>
              <a:t>virkur</a:t>
            </a:r>
            <a:r>
              <a:rPr lang="en-IE" altLang="en-US"/>
              <a:t>, </a:t>
            </a:r>
            <a:r>
              <a:rPr lang="en-IE" altLang="en-US" err="1"/>
              <a:t>jákvæður</a:t>
            </a:r>
            <a:r>
              <a:rPr lang="en-IE" altLang="en-US"/>
              <a:t> </a:t>
            </a:r>
            <a:r>
              <a:rPr lang="en-IE" altLang="en-US" err="1"/>
              <a:t>áhrifavaldur</a:t>
            </a:r>
            <a:r>
              <a:rPr lang="en-IE" altLang="en-US"/>
              <a:t> í </a:t>
            </a:r>
            <a:r>
              <a:rPr lang="en-IE" altLang="en-US" err="1"/>
              <a:t>stafrænu</a:t>
            </a:r>
            <a:r>
              <a:rPr lang="en-IE" altLang="en-US"/>
              <a:t> </a:t>
            </a:r>
            <a:r>
              <a:rPr lang="en-IE" altLang="en-US" err="1"/>
              <a:t>samfélagi</a:t>
            </a:r>
            <a:endParaRPr lang="en-IE" altLang="en-US"/>
          </a:p>
          <a:p>
            <a:r>
              <a:rPr lang="en-IE" altLang="en-US" err="1"/>
              <a:t>Að</a:t>
            </a:r>
            <a:r>
              <a:rPr lang="en-IE" altLang="en-US"/>
              <a:t> taka á </a:t>
            </a:r>
            <a:r>
              <a:rPr lang="en-IE" altLang="en-US" err="1"/>
              <a:t>ójöfnuði</a:t>
            </a:r>
            <a:r>
              <a:rPr lang="en-IE" altLang="en-US"/>
              <a:t> í </a:t>
            </a:r>
            <a:r>
              <a:rPr lang="en-IE" altLang="en-US" err="1"/>
              <a:t>samfélaginu</a:t>
            </a:r>
            <a:endParaRPr lang="en-IE" altLang="en-US"/>
          </a:p>
          <a:p>
            <a:endParaRPr lang="en-IE" b="1"/>
          </a:p>
        </p:txBody>
      </p:sp>
    </p:spTree>
    <p:extLst>
      <p:ext uri="{BB962C8B-B14F-4D97-AF65-F5344CB8AC3E}">
        <p14:creationId xmlns:p14="http://schemas.microsoft.com/office/powerpoint/2010/main" val="403010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094B-6520-4679-9712-15BA715B2947}"/>
              </a:ext>
            </a:extLst>
          </p:cNvPr>
          <p:cNvSpPr>
            <a:spLocks noGrp="1"/>
          </p:cNvSpPr>
          <p:nvPr>
            <p:ph type="title"/>
          </p:nvPr>
        </p:nvSpPr>
        <p:spPr>
          <a:xfrm>
            <a:off x="64458" y="217750"/>
            <a:ext cx="7370700" cy="857400"/>
          </a:xfrm>
        </p:spPr>
        <p:txBody>
          <a:bodyPr/>
          <a:lstStyle/>
          <a:p>
            <a:r>
              <a:rPr lang="en-US" err="1"/>
              <a:t>Góð</a:t>
            </a:r>
            <a:r>
              <a:rPr lang="en-US"/>
              <a:t> </a:t>
            </a:r>
            <a:r>
              <a:rPr lang="en-US" err="1"/>
              <a:t>ráð</a:t>
            </a:r>
            <a:r>
              <a:rPr lang="en-US"/>
              <a:t> </a:t>
            </a:r>
            <a:r>
              <a:rPr lang="en-US" err="1"/>
              <a:t>fyrir</a:t>
            </a:r>
            <a:r>
              <a:rPr lang="en-US"/>
              <a:t> </a:t>
            </a:r>
            <a:r>
              <a:rPr lang="en-US" err="1"/>
              <a:t>stafræna</a:t>
            </a:r>
            <a:r>
              <a:rPr lang="en-US"/>
              <a:t> </a:t>
            </a:r>
            <a:r>
              <a:rPr lang="en-US" err="1"/>
              <a:t>leiðtoga</a:t>
            </a:r>
            <a:r>
              <a:rPr lang="en-US"/>
              <a:t> </a:t>
            </a:r>
            <a:endParaRPr lang="en-IE"/>
          </a:p>
        </p:txBody>
      </p:sp>
      <p:sp>
        <p:nvSpPr>
          <p:cNvPr id="3" name="Text Placeholder 2">
            <a:extLst>
              <a:ext uri="{FF2B5EF4-FFF2-40B4-BE49-F238E27FC236}">
                <a16:creationId xmlns:a16="http://schemas.microsoft.com/office/drawing/2014/main" id="{C5C88FEA-D539-4582-9811-8A5727DCCE4A}"/>
              </a:ext>
            </a:extLst>
          </p:cNvPr>
          <p:cNvSpPr>
            <a:spLocks noGrp="1"/>
          </p:cNvSpPr>
          <p:nvPr>
            <p:ph type="body" idx="1"/>
          </p:nvPr>
        </p:nvSpPr>
        <p:spPr>
          <a:xfrm>
            <a:off x="192101" y="1211541"/>
            <a:ext cx="4180716" cy="3429900"/>
          </a:xfrm>
        </p:spPr>
        <p:txBody>
          <a:bodyPr/>
          <a:lstStyle/>
          <a:p>
            <a:r>
              <a:rPr lang="en-US" b="1"/>
              <a:t>ÞÚ SKALT…</a:t>
            </a:r>
          </a:p>
          <a:p>
            <a:r>
              <a:rPr lang="en-IE" altLang="en-US"/>
              <a:t>Deila </a:t>
            </a:r>
            <a:r>
              <a:rPr lang="en-IE" altLang="en-US" err="1"/>
              <a:t>upplýsingum</a:t>
            </a:r>
            <a:r>
              <a:rPr lang="en-IE" altLang="en-US"/>
              <a:t> </a:t>
            </a:r>
            <a:r>
              <a:rPr lang="en-IE" altLang="en-US" err="1"/>
              <a:t>sem</a:t>
            </a:r>
            <a:r>
              <a:rPr lang="en-IE" altLang="en-US"/>
              <a:t> </a:t>
            </a:r>
            <a:r>
              <a:rPr lang="en-IE" altLang="en-US" err="1"/>
              <a:t>hafa</a:t>
            </a:r>
            <a:r>
              <a:rPr lang="en-IE" altLang="en-US"/>
              <a:t> </a:t>
            </a:r>
            <a:r>
              <a:rPr lang="en-IE" altLang="en-US" err="1"/>
              <a:t>tilgang</a:t>
            </a:r>
            <a:endParaRPr lang="en-IE" altLang="en-US"/>
          </a:p>
          <a:p>
            <a:r>
              <a:rPr lang="en-IE" altLang="en-US"/>
              <a:t>Nota </a:t>
            </a:r>
            <a:r>
              <a:rPr lang="en-IE" altLang="en-US" err="1"/>
              <a:t>réttu</a:t>
            </a:r>
            <a:r>
              <a:rPr lang="en-IE" altLang="en-US"/>
              <a:t> </a:t>
            </a:r>
            <a:r>
              <a:rPr lang="en-IE" altLang="en-US" err="1"/>
              <a:t>tækin</a:t>
            </a:r>
            <a:endParaRPr lang="en-IE" altLang="en-US"/>
          </a:p>
          <a:p>
            <a:r>
              <a:rPr lang="en-IE" altLang="en-US"/>
              <a:t>Hafa </a:t>
            </a:r>
            <a:r>
              <a:rPr lang="en-IE" altLang="en-US" err="1"/>
              <a:t>puttann</a:t>
            </a:r>
            <a:r>
              <a:rPr lang="en-IE" altLang="en-US"/>
              <a:t> á </a:t>
            </a:r>
            <a:r>
              <a:rPr lang="en-IE" altLang="en-US" err="1"/>
              <a:t>púlsinum</a:t>
            </a:r>
            <a:endParaRPr lang="en-IE" altLang="en-US"/>
          </a:p>
          <a:p>
            <a:r>
              <a:rPr lang="en-IE" altLang="en-US"/>
              <a:t>Vera </a:t>
            </a:r>
            <a:r>
              <a:rPr lang="en-IE" altLang="en-US" err="1"/>
              <a:t>virkur</a:t>
            </a:r>
            <a:r>
              <a:rPr lang="en-IE" altLang="en-US"/>
              <a:t> </a:t>
            </a:r>
            <a:r>
              <a:rPr lang="en-IE" altLang="en-US" err="1"/>
              <a:t>og</a:t>
            </a:r>
            <a:r>
              <a:rPr lang="en-IE" altLang="en-US"/>
              <a:t> </a:t>
            </a:r>
            <a:r>
              <a:rPr lang="en-IE" altLang="en-US" err="1"/>
              <a:t>hafa</a:t>
            </a:r>
            <a:r>
              <a:rPr lang="en-IE" altLang="en-US"/>
              <a:t> innsýn</a:t>
            </a:r>
            <a:endParaRPr lang="en-IE" altLang="en-US">
              <a:highlight>
                <a:srgbClr val="FFFF00"/>
              </a:highlight>
            </a:endParaRPr>
          </a:p>
          <a:p>
            <a:r>
              <a:rPr lang="en-IE" altLang="en-US" err="1"/>
              <a:t>Notaðu</a:t>
            </a:r>
            <a:r>
              <a:rPr lang="en-IE" altLang="en-US"/>
              <a:t> </a:t>
            </a:r>
            <a:r>
              <a:rPr lang="en-IE" altLang="en-US" err="1"/>
              <a:t>nýjustu</a:t>
            </a:r>
            <a:r>
              <a:rPr lang="en-IE" altLang="en-US"/>
              <a:t> </a:t>
            </a:r>
            <a:r>
              <a:rPr lang="en-IE" altLang="en-US" err="1"/>
              <a:t>tækni</a:t>
            </a:r>
            <a:r>
              <a:rPr lang="en-IE" altLang="en-US"/>
              <a:t>, </a:t>
            </a:r>
            <a:r>
              <a:rPr lang="en-IE" altLang="en-US" err="1"/>
              <a:t>þróaðu</a:t>
            </a:r>
            <a:r>
              <a:rPr lang="en-IE" altLang="en-US"/>
              <a:t> </a:t>
            </a:r>
            <a:r>
              <a:rPr lang="en-IE" altLang="en-US" err="1"/>
              <a:t>færni</a:t>
            </a:r>
            <a:r>
              <a:rPr lang="en-IE" altLang="en-US"/>
              <a:t> </a:t>
            </a:r>
            <a:r>
              <a:rPr lang="en-IE" altLang="en-US" err="1"/>
              <a:t>þína</a:t>
            </a:r>
            <a:r>
              <a:rPr lang="en-IE" altLang="en-US"/>
              <a:t> </a:t>
            </a:r>
            <a:r>
              <a:rPr lang="en-IE" altLang="en-US" err="1"/>
              <a:t>og</a:t>
            </a:r>
            <a:r>
              <a:rPr lang="en-IE" altLang="en-US"/>
              <a:t> </a:t>
            </a:r>
            <a:r>
              <a:rPr lang="en-IE" altLang="en-US" err="1"/>
              <a:t>haltu</a:t>
            </a:r>
            <a:r>
              <a:rPr lang="en-IE" altLang="en-US"/>
              <a:t> </a:t>
            </a:r>
            <a:r>
              <a:rPr lang="en-IE" altLang="en-US" err="1"/>
              <a:t>þig</a:t>
            </a:r>
            <a:r>
              <a:rPr lang="en-IE" altLang="en-US"/>
              <a:t> </a:t>
            </a:r>
            <a:r>
              <a:rPr lang="en-IE" altLang="en-US" err="1"/>
              <a:t>við</a:t>
            </a:r>
            <a:r>
              <a:rPr lang="en-IE" altLang="en-US"/>
              <a:t> </a:t>
            </a:r>
            <a:r>
              <a:rPr lang="en-IE" altLang="en-US" err="1"/>
              <a:t>það</a:t>
            </a:r>
            <a:r>
              <a:rPr lang="en-IE" altLang="en-US"/>
              <a:t> </a:t>
            </a:r>
            <a:r>
              <a:rPr lang="en-IE" altLang="en-US" err="1"/>
              <a:t>sem</a:t>
            </a:r>
            <a:r>
              <a:rPr lang="en-IE" altLang="en-US"/>
              <a:t> </a:t>
            </a:r>
            <a:r>
              <a:rPr lang="en-IE" altLang="en-US" err="1"/>
              <a:t>skiptir</a:t>
            </a:r>
            <a:r>
              <a:rPr lang="en-IE" altLang="en-US"/>
              <a:t> </a:t>
            </a:r>
            <a:r>
              <a:rPr lang="en-IE" altLang="en-US" err="1"/>
              <a:t>máli</a:t>
            </a:r>
            <a:endParaRPr lang="en-IE" altLang="en-US"/>
          </a:p>
          <a:p>
            <a:endParaRPr lang="en-IE"/>
          </a:p>
        </p:txBody>
      </p:sp>
      <p:sp>
        <p:nvSpPr>
          <p:cNvPr id="4" name="Text Placeholder 3">
            <a:extLst>
              <a:ext uri="{FF2B5EF4-FFF2-40B4-BE49-F238E27FC236}">
                <a16:creationId xmlns:a16="http://schemas.microsoft.com/office/drawing/2014/main" id="{2EBEDF38-3C88-4B55-8A41-3D51E6D2AC2A}"/>
              </a:ext>
            </a:extLst>
          </p:cNvPr>
          <p:cNvSpPr>
            <a:spLocks noGrp="1"/>
          </p:cNvSpPr>
          <p:nvPr>
            <p:ph type="body" idx="2"/>
          </p:nvPr>
        </p:nvSpPr>
        <p:spPr>
          <a:xfrm>
            <a:off x="4656127" y="1211541"/>
            <a:ext cx="4372611" cy="3429900"/>
          </a:xfrm>
        </p:spPr>
        <p:txBody>
          <a:bodyPr/>
          <a:lstStyle/>
          <a:p>
            <a:r>
              <a:rPr lang="en-US" b="1"/>
              <a:t>EKKI….</a:t>
            </a:r>
          </a:p>
          <a:p>
            <a:r>
              <a:rPr lang="en-IE" altLang="en-US"/>
              <a:t>Deila </a:t>
            </a:r>
            <a:r>
              <a:rPr lang="en-IE" altLang="en-US" err="1"/>
              <a:t>efni</a:t>
            </a:r>
            <a:r>
              <a:rPr lang="en-IE" altLang="en-US"/>
              <a:t> bara </a:t>
            </a:r>
            <a:r>
              <a:rPr lang="en-IE" altLang="en-US" err="1"/>
              <a:t>til</a:t>
            </a:r>
            <a:r>
              <a:rPr lang="en-IE" altLang="en-US"/>
              <a:t> </a:t>
            </a:r>
            <a:r>
              <a:rPr lang="en-IE" altLang="en-US" err="1"/>
              <a:t>að</a:t>
            </a:r>
            <a:r>
              <a:rPr lang="en-IE" altLang="en-US"/>
              <a:t> </a:t>
            </a:r>
            <a:r>
              <a:rPr lang="en-IE" altLang="en-US" err="1"/>
              <a:t>deila</a:t>
            </a:r>
            <a:r>
              <a:rPr lang="en-IE" altLang="en-US"/>
              <a:t> </a:t>
            </a:r>
          </a:p>
          <a:p>
            <a:r>
              <a:rPr lang="en-IE" altLang="en-US"/>
              <a:t>Nota </a:t>
            </a:r>
            <a:r>
              <a:rPr lang="en-IE" altLang="en-US" err="1"/>
              <a:t>almennt</a:t>
            </a:r>
            <a:r>
              <a:rPr lang="en-IE" altLang="en-US"/>
              <a:t> </a:t>
            </a:r>
            <a:r>
              <a:rPr lang="en-IE" altLang="en-US" err="1"/>
              <a:t>efni</a:t>
            </a:r>
            <a:endParaRPr lang="en-IE" altLang="en-US"/>
          </a:p>
          <a:p>
            <a:r>
              <a:rPr lang="en-IE" altLang="en-US" err="1"/>
              <a:t>Bregðast</a:t>
            </a:r>
            <a:r>
              <a:rPr lang="en-IE" altLang="en-US"/>
              <a:t> </a:t>
            </a:r>
            <a:r>
              <a:rPr lang="en-IE" altLang="en-US" err="1"/>
              <a:t>illa</a:t>
            </a:r>
            <a:r>
              <a:rPr lang="en-IE" altLang="en-US"/>
              <a:t> </a:t>
            </a:r>
            <a:r>
              <a:rPr lang="en-IE" altLang="en-US" err="1"/>
              <a:t>við</a:t>
            </a:r>
            <a:r>
              <a:rPr lang="en-IE" altLang="en-US"/>
              <a:t> </a:t>
            </a:r>
            <a:r>
              <a:rPr lang="en-IE" altLang="en-US" err="1"/>
              <a:t>ummælum</a:t>
            </a:r>
            <a:r>
              <a:rPr lang="en-IE" altLang="en-US"/>
              <a:t> (ekki </a:t>
            </a:r>
            <a:r>
              <a:rPr lang="en-IE" altLang="en-US" err="1"/>
              <a:t>einu</a:t>
            </a:r>
            <a:r>
              <a:rPr lang="en-IE" altLang="en-US"/>
              <a:t> </a:t>
            </a:r>
            <a:r>
              <a:rPr lang="en-IE" altLang="en-US" err="1"/>
              <a:t>sinni</a:t>
            </a:r>
            <a:r>
              <a:rPr lang="en-IE" altLang="en-US"/>
              <a:t> </a:t>
            </a:r>
            <a:r>
              <a:rPr lang="en-IE" altLang="en-US" err="1"/>
              <a:t>andstyggilegum</a:t>
            </a:r>
            <a:r>
              <a:rPr lang="en-IE" altLang="en-US"/>
              <a:t>!)</a:t>
            </a:r>
          </a:p>
          <a:p>
            <a:r>
              <a:rPr lang="en-IE" altLang="en-US"/>
              <a:t>Deila of </a:t>
            </a:r>
            <a:r>
              <a:rPr lang="en-IE" altLang="en-US" err="1"/>
              <a:t>miklu</a:t>
            </a:r>
            <a:endParaRPr lang="en-IE" altLang="en-US"/>
          </a:p>
          <a:p>
            <a:r>
              <a:rPr lang="en-IE" altLang="en-US"/>
              <a:t>Deila í </a:t>
            </a:r>
            <a:r>
              <a:rPr lang="en-IE" altLang="en-US" err="1"/>
              <a:t>sífellu</a:t>
            </a:r>
          </a:p>
          <a:p>
            <a:endParaRPr lang="en-IE" b="1"/>
          </a:p>
        </p:txBody>
      </p:sp>
    </p:spTree>
    <p:extLst>
      <p:ext uri="{BB962C8B-B14F-4D97-AF65-F5344CB8AC3E}">
        <p14:creationId xmlns:p14="http://schemas.microsoft.com/office/powerpoint/2010/main" val="148537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094B-6520-4679-9712-15BA715B2947}"/>
              </a:ext>
            </a:extLst>
          </p:cNvPr>
          <p:cNvSpPr>
            <a:spLocks noGrp="1"/>
          </p:cNvSpPr>
          <p:nvPr>
            <p:ph type="title"/>
          </p:nvPr>
        </p:nvSpPr>
        <p:spPr>
          <a:xfrm>
            <a:off x="64458" y="217750"/>
            <a:ext cx="7370700" cy="857400"/>
          </a:xfrm>
        </p:spPr>
        <p:txBody>
          <a:bodyPr/>
          <a:lstStyle/>
          <a:p>
            <a:r>
              <a:rPr lang="en-US"/>
              <a:t>Skapa </a:t>
            </a:r>
            <a:r>
              <a:rPr lang="en-US" err="1"/>
              <a:t>nethegðun</a:t>
            </a:r>
            <a:endParaRPr lang="en-IE" err="1"/>
          </a:p>
        </p:txBody>
      </p:sp>
      <p:sp>
        <p:nvSpPr>
          <p:cNvPr id="3" name="Text Placeholder 2">
            <a:extLst>
              <a:ext uri="{FF2B5EF4-FFF2-40B4-BE49-F238E27FC236}">
                <a16:creationId xmlns:a16="http://schemas.microsoft.com/office/drawing/2014/main" id="{C5C88FEA-D539-4582-9811-8A5727DCCE4A}"/>
              </a:ext>
            </a:extLst>
          </p:cNvPr>
          <p:cNvSpPr>
            <a:spLocks noGrp="1"/>
          </p:cNvSpPr>
          <p:nvPr>
            <p:ph type="body" idx="1"/>
          </p:nvPr>
        </p:nvSpPr>
        <p:spPr>
          <a:xfrm>
            <a:off x="192101" y="1211541"/>
            <a:ext cx="8175812" cy="3429900"/>
          </a:xfrm>
        </p:spPr>
        <p:txBody>
          <a:bodyPr/>
          <a:lstStyle/>
          <a:p>
            <a:r>
              <a:rPr lang="en-IE" altLang="en-US" b="1" err="1"/>
              <a:t>Hlustaðu</a:t>
            </a:r>
            <a:r>
              <a:rPr lang="en-IE" altLang="en-US"/>
              <a:t> á </a:t>
            </a:r>
            <a:r>
              <a:rPr lang="en-IE" altLang="en-US" err="1"/>
              <a:t>viðskiptavini</a:t>
            </a:r>
            <a:r>
              <a:rPr lang="en-IE" altLang="en-US"/>
              <a:t> </a:t>
            </a:r>
            <a:r>
              <a:rPr lang="en-IE" altLang="en-US" err="1"/>
              <a:t>þína</a:t>
            </a:r>
            <a:r>
              <a:rPr lang="en-IE" altLang="en-US"/>
              <a:t> </a:t>
            </a:r>
            <a:r>
              <a:rPr lang="en-IE" altLang="en-US" err="1"/>
              <a:t>og</a:t>
            </a:r>
            <a:r>
              <a:rPr lang="en-IE" altLang="en-US"/>
              <a:t> </a:t>
            </a:r>
            <a:r>
              <a:rPr lang="en-IE" altLang="en-US" err="1"/>
              <a:t>fylgjendur</a:t>
            </a:r>
            <a:r>
              <a:rPr lang="en-IE" altLang="en-US"/>
              <a:t> á </a:t>
            </a:r>
            <a:r>
              <a:rPr lang="en-IE" altLang="en-US" err="1"/>
              <a:t>netinu</a:t>
            </a:r>
            <a:r>
              <a:rPr lang="en-IE" altLang="en-US"/>
              <a:t> </a:t>
            </a:r>
            <a:r>
              <a:rPr lang="en-IE" altLang="en-US" err="1"/>
              <a:t>og</a:t>
            </a:r>
            <a:r>
              <a:rPr lang="en-IE" altLang="en-US"/>
              <a:t> </a:t>
            </a:r>
            <a:r>
              <a:rPr lang="en-IE" altLang="en-US" err="1"/>
              <a:t>leitastu</a:t>
            </a:r>
            <a:r>
              <a:rPr lang="en-IE" altLang="en-US"/>
              <a:t> </a:t>
            </a:r>
            <a:r>
              <a:rPr lang="en-IE" altLang="en-US" err="1"/>
              <a:t>við</a:t>
            </a:r>
            <a:r>
              <a:rPr lang="en-IE" altLang="en-US"/>
              <a:t> </a:t>
            </a:r>
            <a:r>
              <a:rPr lang="en-IE" altLang="en-US" err="1"/>
              <a:t>að</a:t>
            </a:r>
            <a:r>
              <a:rPr lang="en-IE" altLang="en-US"/>
              <a:t> </a:t>
            </a:r>
            <a:r>
              <a:rPr lang="en-IE" altLang="en-US" b="1" err="1"/>
              <a:t>skilja</a:t>
            </a:r>
            <a:r>
              <a:rPr lang="en-IE" altLang="en-US"/>
              <a:t> </a:t>
            </a:r>
            <a:r>
              <a:rPr lang="en-IE" altLang="en-US" err="1"/>
              <a:t>þarfir</a:t>
            </a:r>
            <a:r>
              <a:rPr lang="en-IE" altLang="en-US"/>
              <a:t> </a:t>
            </a:r>
            <a:r>
              <a:rPr lang="en-IE" altLang="en-US" err="1"/>
              <a:t>þeirra</a:t>
            </a:r>
            <a:r>
              <a:rPr lang="en-IE" altLang="en-US"/>
              <a:t> </a:t>
            </a:r>
            <a:endParaRPr lang="en-US"/>
          </a:p>
          <a:p>
            <a:r>
              <a:rPr lang="en-IE" altLang="en-US" b="1" err="1"/>
              <a:t>Sýndu</a:t>
            </a:r>
            <a:r>
              <a:rPr lang="en-IE" altLang="en-US" b="1"/>
              <a:t> </a:t>
            </a:r>
            <a:r>
              <a:rPr lang="en-IE" altLang="en-US" b="1" err="1"/>
              <a:t>fyrirhyggju</a:t>
            </a:r>
            <a:r>
              <a:rPr lang="en-IE" altLang="en-US" b="1"/>
              <a:t> </a:t>
            </a:r>
            <a:r>
              <a:rPr lang="en-IE" altLang="en-US"/>
              <a:t>– vertu </a:t>
            </a:r>
            <a:r>
              <a:rPr lang="en-IE" altLang="en-US" err="1"/>
              <a:t>alltaf</a:t>
            </a:r>
            <a:r>
              <a:rPr lang="en-IE" altLang="en-US"/>
              <a:t> </a:t>
            </a:r>
            <a:r>
              <a:rPr lang="en-IE" altLang="en-US" err="1"/>
              <a:t>með</a:t>
            </a:r>
            <a:r>
              <a:rPr lang="en-IE" altLang="en-US"/>
              <a:t> </a:t>
            </a:r>
            <a:r>
              <a:rPr lang="en-IE" altLang="en-US" err="1"/>
              <a:t>nýjustu</a:t>
            </a:r>
            <a:r>
              <a:rPr lang="en-IE" altLang="en-US"/>
              <a:t> </a:t>
            </a:r>
            <a:r>
              <a:rPr lang="en-IE" altLang="en-US" err="1"/>
              <a:t>uppfærslurnar</a:t>
            </a:r>
            <a:endParaRPr lang="en-US" err="1"/>
          </a:p>
          <a:p>
            <a:r>
              <a:rPr lang="en-IE" altLang="en-US" b="1"/>
              <a:t>Vertu </a:t>
            </a:r>
            <a:r>
              <a:rPr lang="en-IE" altLang="en-US" b="1" err="1"/>
              <a:t>skipulagður</a:t>
            </a:r>
            <a:r>
              <a:rPr lang="en-IE" altLang="en-US"/>
              <a:t> - </a:t>
            </a:r>
            <a:r>
              <a:rPr lang="en-IE" altLang="en-US" err="1"/>
              <a:t>notaðu</a:t>
            </a:r>
            <a:r>
              <a:rPr lang="en-IE" altLang="en-US"/>
              <a:t> </a:t>
            </a:r>
            <a:r>
              <a:rPr lang="en-IE" altLang="en-US" err="1"/>
              <a:t>dagatal</a:t>
            </a:r>
            <a:r>
              <a:rPr lang="en-IE" altLang="en-US"/>
              <a:t> </a:t>
            </a:r>
            <a:r>
              <a:rPr lang="en-IE" altLang="en-US" err="1"/>
              <a:t>til</a:t>
            </a:r>
            <a:r>
              <a:rPr lang="en-IE" altLang="en-US"/>
              <a:t> </a:t>
            </a:r>
            <a:r>
              <a:rPr lang="en-IE" altLang="en-US" err="1"/>
              <a:t>að</a:t>
            </a:r>
            <a:r>
              <a:rPr lang="en-IE" altLang="en-US"/>
              <a:t> </a:t>
            </a:r>
            <a:r>
              <a:rPr lang="en-IE" altLang="en-US" err="1"/>
              <a:t>skipuleggja</a:t>
            </a:r>
            <a:r>
              <a:rPr lang="en-IE" altLang="en-US"/>
              <a:t> </a:t>
            </a:r>
            <a:r>
              <a:rPr lang="en-IE" altLang="en-US" err="1"/>
              <a:t>tíma</a:t>
            </a:r>
            <a:r>
              <a:rPr lang="en-IE" altLang="en-US"/>
              <a:t> </a:t>
            </a:r>
            <a:r>
              <a:rPr lang="en-IE" altLang="en-US" err="1"/>
              <a:t>þinn</a:t>
            </a:r>
            <a:r>
              <a:rPr lang="en-IE" altLang="en-US"/>
              <a:t> </a:t>
            </a:r>
            <a:r>
              <a:rPr lang="en-IE" altLang="en-US" err="1"/>
              <a:t>fyrir</a:t>
            </a:r>
            <a:r>
              <a:rPr lang="en-IE" altLang="en-US"/>
              <a:t> </a:t>
            </a:r>
            <a:r>
              <a:rPr lang="en-IE" altLang="en-US" err="1"/>
              <a:t>stafræna</a:t>
            </a:r>
            <a:r>
              <a:rPr lang="en-IE" altLang="en-US"/>
              <a:t> </a:t>
            </a:r>
            <a:r>
              <a:rPr lang="en-IE" altLang="en-US" err="1"/>
              <a:t>virkni</a:t>
            </a:r>
            <a:r>
              <a:rPr lang="en-IE" altLang="en-US"/>
              <a:t>. </a:t>
            </a:r>
          </a:p>
          <a:p>
            <a:r>
              <a:rPr lang="en-IE" altLang="en-US" b="1" err="1"/>
              <a:t>Sýndu</a:t>
            </a:r>
            <a:r>
              <a:rPr lang="en-IE" altLang="en-US" b="1"/>
              <a:t> aga </a:t>
            </a:r>
            <a:r>
              <a:rPr lang="en-IE" altLang="en-US"/>
              <a:t>– </a:t>
            </a:r>
            <a:r>
              <a:rPr lang="en-IE" altLang="en-US" err="1"/>
              <a:t>hversu</a:t>
            </a:r>
            <a:r>
              <a:rPr lang="en-IE" altLang="en-US"/>
              <a:t> </a:t>
            </a:r>
            <a:r>
              <a:rPr lang="en-IE" altLang="en-US" err="1"/>
              <a:t>mikið</a:t>
            </a:r>
            <a:r>
              <a:rPr lang="en-IE" altLang="en-US"/>
              <a:t> </a:t>
            </a:r>
            <a:r>
              <a:rPr lang="en-IE" altLang="en-US" err="1"/>
              <a:t>af</a:t>
            </a:r>
            <a:r>
              <a:rPr lang="en-IE" altLang="en-US"/>
              <a:t> </a:t>
            </a:r>
            <a:r>
              <a:rPr lang="en-IE" altLang="en-US" err="1"/>
              <a:t>dýrmætum</a:t>
            </a:r>
            <a:r>
              <a:rPr lang="en-IE" altLang="en-US"/>
              <a:t> </a:t>
            </a:r>
            <a:r>
              <a:rPr lang="en-IE" altLang="en-US" err="1"/>
              <a:t>tíma</a:t>
            </a:r>
            <a:r>
              <a:rPr lang="en-IE" altLang="en-US"/>
              <a:t> </a:t>
            </a:r>
            <a:r>
              <a:rPr lang="en-IE" altLang="en-US" err="1"/>
              <a:t>eyðir</a:t>
            </a:r>
            <a:r>
              <a:rPr lang="en-IE" altLang="en-US"/>
              <a:t> </a:t>
            </a:r>
            <a:r>
              <a:rPr lang="en-IE" altLang="en-US" err="1"/>
              <a:t>þú</a:t>
            </a:r>
            <a:r>
              <a:rPr lang="en-IE" altLang="en-US"/>
              <a:t> á </a:t>
            </a:r>
            <a:r>
              <a:rPr lang="en-IE" altLang="en-US" err="1"/>
              <a:t>netinu</a:t>
            </a:r>
            <a:endParaRPr lang="en-IE" altLang="en-US"/>
          </a:p>
          <a:p>
            <a:r>
              <a:rPr lang="en-IE" altLang="en-US" err="1"/>
              <a:t>Notaðu</a:t>
            </a:r>
            <a:r>
              <a:rPr lang="en-IE" altLang="en-US"/>
              <a:t> </a:t>
            </a:r>
            <a:r>
              <a:rPr lang="en-IE" altLang="en-US" b="1" err="1"/>
              <a:t>réttu</a:t>
            </a:r>
            <a:r>
              <a:rPr lang="en-IE" altLang="en-US" b="1"/>
              <a:t> </a:t>
            </a:r>
            <a:r>
              <a:rPr lang="en-IE" altLang="en-US" b="1" err="1"/>
              <a:t>tækin</a:t>
            </a:r>
            <a:r>
              <a:rPr lang="en-IE" altLang="en-US" b="1"/>
              <a:t> </a:t>
            </a:r>
            <a:r>
              <a:rPr lang="en-IE" altLang="en-US" err="1"/>
              <a:t>t.d.</a:t>
            </a:r>
            <a:r>
              <a:rPr lang="en-IE" altLang="en-US"/>
              <a:t> Hootsuite </a:t>
            </a:r>
            <a:r>
              <a:rPr lang="en-IE" altLang="en-US" err="1"/>
              <a:t>til</a:t>
            </a:r>
            <a:r>
              <a:rPr lang="en-IE" altLang="en-US"/>
              <a:t> </a:t>
            </a:r>
            <a:r>
              <a:rPr lang="en-IE" altLang="en-US" err="1"/>
              <a:t>að</a:t>
            </a:r>
            <a:r>
              <a:rPr lang="en-IE" altLang="en-US"/>
              <a:t> </a:t>
            </a:r>
            <a:r>
              <a:rPr lang="en-IE" altLang="en-US" err="1"/>
              <a:t>skipuleggja</a:t>
            </a:r>
            <a:r>
              <a:rPr lang="en-IE" altLang="en-US"/>
              <a:t> </a:t>
            </a:r>
            <a:r>
              <a:rPr lang="en-IE" altLang="en-US" err="1"/>
              <a:t>það</a:t>
            </a:r>
            <a:r>
              <a:rPr lang="en-IE" altLang="en-US"/>
              <a:t> </a:t>
            </a:r>
            <a:r>
              <a:rPr lang="en-IE" altLang="en-US" err="1"/>
              <a:t>sem</a:t>
            </a:r>
            <a:r>
              <a:rPr lang="en-IE" altLang="en-US"/>
              <a:t> </a:t>
            </a:r>
            <a:r>
              <a:rPr lang="en-IE" altLang="en-US" err="1"/>
              <a:t>þú</a:t>
            </a:r>
            <a:r>
              <a:rPr lang="en-IE" altLang="en-US"/>
              <a:t> </a:t>
            </a:r>
            <a:r>
              <a:rPr lang="en-IE" altLang="en-US" err="1"/>
              <a:t>setur</a:t>
            </a:r>
            <a:r>
              <a:rPr lang="en-IE" altLang="en-US"/>
              <a:t> </a:t>
            </a:r>
            <a:r>
              <a:rPr lang="en-IE" altLang="en-US" err="1"/>
              <a:t>reglulega</a:t>
            </a:r>
            <a:r>
              <a:rPr lang="en-IE" altLang="en-US"/>
              <a:t> inn á </a:t>
            </a:r>
            <a:r>
              <a:rPr lang="en-IE" altLang="en-US" err="1"/>
              <a:t>síðurnar</a:t>
            </a:r>
            <a:r>
              <a:rPr lang="en-IE" altLang="en-US"/>
              <a:t> </a:t>
            </a:r>
            <a:r>
              <a:rPr lang="en-IE" altLang="en-US" err="1"/>
              <a:t>þínar</a:t>
            </a:r>
            <a:endParaRPr lang="en-IE" altLang="en-US"/>
          </a:p>
          <a:p>
            <a:endParaRPr lang="en-IE"/>
          </a:p>
        </p:txBody>
      </p:sp>
      <p:pic>
        <p:nvPicPr>
          <p:cNvPr id="8" name="Picture 7">
            <a:extLst>
              <a:ext uri="{FF2B5EF4-FFF2-40B4-BE49-F238E27FC236}">
                <a16:creationId xmlns:a16="http://schemas.microsoft.com/office/drawing/2014/main" id="{06EC51F4-93E8-4E6B-90D5-570A6E48494E}"/>
              </a:ext>
            </a:extLst>
          </p:cNvPr>
          <p:cNvPicPr>
            <a:picLocks noChangeAspect="1"/>
          </p:cNvPicPr>
          <p:nvPr/>
        </p:nvPicPr>
        <p:blipFill>
          <a:blip r:embed="rId2"/>
          <a:stretch>
            <a:fillRect/>
          </a:stretch>
        </p:blipFill>
        <p:spPr>
          <a:xfrm>
            <a:off x="3600522" y="3784880"/>
            <a:ext cx="1358970" cy="539778"/>
          </a:xfrm>
          <a:prstGeom prst="rect">
            <a:avLst/>
          </a:prstGeom>
        </p:spPr>
      </p:pic>
    </p:spTree>
    <p:extLst>
      <p:ext uri="{BB962C8B-B14F-4D97-AF65-F5344CB8AC3E}">
        <p14:creationId xmlns:p14="http://schemas.microsoft.com/office/powerpoint/2010/main" val="2794923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54052" y="925305"/>
            <a:ext cx="9144000" cy="2759075"/>
          </a:xfrm>
          <a:prstGeom prst="rect">
            <a:avLst/>
          </a:prstGeom>
        </p:spPr>
        <p:txBody>
          <a:bodyPr spcFirstLastPara="1" wrap="square" lIns="91425" tIns="91425" rIns="91425" bIns="91425" anchor="t" anchorCtr="0">
            <a:noAutofit/>
          </a:bodyPr>
          <a:lstStyle/>
          <a:p>
            <a:pPr marL="0" indent="0">
              <a:buNone/>
            </a:pPr>
            <a:r>
              <a:rPr lang="en-US" sz="2000" b="1" err="1">
                <a:solidFill>
                  <a:srgbClr val="00AE9D"/>
                </a:solidFill>
              </a:rPr>
              <a:t>Hagnýt</a:t>
            </a:r>
            <a:r>
              <a:rPr lang="en-US" sz="2000" b="1">
                <a:solidFill>
                  <a:srgbClr val="00AE9D"/>
                </a:solidFill>
              </a:rPr>
              <a:t> </a:t>
            </a:r>
            <a:r>
              <a:rPr lang="en-US" sz="2000" b="1" err="1">
                <a:solidFill>
                  <a:srgbClr val="00AE9D"/>
                </a:solidFill>
              </a:rPr>
              <a:t>dæmi</a:t>
            </a:r>
            <a:endParaRPr lang="en-US" sz="2000" b="1">
              <a:solidFill>
                <a:srgbClr val="00AE9D"/>
              </a:solidFill>
            </a:endParaRPr>
          </a:p>
          <a:p>
            <a:pPr marL="0" lvl="0" indent="0" algn="l" rtl="0">
              <a:spcBef>
                <a:spcPts val="600"/>
              </a:spcBef>
              <a:spcAft>
                <a:spcPts val="0"/>
              </a:spcAft>
              <a:buNone/>
            </a:pPr>
            <a:endParaRPr lang="en" sz="1600"/>
          </a:p>
          <a:p>
            <a:pPr marL="0" indent="0">
              <a:buNone/>
            </a:pPr>
            <a:r>
              <a:rPr lang="en" err="1"/>
              <a:t>Stafrænn</a:t>
            </a:r>
            <a:r>
              <a:rPr lang="en"/>
              <a:t> </a:t>
            </a:r>
            <a:r>
              <a:rPr lang="en" err="1"/>
              <a:t>leiðtogi</a:t>
            </a:r>
            <a:r>
              <a:rPr lang="en"/>
              <a:t>:</a:t>
            </a:r>
            <a:endParaRPr lang="is-IS"/>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err="1"/>
              <a:t>Hluti</a:t>
            </a:r>
            <a:r>
              <a:rPr lang="en-GB"/>
              <a:t> 2.2</a:t>
            </a:r>
          </a:p>
        </p:txBody>
      </p:sp>
      <p:sp>
        <p:nvSpPr>
          <p:cNvPr id="5" name="Google Shape;197;p22"/>
          <p:cNvSpPr/>
          <p:nvPr/>
        </p:nvSpPr>
        <p:spPr>
          <a:xfrm>
            <a:off x="2884767" y="2148461"/>
            <a:ext cx="2924361" cy="2493600"/>
          </a:xfrm>
          <a:prstGeom prst="diamond">
            <a:avLst/>
          </a:prstGeom>
          <a:solidFill>
            <a:srgbClr val="004C52"/>
          </a:solidFill>
          <a:ln>
            <a:noFill/>
          </a:ln>
        </p:spPr>
        <p:txBody>
          <a:bodyPr spcFirstLastPara="1" wrap="square" lIns="91425" tIns="91425" rIns="91425" bIns="91425" anchor="ctr" anchorCtr="0">
            <a:noAutofit/>
          </a:bodyPr>
          <a:lstStyle/>
          <a:p>
            <a:pPr algn="ctr"/>
            <a:r>
              <a:rPr lang="en" b="1" u="sng">
                <a:solidFill>
                  <a:srgbClr val="FFFFFF"/>
                </a:solidFill>
                <a:latin typeface="Karla"/>
                <a:ea typeface="Karla"/>
                <a:cs typeface="Karla"/>
                <a:sym typeface="Karla"/>
              </a:rPr>
              <a:t>SKILUR GÖGNIN</a:t>
            </a:r>
            <a:endParaRPr lang="en" b="1" u="sng">
              <a:solidFill>
                <a:srgbClr val="FFFFFF"/>
              </a:solidFill>
              <a:latin typeface="Karla"/>
              <a:ea typeface="Karla"/>
              <a:cs typeface="Karla"/>
            </a:endParaRPr>
          </a:p>
          <a:p>
            <a:pPr algn="ctr"/>
            <a:r>
              <a:rPr lang="en">
                <a:solidFill>
                  <a:srgbClr val="FFFFFF"/>
                </a:solidFill>
                <a:latin typeface="Karla"/>
                <a:ea typeface="Karla"/>
                <a:cs typeface="Karla"/>
                <a:sym typeface="Karla"/>
              </a:rPr>
              <a:t>Og </a:t>
            </a:r>
            <a:r>
              <a:rPr lang="en" err="1">
                <a:solidFill>
                  <a:srgbClr val="FFFFFF"/>
                </a:solidFill>
                <a:latin typeface="Karla"/>
                <a:ea typeface="Karla"/>
                <a:cs typeface="Karla"/>
                <a:sym typeface="Karla"/>
              </a:rPr>
              <a:t>hvernig</a:t>
            </a:r>
            <a:r>
              <a:rPr lang="en">
                <a:solidFill>
                  <a:srgbClr val="FFFFFF"/>
                </a:solidFill>
                <a:latin typeface="Karla"/>
                <a:ea typeface="Karla"/>
                <a:cs typeface="Karla"/>
                <a:sym typeface="Karla"/>
              </a:rPr>
              <a:t> er best </a:t>
            </a:r>
            <a:r>
              <a:rPr lang="en" err="1">
                <a:solidFill>
                  <a:srgbClr val="FFFFFF"/>
                </a:solidFill>
                <a:latin typeface="Karla"/>
                <a:ea typeface="Karla"/>
                <a:cs typeface="Karla"/>
                <a:sym typeface="Karla"/>
              </a:rPr>
              <a:t>að</a:t>
            </a:r>
            <a:r>
              <a:rPr lang="en">
                <a:solidFill>
                  <a:srgbClr val="FFFFFF"/>
                </a:solidFill>
                <a:latin typeface="Karla"/>
                <a:ea typeface="Karla"/>
                <a:cs typeface="Karla"/>
                <a:sym typeface="Karla"/>
              </a:rPr>
              <a:t> </a:t>
            </a:r>
            <a:r>
              <a:rPr lang="en" err="1">
                <a:solidFill>
                  <a:srgbClr val="FFFFFF"/>
                </a:solidFill>
                <a:latin typeface="Karla"/>
                <a:ea typeface="Karla"/>
                <a:cs typeface="Karla"/>
                <a:sym typeface="Karla"/>
              </a:rPr>
              <a:t>vinna</a:t>
            </a:r>
            <a:r>
              <a:rPr lang="en">
                <a:solidFill>
                  <a:srgbClr val="FFFFFF"/>
                </a:solidFill>
                <a:latin typeface="Karla"/>
                <a:ea typeface="Karla"/>
                <a:cs typeface="Karla"/>
                <a:sym typeface="Karla"/>
              </a:rPr>
              <a:t> </a:t>
            </a:r>
            <a:r>
              <a:rPr lang="en" err="1">
                <a:solidFill>
                  <a:srgbClr val="FFFFFF"/>
                </a:solidFill>
                <a:latin typeface="Karla"/>
                <a:ea typeface="Karla"/>
                <a:cs typeface="Karla"/>
                <a:sym typeface="Karla"/>
              </a:rPr>
              <a:t>úr</a:t>
            </a:r>
            <a:r>
              <a:rPr lang="en">
                <a:solidFill>
                  <a:srgbClr val="FFFFFF"/>
                </a:solidFill>
                <a:latin typeface="Karla"/>
                <a:ea typeface="Karla"/>
                <a:cs typeface="Karla"/>
                <a:sym typeface="Karla"/>
              </a:rPr>
              <a:t> </a:t>
            </a:r>
            <a:r>
              <a:rPr lang="en" err="1">
                <a:solidFill>
                  <a:srgbClr val="FFFFFF"/>
                </a:solidFill>
                <a:latin typeface="Karla"/>
                <a:ea typeface="Karla"/>
                <a:cs typeface="Karla"/>
                <a:sym typeface="Karla"/>
              </a:rPr>
              <a:t>þeim</a:t>
            </a:r>
            <a:r>
              <a:rPr lang="en">
                <a:solidFill>
                  <a:srgbClr val="FFFFFF"/>
                </a:solidFill>
                <a:latin typeface="Karla"/>
                <a:ea typeface="Karla"/>
                <a:cs typeface="Karla"/>
                <a:sym typeface="Karla"/>
              </a:rPr>
              <a:t> </a:t>
            </a:r>
            <a:r>
              <a:rPr lang="en" err="1">
                <a:solidFill>
                  <a:srgbClr val="FFFFFF"/>
                </a:solidFill>
                <a:latin typeface="Karla"/>
                <a:ea typeface="Karla"/>
                <a:cs typeface="Karla"/>
                <a:sym typeface="Karla"/>
              </a:rPr>
              <a:t>til</a:t>
            </a:r>
            <a:r>
              <a:rPr lang="en">
                <a:solidFill>
                  <a:srgbClr val="FFFFFF"/>
                </a:solidFill>
                <a:latin typeface="Karla"/>
                <a:ea typeface="Karla"/>
                <a:cs typeface="Karla"/>
                <a:sym typeface="Karla"/>
              </a:rPr>
              <a:t> </a:t>
            </a:r>
            <a:r>
              <a:rPr lang="en" err="1">
                <a:solidFill>
                  <a:srgbClr val="FFFFFF"/>
                </a:solidFill>
                <a:latin typeface="Karla"/>
                <a:ea typeface="Karla"/>
                <a:cs typeface="Karla"/>
                <a:sym typeface="Karla"/>
              </a:rPr>
              <a:t>hagsbóta</a:t>
            </a:r>
            <a:r>
              <a:rPr lang="en">
                <a:solidFill>
                  <a:srgbClr val="FFFFFF"/>
                </a:solidFill>
                <a:latin typeface="Karla"/>
                <a:ea typeface="Karla"/>
                <a:cs typeface="Karla"/>
                <a:sym typeface="Karla"/>
              </a:rPr>
              <a:t> fyrir reksturinn</a:t>
            </a:r>
            <a:endParaRPr lang="en">
              <a:solidFill>
                <a:srgbClr val="FFFFFF"/>
              </a:solidFill>
              <a:latin typeface="Karla"/>
              <a:ea typeface="Karla"/>
              <a:cs typeface="Karla"/>
            </a:endParaRPr>
          </a:p>
        </p:txBody>
      </p:sp>
      <p:sp>
        <p:nvSpPr>
          <p:cNvPr id="7" name="Google Shape;198;p22"/>
          <p:cNvSpPr/>
          <p:nvPr/>
        </p:nvSpPr>
        <p:spPr>
          <a:xfrm>
            <a:off x="1121870" y="2571751"/>
            <a:ext cx="2589840"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algn="ctr"/>
            <a:r>
              <a:rPr lang="en" b="1" u="sng">
                <a:solidFill>
                  <a:srgbClr val="004C52"/>
                </a:solidFill>
                <a:latin typeface="Karla"/>
                <a:ea typeface="Karla"/>
                <a:cs typeface="Karla"/>
              </a:rPr>
              <a:t>SKILUR TÆKNINA</a:t>
            </a:r>
          </a:p>
          <a:p>
            <a:pPr algn="ctr"/>
            <a:r>
              <a:rPr lang="en-IE">
                <a:solidFill>
                  <a:srgbClr val="004C52"/>
                </a:solidFill>
                <a:latin typeface="Karla"/>
                <a:ea typeface="Karla"/>
                <a:cs typeface="Karla"/>
                <a:sym typeface="Karla"/>
              </a:rPr>
              <a:t>Og </a:t>
            </a:r>
            <a:r>
              <a:rPr lang="en-IE" err="1">
                <a:solidFill>
                  <a:srgbClr val="004C52"/>
                </a:solidFill>
                <a:latin typeface="Karla"/>
                <a:ea typeface="Karla"/>
                <a:cs typeface="Karla"/>
                <a:sym typeface="Karla"/>
              </a:rPr>
              <a:t>ávinninginn</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fyrir</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fyrirtækið</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sitt</a:t>
            </a:r>
            <a:endParaRPr lang="en-IE" err="1">
              <a:solidFill>
                <a:srgbClr val="004C52"/>
              </a:solidFill>
              <a:latin typeface="Karla"/>
              <a:ea typeface="Karla"/>
              <a:cs typeface="Karla"/>
            </a:endParaRPr>
          </a:p>
        </p:txBody>
      </p:sp>
      <p:sp>
        <p:nvSpPr>
          <p:cNvPr id="8" name="Google Shape;199;p22"/>
          <p:cNvSpPr/>
          <p:nvPr/>
        </p:nvSpPr>
        <p:spPr>
          <a:xfrm>
            <a:off x="5124795" y="2571751"/>
            <a:ext cx="2924361"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algn="ctr"/>
            <a:r>
              <a:rPr lang="en" b="1" u="sng">
                <a:solidFill>
                  <a:srgbClr val="004C52"/>
                </a:solidFill>
                <a:latin typeface="Karla"/>
                <a:ea typeface="Karla"/>
                <a:cs typeface="Karla"/>
              </a:rPr>
              <a:t>SKILUR STAFRÆNA ÞRÓUN</a:t>
            </a:r>
          </a:p>
          <a:p>
            <a:pPr algn="ctr"/>
            <a:r>
              <a:rPr lang="en-US">
                <a:solidFill>
                  <a:srgbClr val="004C52"/>
                </a:solidFill>
                <a:latin typeface="Karla"/>
                <a:ea typeface="Karla"/>
                <a:cs typeface="Karla"/>
                <a:sym typeface="Karla"/>
              </a:rPr>
              <a:t>Og </a:t>
            </a:r>
            <a:r>
              <a:rPr lang="en-US" err="1">
                <a:solidFill>
                  <a:srgbClr val="004C52"/>
                </a:solidFill>
                <a:latin typeface="Karla"/>
                <a:ea typeface="Karla"/>
                <a:cs typeface="Karla"/>
                <a:sym typeface="Karla"/>
              </a:rPr>
              <a:t>hvernig</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stafræn</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færni</a:t>
            </a:r>
            <a:r>
              <a:rPr lang="en-US">
                <a:solidFill>
                  <a:srgbClr val="004C52"/>
                </a:solidFill>
                <a:latin typeface="Karla"/>
                <a:ea typeface="Karla"/>
                <a:cs typeface="Karla"/>
                <a:sym typeface="Karla"/>
              </a:rPr>
              <a:t> er </a:t>
            </a:r>
            <a:r>
              <a:rPr lang="en-US" err="1">
                <a:solidFill>
                  <a:srgbClr val="004C52"/>
                </a:solidFill>
                <a:latin typeface="Karla"/>
                <a:ea typeface="Karla"/>
                <a:cs typeface="Karla"/>
                <a:sym typeface="Karla"/>
              </a:rPr>
              <a:t>notuð</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til</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að</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leysa</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vandamál</a:t>
            </a:r>
            <a:endParaRPr lang="en-US" err="1">
              <a:solidFill>
                <a:srgbClr val="004C52"/>
              </a:solidFill>
              <a:latin typeface="Karla"/>
              <a:ea typeface="Karla"/>
              <a:cs typeface="Karla"/>
            </a:endParaRPr>
          </a:p>
        </p:txBody>
      </p:sp>
    </p:spTree>
    <p:extLst>
      <p:ext uri="{BB962C8B-B14F-4D97-AF65-F5344CB8AC3E}">
        <p14:creationId xmlns:p14="http://schemas.microsoft.com/office/powerpoint/2010/main" val="4121060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err="1"/>
              <a:t>Sjálfspróf</a:t>
            </a:r>
          </a:p>
        </p:txBody>
      </p:sp>
      <p:sp>
        <p:nvSpPr>
          <p:cNvPr id="7" name="Marcador de texto 6"/>
          <p:cNvSpPr>
            <a:spLocks noGrp="1"/>
          </p:cNvSpPr>
          <p:nvPr>
            <p:ph type="body" idx="1"/>
          </p:nvPr>
        </p:nvSpPr>
        <p:spPr>
          <a:xfrm>
            <a:off x="246045" y="1031834"/>
            <a:ext cx="2365200" cy="3429900"/>
          </a:xfrm>
        </p:spPr>
        <p:txBody>
          <a:bodyPr/>
          <a:lstStyle/>
          <a:p>
            <a:r>
              <a:rPr lang="es-ES" b="1" err="1"/>
              <a:t>Hvað</a:t>
            </a:r>
            <a:r>
              <a:rPr lang="es-ES" b="1"/>
              <a:t> </a:t>
            </a:r>
            <a:r>
              <a:rPr lang="es-ES" b="1" err="1"/>
              <a:t>er</a:t>
            </a:r>
            <a:r>
              <a:rPr lang="es-ES" b="1"/>
              <a:t> </a:t>
            </a:r>
            <a:r>
              <a:rPr lang="es-ES" b="1" err="1"/>
              <a:t>Netiquette</a:t>
            </a:r>
            <a:r>
              <a:rPr lang="es-ES" b="1"/>
              <a:t>?</a:t>
            </a:r>
          </a:p>
          <a:p>
            <a:pPr marL="213995" indent="-213995">
              <a:buFont typeface="Arial"/>
              <a:buChar char="•"/>
            </a:pPr>
            <a:r>
              <a:rPr lang="en-US" altLang="ko-KR" sz="1200" err="1">
                <a:solidFill>
                  <a:schemeClr val="tx1">
                    <a:lumMod val="75000"/>
                    <a:lumOff val="25000"/>
                  </a:schemeClr>
                </a:solidFill>
                <a:cs typeface="Arial"/>
              </a:rPr>
              <a:t>Hvernig</a:t>
            </a:r>
            <a:r>
              <a:rPr lang="en-US" altLang="ko-KR" sz="1200">
                <a:solidFill>
                  <a:schemeClr val="tx1">
                    <a:lumMod val="75000"/>
                    <a:lumOff val="25000"/>
                  </a:schemeClr>
                </a:solidFill>
                <a:cs typeface="Arial"/>
              </a:rPr>
              <a:t> á </a:t>
            </a:r>
            <a:r>
              <a:rPr lang="en-US" altLang="ko-KR" sz="1200" err="1">
                <a:solidFill>
                  <a:schemeClr val="tx1">
                    <a:lumMod val="75000"/>
                    <a:lumOff val="25000"/>
                  </a:schemeClr>
                </a:solidFill>
                <a:cs typeface="Arial"/>
              </a:rPr>
              <a:t>að</a:t>
            </a:r>
            <a:r>
              <a:rPr lang="en-US" altLang="ko-KR" sz="1200">
                <a:solidFill>
                  <a:schemeClr val="tx1">
                    <a:lumMod val="75000"/>
                    <a:lumOff val="25000"/>
                  </a:schemeClr>
                </a:solidFill>
                <a:cs typeface="Arial"/>
              </a:rPr>
              <a:t> nota </a:t>
            </a:r>
            <a:r>
              <a:rPr lang="en-US" altLang="ko-KR" sz="1200" err="1">
                <a:solidFill>
                  <a:schemeClr val="tx1">
                    <a:lumMod val="75000"/>
                    <a:lumOff val="25000"/>
                  </a:schemeClr>
                </a:solidFill>
                <a:cs typeface="Arial"/>
              </a:rPr>
              <a:t>samfélagsmiðla</a:t>
            </a:r>
            <a:endParaRPr lang="en-US" altLang="ko-KR" sz="1200" err="1">
              <a:solidFill>
                <a:schemeClr val="tx1">
                  <a:lumMod val="75000"/>
                  <a:lumOff val="25000"/>
                </a:schemeClr>
              </a:solidFill>
              <a:cs typeface="Arial" pitchFamily="34" charset="0"/>
            </a:endParaRPr>
          </a:p>
          <a:p>
            <a:pPr marL="213995" indent="-213995">
              <a:buFont typeface="Arial"/>
              <a:buChar char="•"/>
            </a:pPr>
            <a:r>
              <a:rPr lang="en-US" altLang="ko-KR" sz="1200" err="1">
                <a:solidFill>
                  <a:schemeClr val="tx1">
                    <a:lumMod val="75000"/>
                    <a:lumOff val="25000"/>
                  </a:schemeClr>
                </a:solidFill>
                <a:cs typeface="Arial"/>
              </a:rPr>
              <a:t>Siðareglur</a:t>
            </a:r>
            <a:r>
              <a:rPr lang="en-US" altLang="ko-KR" sz="1200">
                <a:solidFill>
                  <a:schemeClr val="tx1">
                    <a:lumMod val="75000"/>
                    <a:lumOff val="25000"/>
                  </a:schemeClr>
                </a:solidFill>
                <a:cs typeface="Arial"/>
              </a:rPr>
              <a:t> á </a:t>
            </a:r>
            <a:r>
              <a:rPr lang="en-US" altLang="ko-KR" sz="1200" err="1">
                <a:solidFill>
                  <a:schemeClr val="tx1">
                    <a:lumMod val="75000"/>
                    <a:lumOff val="25000"/>
                  </a:schemeClr>
                </a:solidFill>
                <a:cs typeface="Arial"/>
              </a:rPr>
              <a:t>netinu</a:t>
            </a:r>
            <a:r>
              <a:rPr lang="en-US" altLang="ko-KR" sz="1200">
                <a:solidFill>
                  <a:schemeClr val="tx1">
                    <a:lumMod val="75000"/>
                    <a:lumOff val="25000"/>
                  </a:schemeClr>
                </a:solidFill>
                <a:cs typeface="Arial"/>
              </a:rPr>
              <a:t> (x)</a:t>
            </a:r>
            <a:endParaRPr lang="en-US" altLang="ko-KR" sz="1200" err="1">
              <a:solidFill>
                <a:schemeClr val="tx1">
                  <a:lumMod val="75000"/>
                  <a:lumOff val="25000"/>
                </a:schemeClr>
              </a:solidFill>
              <a:cs typeface="Arial" pitchFamily="34" charset="0"/>
            </a:endParaRPr>
          </a:p>
          <a:p>
            <a:pPr marL="213995" indent="-213995">
              <a:buFont typeface="Arial"/>
              <a:buChar char="•"/>
            </a:pPr>
            <a:r>
              <a:rPr lang="en-US" altLang="ko-KR" sz="1200">
                <a:solidFill>
                  <a:schemeClr val="tx1">
                    <a:lumMod val="75000"/>
                    <a:lumOff val="25000"/>
                  </a:schemeClr>
                </a:solidFill>
                <a:cs typeface="Arial"/>
              </a:rPr>
              <a:t>GDPR</a:t>
            </a:r>
          </a:p>
          <a:p>
            <a:r>
              <a:rPr lang="es-ES" b="1" err="1"/>
              <a:t>Hvað</a:t>
            </a:r>
            <a:r>
              <a:rPr lang="es-ES" b="1"/>
              <a:t> </a:t>
            </a:r>
            <a:r>
              <a:rPr lang="es-ES" b="1" err="1"/>
              <a:t>ætti</a:t>
            </a:r>
            <a:r>
              <a:rPr lang="es-ES" b="1"/>
              <a:t> </a:t>
            </a:r>
            <a:r>
              <a:rPr lang="es-ES" b="1" err="1"/>
              <a:t>ég</a:t>
            </a:r>
            <a:r>
              <a:rPr lang="es-ES" b="1"/>
              <a:t> </a:t>
            </a:r>
            <a:r>
              <a:rPr lang="es-ES" b="1" err="1"/>
              <a:t>að</a:t>
            </a:r>
            <a:r>
              <a:rPr lang="es-ES" b="1"/>
              <a:t> </a:t>
            </a:r>
            <a:r>
              <a:rPr lang="es-ES" b="1" err="1"/>
              <a:t>gera</a:t>
            </a:r>
            <a:r>
              <a:rPr lang="es-ES" b="1"/>
              <a:t> </a:t>
            </a:r>
            <a:r>
              <a:rPr lang="es-ES" b="1" err="1"/>
              <a:t>til</a:t>
            </a:r>
            <a:r>
              <a:rPr lang="es-ES" b="1"/>
              <a:t> </a:t>
            </a:r>
            <a:r>
              <a:rPr lang="es-ES" b="1" err="1"/>
              <a:t>að</a:t>
            </a:r>
            <a:r>
              <a:rPr lang="es-ES" b="1"/>
              <a:t> </a:t>
            </a:r>
            <a:r>
              <a:rPr lang="es-ES" b="1" err="1"/>
              <a:t>skapa</a:t>
            </a:r>
            <a:r>
              <a:rPr lang="es-ES" b="1"/>
              <a:t> </a:t>
            </a:r>
            <a:r>
              <a:rPr lang="es-ES" b="1" err="1"/>
              <a:t>góðar</a:t>
            </a:r>
            <a:r>
              <a:rPr lang="es-ES" b="1"/>
              <a:t> </a:t>
            </a:r>
            <a:r>
              <a:rPr lang="es-ES" b="1" err="1"/>
              <a:t>netvenjur</a:t>
            </a:r>
            <a:r>
              <a:rPr lang="es-ES" b="1"/>
              <a:t>?</a:t>
            </a:r>
          </a:p>
          <a:p>
            <a:pPr marL="213995" indent="-213995">
              <a:buFont typeface="Arial"/>
              <a:buChar char="•"/>
            </a:pPr>
            <a:r>
              <a:rPr lang="en-US" altLang="ko-KR" sz="1200" err="1">
                <a:solidFill>
                  <a:schemeClr val="tx1">
                    <a:lumMod val="75000"/>
                    <a:lumOff val="25000"/>
                  </a:schemeClr>
                </a:solidFill>
                <a:cs typeface="Arial"/>
              </a:rPr>
              <a:t>Eyða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að</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minnsta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kosti</a:t>
            </a:r>
            <a:r>
              <a:rPr lang="en-US" altLang="ko-KR" sz="1200">
                <a:solidFill>
                  <a:schemeClr val="tx1">
                    <a:lumMod val="75000"/>
                    <a:lumOff val="25000"/>
                  </a:schemeClr>
                </a:solidFill>
                <a:cs typeface="Arial"/>
              </a:rPr>
              <a:t> 2 </a:t>
            </a:r>
            <a:r>
              <a:rPr lang="en-US" altLang="ko-KR" sz="1200" err="1">
                <a:solidFill>
                  <a:schemeClr val="tx1">
                    <a:lumMod val="75000"/>
                    <a:lumOff val="25000"/>
                  </a:schemeClr>
                </a:solidFill>
                <a:cs typeface="Arial"/>
              </a:rPr>
              <a:t>klst</a:t>
            </a:r>
            <a:r>
              <a:rPr lang="en-US" altLang="ko-KR" sz="1200">
                <a:solidFill>
                  <a:schemeClr val="tx1">
                    <a:lumMod val="75000"/>
                    <a:lumOff val="25000"/>
                  </a:schemeClr>
                </a:solidFill>
                <a:cs typeface="Arial"/>
              </a:rPr>
              <a:t> á </a:t>
            </a:r>
            <a:r>
              <a:rPr lang="en-US" altLang="ko-KR" sz="1200" err="1">
                <a:solidFill>
                  <a:schemeClr val="tx1">
                    <a:lumMod val="75000"/>
                    <a:lumOff val="25000"/>
                  </a:schemeClr>
                </a:solidFill>
                <a:cs typeface="Arial"/>
              </a:rPr>
              <a:t>dag</a:t>
            </a:r>
            <a:r>
              <a:rPr lang="en-US" altLang="ko-KR" sz="1200">
                <a:solidFill>
                  <a:schemeClr val="tx1">
                    <a:lumMod val="75000"/>
                    <a:lumOff val="25000"/>
                  </a:schemeClr>
                </a:solidFill>
                <a:cs typeface="Arial"/>
              </a:rPr>
              <a:t> á Facebook</a:t>
            </a:r>
            <a:endParaRPr lang="en-US" altLang="ko-KR" sz="1200" err="1">
              <a:solidFill>
                <a:schemeClr val="tx1">
                  <a:lumMod val="75000"/>
                  <a:lumOff val="25000"/>
                </a:schemeClr>
              </a:solidFill>
              <a:cs typeface="Arial" pitchFamily="34" charset="0"/>
            </a:endParaRPr>
          </a:p>
          <a:p>
            <a:pPr marL="213995" indent="-213995">
              <a:buFont typeface="Arial"/>
              <a:buChar char="•"/>
            </a:pPr>
            <a:r>
              <a:rPr lang="en-US" altLang="ko-KR" sz="1200" err="1">
                <a:solidFill>
                  <a:schemeClr val="tx1">
                    <a:lumMod val="75000"/>
                    <a:lumOff val="25000"/>
                  </a:schemeClr>
                </a:solidFill>
                <a:cs typeface="Arial"/>
              </a:rPr>
              <a:t>Kíkja</a:t>
            </a:r>
            <a:r>
              <a:rPr lang="en-US" altLang="ko-KR" sz="1200">
                <a:solidFill>
                  <a:schemeClr val="tx1">
                    <a:lumMod val="75000"/>
                    <a:lumOff val="25000"/>
                  </a:schemeClr>
                </a:solidFill>
                <a:cs typeface="Arial"/>
              </a:rPr>
              <a:t> á </a:t>
            </a:r>
            <a:r>
              <a:rPr lang="en-US" altLang="ko-KR" sz="1200" err="1">
                <a:solidFill>
                  <a:schemeClr val="tx1">
                    <a:lumMod val="75000"/>
                    <a:lumOff val="25000"/>
                  </a:schemeClr>
                </a:solidFill>
                <a:cs typeface="Arial"/>
              </a:rPr>
              <a:t>samfélagsmiðlana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einu</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sinni</a:t>
            </a:r>
            <a:r>
              <a:rPr lang="en-US" altLang="ko-KR" sz="1200">
                <a:solidFill>
                  <a:schemeClr val="tx1">
                    <a:lumMod val="75000"/>
                    <a:lumOff val="25000"/>
                  </a:schemeClr>
                </a:solidFill>
                <a:cs typeface="Arial"/>
              </a:rPr>
              <a:t> í </a:t>
            </a:r>
            <a:r>
              <a:rPr lang="en-US" altLang="ko-KR" sz="1200" err="1">
                <a:solidFill>
                  <a:schemeClr val="tx1">
                    <a:lumMod val="75000"/>
                    <a:lumOff val="25000"/>
                  </a:schemeClr>
                </a:solidFill>
                <a:cs typeface="Arial"/>
              </a:rPr>
              <a:t>mánuði</a:t>
            </a:r>
            <a:endParaRPr lang="en-US" altLang="ko-KR" sz="1200" err="1">
              <a:solidFill>
                <a:schemeClr val="tx1">
                  <a:lumMod val="75000"/>
                  <a:lumOff val="25000"/>
                </a:schemeClr>
              </a:solidFill>
              <a:cs typeface="Arial" pitchFamily="34" charset="0"/>
            </a:endParaRPr>
          </a:p>
          <a:p>
            <a:pPr marL="213995" indent="-213995">
              <a:buFont typeface="Arial"/>
              <a:buChar char="•"/>
            </a:pPr>
            <a:r>
              <a:rPr lang="en-US" altLang="ko-KR" sz="1200" err="1">
                <a:solidFill>
                  <a:schemeClr val="tx1">
                    <a:lumMod val="75000"/>
                    <a:lumOff val="25000"/>
                  </a:schemeClr>
                </a:solidFill>
                <a:cs typeface="Arial"/>
              </a:rPr>
              <a:t>Sýna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fyrirhyggju</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einbeitni</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og</a:t>
            </a:r>
            <a:r>
              <a:rPr lang="en-US" altLang="ko-KR" sz="1200">
                <a:solidFill>
                  <a:schemeClr val="tx1">
                    <a:lumMod val="75000"/>
                    <a:lumOff val="25000"/>
                  </a:schemeClr>
                </a:solidFill>
                <a:cs typeface="Arial"/>
              </a:rPr>
              <a:t> aga (x)</a:t>
            </a:r>
            <a:endParaRPr lang="en-US" altLang="ko-KR" sz="1200">
              <a:solidFill>
                <a:schemeClr val="tx1">
                  <a:lumMod val="75000"/>
                  <a:lumOff val="25000"/>
                </a:schemeClr>
              </a:solidFill>
              <a:cs typeface="Arial" pitchFamily="34" charset="0"/>
            </a:endParaRPr>
          </a:p>
          <a:p>
            <a:pPr lvl="1"/>
            <a:endParaRPr lang="es-ES"/>
          </a:p>
        </p:txBody>
      </p:sp>
      <p:sp>
        <p:nvSpPr>
          <p:cNvPr id="8" name="Marcador de texto 7"/>
          <p:cNvSpPr>
            <a:spLocks noGrp="1"/>
          </p:cNvSpPr>
          <p:nvPr>
            <p:ph type="body" idx="2"/>
          </p:nvPr>
        </p:nvSpPr>
        <p:spPr>
          <a:xfrm>
            <a:off x="2812122" y="1029450"/>
            <a:ext cx="2996774" cy="3429900"/>
          </a:xfrm>
        </p:spPr>
        <p:txBody>
          <a:bodyPr/>
          <a:lstStyle/>
          <a:p>
            <a:r>
              <a:rPr lang="es-ES" b="1" err="1"/>
              <a:t>Allt</a:t>
            </a:r>
            <a:r>
              <a:rPr lang="es-ES" b="1"/>
              <a:t> </a:t>
            </a:r>
            <a:r>
              <a:rPr lang="es-ES" b="1" err="1"/>
              <a:t>sem</a:t>
            </a:r>
            <a:r>
              <a:rPr lang="es-ES" b="1"/>
              <a:t> </a:t>
            </a:r>
            <a:r>
              <a:rPr lang="es-ES" b="1" err="1"/>
              <a:t>þú</a:t>
            </a:r>
            <a:r>
              <a:rPr lang="es-ES" b="1"/>
              <a:t> </a:t>
            </a:r>
            <a:r>
              <a:rPr lang="es-ES" b="1" err="1"/>
              <a:t>setur</a:t>
            </a:r>
            <a:r>
              <a:rPr lang="es-ES" b="1"/>
              <a:t> á </a:t>
            </a:r>
            <a:r>
              <a:rPr lang="es-ES" b="1" err="1"/>
              <a:t>netið</a:t>
            </a:r>
            <a:r>
              <a:rPr lang="es-ES" b="1"/>
              <a:t>…</a:t>
            </a:r>
          </a:p>
          <a:p>
            <a:pPr marL="213995" indent="-213995">
              <a:buFont typeface="Arial"/>
              <a:buChar char="•"/>
            </a:pPr>
            <a:r>
              <a:rPr lang="en-US" altLang="ko-KR" sz="1200">
                <a:solidFill>
                  <a:schemeClr val="tx1">
                    <a:lumMod val="75000"/>
                    <a:lumOff val="25000"/>
                  </a:schemeClr>
                </a:solidFill>
                <a:cs typeface="Arial"/>
              </a:rPr>
              <a:t>Er </a:t>
            </a:r>
            <a:r>
              <a:rPr lang="en-US" altLang="ko-KR" sz="1200" err="1">
                <a:solidFill>
                  <a:schemeClr val="tx1">
                    <a:lumMod val="75000"/>
                    <a:lumOff val="25000"/>
                  </a:schemeClr>
                </a:solidFill>
                <a:cs typeface="Arial"/>
              </a:rPr>
              <a:t>hægt</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að</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eyða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varanlega</a:t>
            </a:r>
            <a:endParaRPr lang="en-US" altLang="ko-KR" sz="1200" err="1">
              <a:solidFill>
                <a:schemeClr val="tx1">
                  <a:lumMod val="75000"/>
                  <a:lumOff val="25000"/>
                </a:schemeClr>
              </a:solidFill>
              <a:cs typeface="Arial" pitchFamily="34" charset="0"/>
            </a:endParaRPr>
          </a:p>
          <a:p>
            <a:pPr marL="213995" indent="-213995">
              <a:buFont typeface="Arial"/>
              <a:buChar char="•"/>
            </a:pPr>
            <a:r>
              <a:rPr lang="en-US" altLang="ko-KR" sz="1200">
                <a:solidFill>
                  <a:schemeClr val="tx1">
                    <a:lumMod val="75000"/>
                    <a:lumOff val="25000"/>
                  </a:schemeClr>
                </a:solidFill>
                <a:cs typeface="Arial"/>
              </a:rPr>
              <a:t>Er </a:t>
            </a:r>
            <a:r>
              <a:rPr lang="en-US" altLang="ko-KR" sz="1200" err="1">
                <a:solidFill>
                  <a:schemeClr val="tx1">
                    <a:lumMod val="75000"/>
                    <a:lumOff val="25000"/>
                  </a:schemeClr>
                </a:solidFill>
                <a:cs typeface="Arial"/>
              </a:rPr>
              <a:t>hægt</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að</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fela</a:t>
            </a:r>
            <a:endParaRPr lang="en-US" altLang="ko-KR" sz="1200">
              <a:solidFill>
                <a:schemeClr val="tx1">
                  <a:lumMod val="75000"/>
                  <a:lumOff val="25000"/>
                </a:schemeClr>
              </a:solidFill>
              <a:cs typeface="Arial"/>
            </a:endParaRPr>
          </a:p>
          <a:p>
            <a:pPr marL="213995" indent="-213995">
              <a:buFont typeface="Arial"/>
              <a:buChar char="•"/>
            </a:pPr>
            <a:r>
              <a:rPr lang="en-US" altLang="ko-KR" sz="1200" err="1">
                <a:solidFill>
                  <a:schemeClr val="tx1">
                    <a:lumMod val="75000"/>
                    <a:lumOff val="25000"/>
                  </a:schemeClr>
                </a:solidFill>
                <a:cs typeface="Arial"/>
              </a:rPr>
              <a:t>Skilur</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eftir</a:t>
            </a:r>
            <a:r>
              <a:rPr lang="en-US" altLang="ko-KR" sz="1200">
                <a:solidFill>
                  <a:schemeClr val="tx1">
                    <a:lumMod val="75000"/>
                    <a:lumOff val="25000"/>
                  </a:schemeClr>
                </a:solidFill>
                <a:cs typeface="Arial"/>
              </a:rPr>
              <a:t> sig </a:t>
            </a:r>
            <a:r>
              <a:rPr lang="en-US" altLang="ko-KR" sz="1200" err="1">
                <a:solidFill>
                  <a:schemeClr val="tx1">
                    <a:lumMod val="75000"/>
                    <a:lumOff val="25000"/>
                  </a:schemeClr>
                </a:solidFill>
                <a:cs typeface="Arial"/>
              </a:rPr>
              <a:t>stafræn</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spor</a:t>
            </a:r>
            <a:r>
              <a:rPr lang="en-US" altLang="ko-KR" sz="1200">
                <a:solidFill>
                  <a:schemeClr val="tx1">
                    <a:lumMod val="75000"/>
                    <a:lumOff val="25000"/>
                  </a:schemeClr>
                </a:solidFill>
                <a:cs typeface="Arial"/>
              </a:rPr>
              <a:t> (x)</a:t>
            </a:r>
          </a:p>
          <a:p>
            <a:endParaRPr lang="es-ES"/>
          </a:p>
          <a:p>
            <a:pPr marL="139700" indent="0">
              <a:buNone/>
            </a:pPr>
            <a:endParaRPr lang="es-ES"/>
          </a:p>
          <a:p>
            <a:r>
              <a:rPr lang="es-ES" b="1" err="1"/>
              <a:t>Stafrænn</a:t>
            </a:r>
            <a:r>
              <a:rPr lang="es-ES" b="1"/>
              <a:t> </a:t>
            </a:r>
            <a:r>
              <a:rPr lang="es-ES" b="1" err="1"/>
              <a:t>leiðtogi</a:t>
            </a:r>
            <a:r>
              <a:rPr lang="es-ES" b="1"/>
              <a:t> </a:t>
            </a:r>
            <a:r>
              <a:rPr lang="es-ES" b="1" err="1"/>
              <a:t>skilur</a:t>
            </a:r>
            <a:r>
              <a:rPr lang="es-ES" b="1"/>
              <a:t>…</a:t>
            </a:r>
          </a:p>
          <a:p>
            <a:pPr marL="213995" indent="-213995">
              <a:buFont typeface="Arial"/>
              <a:buChar char="•"/>
            </a:pPr>
            <a:r>
              <a:rPr lang="en-US" altLang="ko-KR" sz="1200" err="1">
                <a:solidFill>
                  <a:schemeClr val="tx1">
                    <a:lumMod val="75000"/>
                    <a:lumOff val="25000"/>
                  </a:schemeClr>
                </a:solidFill>
                <a:cs typeface="Arial"/>
              </a:rPr>
              <a:t>Tæknina</a:t>
            </a:r>
            <a:r>
              <a:rPr lang="en-US" altLang="ko-KR" sz="1200">
                <a:solidFill>
                  <a:schemeClr val="tx1">
                    <a:lumMod val="75000"/>
                    <a:lumOff val="25000"/>
                  </a:schemeClr>
                </a:solidFill>
                <a:cs typeface="Arial"/>
              </a:rPr>
              <a:t>, Facebook </a:t>
            </a:r>
            <a:r>
              <a:rPr lang="en-US" altLang="ko-KR" sz="1200" err="1">
                <a:solidFill>
                  <a:schemeClr val="tx1">
                    <a:lumMod val="75000"/>
                    <a:lumOff val="25000"/>
                  </a:schemeClr>
                </a:solidFill>
                <a:cs typeface="Arial"/>
              </a:rPr>
              <a:t>og</a:t>
            </a:r>
            <a:r>
              <a:rPr lang="en-US" altLang="ko-KR" sz="1200">
                <a:solidFill>
                  <a:schemeClr val="tx1">
                    <a:lumMod val="75000"/>
                    <a:lumOff val="25000"/>
                  </a:schemeClr>
                </a:solidFill>
                <a:cs typeface="Arial"/>
              </a:rPr>
              <a:t> Twitter</a:t>
            </a:r>
          </a:p>
          <a:p>
            <a:pPr marL="213995" indent="-213995">
              <a:buFont typeface="Arial"/>
              <a:buChar char="•"/>
            </a:pPr>
            <a:r>
              <a:rPr lang="en-US" altLang="ko-KR" sz="1200" err="1">
                <a:solidFill>
                  <a:schemeClr val="tx1">
                    <a:lumMod val="75000"/>
                    <a:lumOff val="25000"/>
                  </a:schemeClr>
                </a:solidFill>
                <a:cs typeface="Arial"/>
              </a:rPr>
              <a:t>Tæknina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gögn</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og</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hina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stafrænu</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þróun</a:t>
            </a:r>
            <a:r>
              <a:rPr lang="en-US" altLang="ko-KR" sz="1200">
                <a:solidFill>
                  <a:schemeClr val="tx1">
                    <a:lumMod val="75000"/>
                    <a:lumOff val="25000"/>
                  </a:schemeClr>
                </a:solidFill>
                <a:cs typeface="Arial"/>
              </a:rPr>
              <a:t> (x)</a:t>
            </a:r>
          </a:p>
          <a:p>
            <a:pPr marL="213995" indent="-213995">
              <a:buFont typeface="Arial"/>
              <a:buChar char="•"/>
            </a:pPr>
            <a:r>
              <a:rPr lang="en-US" altLang="ko-KR" sz="1200" err="1">
                <a:solidFill>
                  <a:schemeClr val="tx1">
                    <a:lumMod val="75000"/>
                    <a:lumOff val="25000"/>
                  </a:schemeClr>
                </a:solidFill>
                <a:cs typeface="Arial"/>
              </a:rPr>
              <a:t>Tæknina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tölvupóst</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og</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blogg</a:t>
            </a:r>
            <a:endParaRPr lang="en-US" altLang="ko-KR" sz="1200">
              <a:solidFill>
                <a:schemeClr val="tx1">
                  <a:lumMod val="75000"/>
                  <a:lumOff val="25000"/>
                </a:schemeClr>
              </a:solidFill>
              <a:cs typeface="Arial"/>
            </a:endParaRPr>
          </a:p>
          <a:p>
            <a:endParaRPr lang="es-ES"/>
          </a:p>
        </p:txBody>
      </p:sp>
      <p:sp>
        <p:nvSpPr>
          <p:cNvPr id="9" name="Marcador de texto 8"/>
          <p:cNvSpPr>
            <a:spLocks noGrp="1"/>
          </p:cNvSpPr>
          <p:nvPr>
            <p:ph type="body" idx="3"/>
          </p:nvPr>
        </p:nvSpPr>
        <p:spPr>
          <a:xfrm>
            <a:off x="5643793" y="1029450"/>
            <a:ext cx="3246439" cy="3429900"/>
          </a:xfrm>
        </p:spPr>
        <p:txBody>
          <a:bodyPr/>
          <a:lstStyle/>
          <a:p>
            <a:r>
              <a:rPr lang="es-ES" b="1" err="1"/>
              <a:t>Þegar</a:t>
            </a:r>
            <a:r>
              <a:rPr lang="es-ES" b="1"/>
              <a:t> </a:t>
            </a:r>
            <a:r>
              <a:rPr lang="es-ES" b="1" err="1"/>
              <a:t>notað</a:t>
            </a:r>
            <a:r>
              <a:rPr lang="es-ES" b="1"/>
              <a:t> </a:t>
            </a:r>
            <a:r>
              <a:rPr lang="es-ES" b="1" err="1"/>
              <a:t>er</a:t>
            </a:r>
            <a:r>
              <a:rPr lang="es-ES" b="1"/>
              <a:t> </a:t>
            </a:r>
            <a:r>
              <a:rPr lang="es-ES" b="1" err="1"/>
              <a:t>efni</a:t>
            </a:r>
            <a:r>
              <a:rPr lang="es-ES" b="1"/>
              <a:t> á </a:t>
            </a:r>
            <a:r>
              <a:rPr lang="es-ES" b="1" err="1"/>
              <a:t>netinu</a:t>
            </a:r>
            <a:r>
              <a:rPr lang="es-ES" b="1"/>
              <a:t> </a:t>
            </a:r>
            <a:r>
              <a:rPr lang="es-ES" b="1" err="1"/>
              <a:t>sem</a:t>
            </a:r>
            <a:r>
              <a:rPr lang="es-ES" b="1"/>
              <a:t> </a:t>
            </a:r>
            <a:r>
              <a:rPr lang="es-ES" b="1" err="1"/>
              <a:t>tilheyrir</a:t>
            </a:r>
            <a:r>
              <a:rPr lang="es-ES" b="1"/>
              <a:t> </a:t>
            </a:r>
            <a:r>
              <a:rPr lang="es-ES" b="1" err="1"/>
              <a:t>öðrum</a:t>
            </a:r>
            <a:r>
              <a:rPr lang="es-ES" b="1"/>
              <a:t>:</a:t>
            </a:r>
          </a:p>
          <a:p>
            <a:pPr marL="213995" indent="-213995">
              <a:buFont typeface="Arial"/>
              <a:buChar char="•"/>
            </a:pPr>
            <a:r>
              <a:rPr lang="en-US" altLang="ko-KR" err="1">
                <a:solidFill>
                  <a:schemeClr val="tx1">
                    <a:lumMod val="75000"/>
                    <a:lumOff val="25000"/>
                  </a:schemeClr>
                </a:solidFill>
                <a:cs typeface="Arial"/>
              </a:rPr>
              <a:t>Láttu</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eins</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og</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þetta</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komi</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frá</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þér</a:t>
            </a:r>
            <a:endParaRPr lang="en-US" altLang="ko-KR" err="1">
              <a:solidFill>
                <a:schemeClr val="tx1">
                  <a:lumMod val="75000"/>
                  <a:lumOff val="25000"/>
                </a:schemeClr>
              </a:solidFill>
              <a:cs typeface="Arial" pitchFamily="34" charset="0"/>
            </a:endParaRPr>
          </a:p>
          <a:p>
            <a:pPr marL="213995" indent="-213995">
              <a:buFont typeface="Arial"/>
              <a:buChar char="•"/>
            </a:pPr>
            <a:r>
              <a:rPr lang="en-US" altLang="ko-KR">
                <a:solidFill>
                  <a:schemeClr val="tx1">
                    <a:lumMod val="75000"/>
                    <a:lumOff val="25000"/>
                  </a:schemeClr>
                </a:solidFill>
                <a:cs typeface="Arial"/>
              </a:rPr>
              <a:t>Biddu um </a:t>
            </a:r>
            <a:r>
              <a:rPr lang="en-US" altLang="ko-KR" err="1">
                <a:solidFill>
                  <a:schemeClr val="tx1">
                    <a:lumMod val="75000"/>
                    <a:lumOff val="25000"/>
                  </a:schemeClr>
                </a:solidFill>
                <a:cs typeface="Arial"/>
              </a:rPr>
              <a:t>leyfi</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eftir</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að</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þú</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notar</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efnið</a:t>
            </a:r>
            <a:endParaRPr lang="en-US" altLang="ko-KR" err="1">
              <a:solidFill>
                <a:schemeClr val="tx1">
                  <a:lumMod val="75000"/>
                  <a:lumOff val="25000"/>
                </a:schemeClr>
              </a:solidFill>
              <a:cs typeface="Arial" pitchFamily="34" charset="0"/>
            </a:endParaRPr>
          </a:p>
          <a:p>
            <a:pPr marL="213995" indent="-213995">
              <a:buFont typeface="Arial"/>
              <a:buChar char="•"/>
            </a:pPr>
            <a:r>
              <a:rPr lang="en-US" altLang="ko-KR">
                <a:solidFill>
                  <a:schemeClr val="tx1">
                    <a:lumMod val="75000"/>
                    <a:lumOff val="25000"/>
                  </a:schemeClr>
                </a:solidFill>
                <a:cs typeface="Arial"/>
              </a:rPr>
              <a:t>Biddu um </a:t>
            </a:r>
            <a:r>
              <a:rPr lang="en-US" altLang="ko-KR" err="1">
                <a:solidFill>
                  <a:schemeClr val="tx1">
                    <a:lumMod val="75000"/>
                    <a:lumOff val="25000"/>
                  </a:schemeClr>
                </a:solidFill>
                <a:cs typeface="Arial"/>
              </a:rPr>
              <a:t>leyfi</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áður</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en</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þú</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notar</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efnið</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og</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mundu</a:t>
            </a:r>
            <a:r>
              <a:rPr lang="en-US" altLang="ko-KR">
                <a:solidFill>
                  <a:schemeClr val="tx1">
                    <a:lumMod val="75000"/>
                    <a:lumOff val="25000"/>
                  </a:schemeClr>
                </a:solidFill>
                <a:cs typeface="Arial"/>
              </a:rPr>
              <a:t> </a:t>
            </a:r>
            <a:r>
              <a:rPr lang="en-US" altLang="ko-KR" err="1">
                <a:solidFill>
                  <a:schemeClr val="tx1">
                    <a:lumMod val="75000"/>
                    <a:lumOff val="25000"/>
                  </a:schemeClr>
                </a:solidFill>
                <a:cs typeface="Arial"/>
              </a:rPr>
              <a:t>að</a:t>
            </a:r>
            <a:r>
              <a:rPr lang="en-US" altLang="ko-KR">
                <a:solidFill>
                  <a:schemeClr val="tx1">
                    <a:lumMod val="75000"/>
                    <a:lumOff val="25000"/>
                  </a:schemeClr>
                </a:solidFill>
                <a:cs typeface="Arial"/>
              </a:rPr>
              <a:t> geta </a:t>
            </a:r>
            <a:r>
              <a:rPr lang="en-US" altLang="ko-KR" err="1">
                <a:solidFill>
                  <a:schemeClr val="tx1">
                    <a:lumMod val="75000"/>
                    <a:lumOff val="25000"/>
                  </a:schemeClr>
                </a:solidFill>
                <a:cs typeface="Arial"/>
              </a:rPr>
              <a:t>heimilda</a:t>
            </a:r>
            <a:r>
              <a:rPr lang="en-US" altLang="ko-KR">
                <a:solidFill>
                  <a:schemeClr val="tx1">
                    <a:lumMod val="75000"/>
                    <a:lumOff val="25000"/>
                  </a:schemeClr>
                </a:solidFill>
                <a:cs typeface="Arial"/>
              </a:rPr>
              <a:t> (x)</a:t>
            </a:r>
            <a:endParaRPr lang="en-US" err="1">
              <a:solidFill>
                <a:schemeClr val="tx1">
                  <a:lumMod val="75000"/>
                  <a:lumOff val="25000"/>
                </a:schemeClr>
              </a:solidFill>
            </a:endParaRPr>
          </a:p>
          <a:p>
            <a:endParaRPr lang="es-ES"/>
          </a:p>
        </p:txBody>
      </p:sp>
    </p:spTree>
    <p:extLst>
      <p:ext uri="{BB962C8B-B14F-4D97-AF65-F5344CB8AC3E}">
        <p14:creationId xmlns:p14="http://schemas.microsoft.com/office/powerpoint/2010/main" val="2875690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6" name="Google Shape;256;p28"/>
          <p:cNvSpPr txBox="1">
            <a:spLocks noGrp="1"/>
          </p:cNvSpPr>
          <p:nvPr>
            <p:ph type="body" idx="4294967295"/>
          </p:nvPr>
        </p:nvSpPr>
        <p:spPr>
          <a:xfrm>
            <a:off x="6606812" y="1184966"/>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3</a:t>
            </a:r>
            <a:endParaRPr b="1"/>
          </a:p>
          <a:p>
            <a:pPr marL="0" indent="0">
              <a:buNone/>
            </a:pPr>
            <a:r>
              <a:rPr lang="en-GB" sz="1200" err="1"/>
              <a:t>Aldrei</a:t>
            </a:r>
            <a:r>
              <a:rPr lang="en-GB" sz="1200"/>
              <a:t> stela </a:t>
            </a:r>
            <a:r>
              <a:rPr lang="en-GB" sz="1200" err="1"/>
              <a:t>efni</a:t>
            </a:r>
            <a:r>
              <a:rPr lang="en-GB" sz="1200"/>
              <a:t> </a:t>
            </a:r>
            <a:r>
              <a:rPr lang="en-GB" sz="1200" err="1"/>
              <a:t>frá</a:t>
            </a:r>
            <a:r>
              <a:rPr lang="en-GB" sz="1200"/>
              <a:t> </a:t>
            </a:r>
            <a:r>
              <a:rPr lang="en-GB" sz="1200" err="1"/>
              <a:t>öðrum</a:t>
            </a:r>
            <a:r>
              <a:rPr lang="en-GB" sz="1200"/>
              <a:t> – </a:t>
            </a:r>
            <a:r>
              <a:rPr lang="en-GB" sz="1200" err="1"/>
              <a:t>alltaf</a:t>
            </a:r>
            <a:r>
              <a:rPr lang="en-GB" sz="1200"/>
              <a:t> </a:t>
            </a:r>
            <a:r>
              <a:rPr lang="en-GB" sz="1200" err="1"/>
              <a:t>að</a:t>
            </a:r>
            <a:r>
              <a:rPr lang="en-GB" sz="1200"/>
              <a:t> geta </a:t>
            </a:r>
            <a:r>
              <a:rPr lang="en-GB" sz="1200" err="1"/>
              <a:t>heimilda</a:t>
            </a:r>
            <a:r>
              <a:rPr lang="en-GB" sz="1200"/>
              <a:t>  </a:t>
            </a:r>
          </a:p>
        </p:txBody>
      </p:sp>
      <p:sp>
        <p:nvSpPr>
          <p:cNvPr id="259" name="Google Shape;259;p28"/>
          <p:cNvSpPr txBox="1">
            <a:spLocks noGrp="1"/>
          </p:cNvSpPr>
          <p:nvPr>
            <p:ph type="body" idx="4294967295"/>
          </p:nvPr>
        </p:nvSpPr>
        <p:spPr>
          <a:xfrm>
            <a:off x="6606812"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6</a:t>
            </a:r>
            <a:endParaRPr b="1"/>
          </a:p>
          <a:p>
            <a:pPr marL="0" indent="0">
              <a:buNone/>
            </a:pPr>
            <a:r>
              <a:rPr lang="en-GB" sz="1200"/>
              <a:t>Vertu </a:t>
            </a:r>
            <a:r>
              <a:rPr lang="en-GB" sz="1200" err="1"/>
              <a:t>einbeittur</a:t>
            </a:r>
            <a:r>
              <a:rPr lang="en-GB" sz="1200"/>
              <a:t> – </a:t>
            </a:r>
            <a:r>
              <a:rPr lang="en-GB" sz="1200" err="1"/>
              <a:t>ertu</a:t>
            </a:r>
            <a:r>
              <a:rPr lang="en-GB" sz="1200"/>
              <a:t> </a:t>
            </a:r>
            <a:r>
              <a:rPr lang="en-GB" sz="1200" err="1"/>
              <a:t>að</a:t>
            </a:r>
            <a:r>
              <a:rPr lang="en-GB" sz="1200"/>
              <a:t> </a:t>
            </a:r>
            <a:r>
              <a:rPr lang="en-GB" sz="1200" err="1"/>
              <a:t>nýta</a:t>
            </a:r>
            <a:r>
              <a:rPr lang="en-GB" sz="1200"/>
              <a:t> </a:t>
            </a:r>
            <a:r>
              <a:rPr lang="en-GB" sz="1200" err="1"/>
              <a:t>tíma</a:t>
            </a:r>
            <a:r>
              <a:rPr lang="en-GB" sz="1200"/>
              <a:t> </a:t>
            </a:r>
            <a:r>
              <a:rPr lang="en-GB" sz="1200" err="1"/>
              <a:t>þinn</a:t>
            </a:r>
            <a:r>
              <a:rPr lang="en-GB" sz="1200"/>
              <a:t> á </a:t>
            </a:r>
            <a:r>
              <a:rPr lang="en-GB" sz="1200" err="1"/>
              <a:t>netinu</a:t>
            </a:r>
            <a:r>
              <a:rPr lang="en-GB" sz="1200"/>
              <a:t> </a:t>
            </a:r>
            <a:r>
              <a:rPr lang="en-GB" sz="1200" err="1"/>
              <a:t>vel</a:t>
            </a:r>
            <a:r>
              <a:rPr lang="en-GB" sz="1200"/>
              <a:t>?  </a:t>
            </a:r>
          </a:p>
          <a:p>
            <a:pPr marL="0" lvl="0" indent="0" algn="l" rtl="0">
              <a:spcBef>
                <a:spcPts val="600"/>
              </a:spcBef>
              <a:spcAft>
                <a:spcPts val="0"/>
              </a:spcAft>
              <a:buNone/>
            </a:pPr>
            <a:endParaRPr sz="1200"/>
          </a:p>
        </p:txBody>
      </p:sp>
      <p:sp>
        <p:nvSpPr>
          <p:cNvPr id="258" name="Google Shape;258;p28"/>
          <p:cNvSpPr txBox="1">
            <a:spLocks noGrp="1"/>
          </p:cNvSpPr>
          <p:nvPr>
            <p:ph type="body" idx="4294967295"/>
          </p:nvPr>
        </p:nvSpPr>
        <p:spPr>
          <a:xfrm>
            <a:off x="675391"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rgbClr val="8BD64E"/>
                </a:solidFill>
              </a:rPr>
              <a:t>4</a:t>
            </a:r>
            <a:endParaRPr b="1">
              <a:solidFill>
                <a:srgbClr val="8BD64E"/>
              </a:solidFill>
            </a:endParaRPr>
          </a:p>
          <a:p>
            <a:pPr marL="0" indent="0">
              <a:buNone/>
            </a:pPr>
            <a:r>
              <a:rPr lang="en-GB" sz="1200"/>
              <a:t>Vertu </a:t>
            </a:r>
            <a:r>
              <a:rPr lang="en-GB" sz="1200" err="1"/>
              <a:t>skipulagður</a:t>
            </a:r>
            <a:r>
              <a:rPr lang="en-GB" sz="1200"/>
              <a:t>– </a:t>
            </a:r>
            <a:r>
              <a:rPr lang="en-GB" sz="1200" err="1"/>
              <a:t>notaðu</a:t>
            </a:r>
            <a:r>
              <a:rPr lang="en-GB" sz="1200"/>
              <a:t> </a:t>
            </a:r>
            <a:r>
              <a:rPr lang="en-GB" sz="1200" err="1"/>
              <a:t>dagatalið</a:t>
            </a:r>
            <a:r>
              <a:rPr lang="en-GB" sz="1200"/>
              <a:t> </a:t>
            </a:r>
            <a:r>
              <a:rPr lang="en-GB" sz="1200" err="1"/>
              <a:t>þitt</a:t>
            </a:r>
            <a:r>
              <a:rPr lang="en-GB" sz="1200"/>
              <a:t> </a:t>
            </a:r>
            <a:r>
              <a:rPr lang="en-GB" sz="1200" err="1"/>
              <a:t>og</a:t>
            </a:r>
            <a:r>
              <a:rPr lang="en-GB" sz="1200"/>
              <a:t> </a:t>
            </a:r>
            <a:r>
              <a:rPr lang="en-GB" sz="1200" err="1"/>
              <a:t>ókeypis</a:t>
            </a:r>
            <a:r>
              <a:rPr lang="en-GB" sz="1200"/>
              <a:t> forrit </a:t>
            </a:r>
            <a:r>
              <a:rPr lang="en-GB" sz="1200" err="1"/>
              <a:t>eins</a:t>
            </a:r>
            <a:r>
              <a:rPr lang="en-GB" sz="1200"/>
              <a:t> Hootsuite</a:t>
            </a:r>
          </a:p>
        </p:txBody>
      </p:sp>
      <p:sp>
        <p:nvSpPr>
          <p:cNvPr id="255" name="Google Shape;255;p28"/>
          <p:cNvSpPr txBox="1">
            <a:spLocks noGrp="1"/>
          </p:cNvSpPr>
          <p:nvPr>
            <p:ph type="body" idx="4294967295"/>
          </p:nvPr>
        </p:nvSpPr>
        <p:spPr>
          <a:xfrm>
            <a:off x="675391" y="1184964"/>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rgbClr val="8BD64E"/>
                </a:solidFill>
              </a:rPr>
              <a:t>1</a:t>
            </a:r>
            <a:endParaRPr b="1">
              <a:solidFill>
                <a:srgbClr val="8BD64E"/>
              </a:solidFill>
            </a:endParaRPr>
          </a:p>
          <a:p>
            <a:pPr marL="0" indent="0">
              <a:buNone/>
            </a:pPr>
            <a:r>
              <a:rPr lang="es-ES" sz="1200" err="1"/>
              <a:t>Notaðu</a:t>
            </a:r>
            <a:r>
              <a:rPr lang="es-ES" sz="1200"/>
              <a:t> </a:t>
            </a:r>
            <a:r>
              <a:rPr lang="es-ES" sz="1200" err="1"/>
              <a:t>rétta</a:t>
            </a:r>
            <a:r>
              <a:rPr lang="es-ES" sz="1200"/>
              <a:t> </a:t>
            </a:r>
            <a:r>
              <a:rPr lang="es-ES" sz="1200" err="1"/>
              <a:t>miðla</a:t>
            </a:r>
            <a:r>
              <a:rPr lang="es-ES" sz="1200"/>
              <a:t> </a:t>
            </a:r>
            <a:r>
              <a:rPr lang="es-ES" sz="1200" err="1"/>
              <a:t>fyrir</a:t>
            </a:r>
            <a:r>
              <a:rPr lang="es-ES" sz="1200"/>
              <a:t> </a:t>
            </a:r>
            <a:r>
              <a:rPr lang="es-ES" sz="1200" err="1"/>
              <a:t>fyrirtækið</a:t>
            </a:r>
            <a:r>
              <a:rPr lang="es-ES" sz="1200"/>
              <a:t> </a:t>
            </a:r>
            <a:r>
              <a:rPr lang="es-ES" sz="1200" err="1"/>
              <a:t>þitt</a:t>
            </a:r>
            <a:r>
              <a:rPr lang="es-ES" sz="1200"/>
              <a:t>– Facebook </a:t>
            </a:r>
            <a:r>
              <a:rPr lang="es-ES" sz="1200" err="1"/>
              <a:t>gæti</a:t>
            </a:r>
            <a:r>
              <a:rPr lang="es-ES" sz="1200"/>
              <a:t> </a:t>
            </a:r>
            <a:r>
              <a:rPr lang="es-ES" sz="1200" err="1"/>
              <a:t>hentað</a:t>
            </a:r>
            <a:r>
              <a:rPr lang="es-ES" sz="1200"/>
              <a:t> </a:t>
            </a:r>
            <a:r>
              <a:rPr lang="es-ES" sz="1200" err="1"/>
              <a:t>betur</a:t>
            </a:r>
            <a:r>
              <a:rPr lang="es-ES" sz="1200"/>
              <a:t> en Twitter</a:t>
            </a:r>
            <a:endParaRPr lang="is-IS" sz="1200"/>
          </a:p>
        </p:txBody>
      </p:sp>
      <p:sp>
        <p:nvSpPr>
          <p:cNvPr id="257" name="Google Shape;257;p28"/>
          <p:cNvSpPr txBox="1">
            <a:spLocks noGrp="1"/>
          </p:cNvSpPr>
          <p:nvPr>
            <p:ph type="body" idx="4294967295"/>
          </p:nvPr>
        </p:nvSpPr>
        <p:spPr>
          <a:xfrm>
            <a:off x="3526060"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rgbClr val="2ABBAD"/>
                </a:solidFill>
              </a:rPr>
              <a:t>5</a:t>
            </a:r>
            <a:endParaRPr b="1">
              <a:solidFill>
                <a:srgbClr val="2ABBAD"/>
              </a:solidFill>
            </a:endParaRPr>
          </a:p>
          <a:p>
            <a:pPr marL="0" indent="0">
              <a:buNone/>
            </a:pPr>
            <a:r>
              <a:rPr lang="en-GB" sz="1200" err="1"/>
              <a:t>Siðareglur</a:t>
            </a:r>
            <a:r>
              <a:rPr lang="en-GB" sz="1200"/>
              <a:t> á </a:t>
            </a:r>
            <a:r>
              <a:rPr lang="en-GB" sz="1200" err="1"/>
              <a:t>netinu</a:t>
            </a:r>
            <a:r>
              <a:rPr lang="en-GB" sz="1200"/>
              <a:t> </a:t>
            </a:r>
            <a:r>
              <a:rPr lang="en-GB" sz="1200" err="1"/>
              <a:t>leggja</a:t>
            </a:r>
            <a:r>
              <a:rPr lang="en-GB" sz="1200"/>
              <a:t> </a:t>
            </a:r>
            <a:r>
              <a:rPr lang="en-GB" sz="1200" err="1"/>
              <a:t>áherslu</a:t>
            </a:r>
            <a:r>
              <a:rPr lang="en-GB" sz="1200"/>
              <a:t> á </a:t>
            </a:r>
            <a:r>
              <a:rPr lang="en-GB" sz="1200" err="1"/>
              <a:t>fagmennsku</a:t>
            </a:r>
            <a:r>
              <a:rPr lang="en-GB" sz="1200"/>
              <a:t>, </a:t>
            </a:r>
            <a:r>
              <a:rPr lang="en-GB" sz="1200" err="1"/>
              <a:t>kurteisi</a:t>
            </a:r>
            <a:r>
              <a:rPr lang="en-GB" sz="1200"/>
              <a:t> </a:t>
            </a:r>
            <a:r>
              <a:rPr lang="en-GB" sz="1200" err="1"/>
              <a:t>og</a:t>
            </a:r>
            <a:r>
              <a:rPr lang="en-GB" sz="1200"/>
              <a:t> </a:t>
            </a:r>
            <a:r>
              <a:rPr lang="en-GB" sz="1200" err="1"/>
              <a:t>siðferði</a:t>
            </a:r>
            <a:r>
              <a:rPr lang="en-GB" sz="1200"/>
              <a:t> </a:t>
            </a:r>
          </a:p>
          <a:p>
            <a:pPr marL="0" indent="0">
              <a:buNone/>
            </a:pPr>
            <a:endParaRPr lang="en-GB" sz="1200"/>
          </a:p>
        </p:txBody>
      </p:sp>
      <p:sp>
        <p:nvSpPr>
          <p:cNvPr id="254" name="Google Shape;254;p28"/>
          <p:cNvSpPr txBox="1">
            <a:spLocks noGrp="1"/>
          </p:cNvSpPr>
          <p:nvPr>
            <p:ph type="body" idx="4294967295"/>
          </p:nvPr>
        </p:nvSpPr>
        <p:spPr>
          <a:xfrm>
            <a:off x="3471058" y="1184965"/>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a:solidFill>
                  <a:srgbClr val="2ABBAD"/>
                </a:solidFill>
              </a:rPr>
              <a:t>2</a:t>
            </a:r>
            <a:endParaRPr b="1">
              <a:solidFill>
                <a:srgbClr val="2ABBAD"/>
              </a:solidFill>
            </a:endParaRPr>
          </a:p>
          <a:p>
            <a:pPr marL="0" indent="0">
              <a:buNone/>
            </a:pPr>
            <a:r>
              <a:rPr lang="en-GB" sz="1200" err="1"/>
              <a:t>Settu</a:t>
            </a:r>
            <a:r>
              <a:rPr lang="en-GB" sz="1200"/>
              <a:t> inn </a:t>
            </a:r>
            <a:r>
              <a:rPr lang="en-GB" sz="1200" err="1"/>
              <a:t>færslur</a:t>
            </a:r>
            <a:r>
              <a:rPr lang="en-GB" sz="1200"/>
              <a:t> </a:t>
            </a:r>
            <a:r>
              <a:rPr lang="en-GB" sz="1200" err="1"/>
              <a:t>sem</a:t>
            </a:r>
            <a:r>
              <a:rPr lang="en-GB" sz="1200"/>
              <a:t> </a:t>
            </a:r>
            <a:r>
              <a:rPr lang="en-GB" sz="1200" err="1"/>
              <a:t>hafa</a:t>
            </a:r>
            <a:r>
              <a:rPr lang="en-GB" sz="1200"/>
              <a:t> </a:t>
            </a:r>
            <a:r>
              <a:rPr lang="en-GB" sz="1200" err="1"/>
              <a:t>tilgang</a:t>
            </a:r>
            <a:r>
              <a:rPr lang="en-GB" sz="1200"/>
              <a:t>, </a:t>
            </a:r>
            <a:r>
              <a:rPr lang="en-GB" sz="1200" err="1"/>
              <a:t>eru</a:t>
            </a:r>
            <a:r>
              <a:rPr lang="en-GB" sz="1200"/>
              <a:t> </a:t>
            </a:r>
            <a:r>
              <a:rPr lang="en-GB" sz="1200" err="1"/>
              <a:t>skýrar</a:t>
            </a:r>
            <a:r>
              <a:rPr lang="en-GB" sz="1200"/>
              <a:t> </a:t>
            </a:r>
            <a:r>
              <a:rPr lang="en-GB" sz="1200" err="1"/>
              <a:t>og</a:t>
            </a:r>
            <a:r>
              <a:rPr lang="en-GB" sz="1200"/>
              <a:t> </a:t>
            </a:r>
            <a:r>
              <a:rPr lang="en-GB" sz="1200" err="1"/>
              <a:t>hnitmiðaðar</a:t>
            </a:r>
          </a:p>
        </p:txBody>
      </p:sp>
      <p:sp>
        <p:nvSpPr>
          <p:cNvPr id="10"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err="1"/>
              <a:t>Hagnýt</a:t>
            </a:r>
            <a:r>
              <a:rPr lang="en-GB"/>
              <a:t> </a:t>
            </a:r>
            <a:r>
              <a:rPr lang="en-GB" err="1"/>
              <a:t>ráð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r>
              <a:rPr lang="en" sz="6000" err="1">
                <a:solidFill>
                  <a:srgbClr val="ABE33F"/>
                </a:solidFill>
              </a:rPr>
              <a:t>Takk</a:t>
            </a:r>
            <a:r>
              <a:rPr lang="en" sz="6000">
                <a:solidFill>
                  <a:srgbClr val="ABE33F"/>
                </a:solidFill>
              </a:rPr>
              <a:t> </a:t>
            </a:r>
            <a:r>
              <a:rPr lang="en" sz="6000" err="1">
                <a:solidFill>
                  <a:srgbClr val="ABE33F"/>
                </a:solidFill>
              </a:rPr>
              <a:t>fyrir</a:t>
            </a:r>
            <a:r>
              <a:rPr lang="en" sz="6000">
                <a:solidFill>
                  <a:srgbClr val="ABE33F"/>
                </a:solidFill>
              </a:rPr>
              <a:t>!</a:t>
            </a:r>
            <a:endParaRPr lang="is-IS" sz="600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indent="0">
              <a:buNone/>
            </a:pPr>
            <a:r>
              <a:rPr lang="en" sz="3600" b="1" err="1"/>
              <a:t>Eru</a:t>
            </a:r>
            <a:r>
              <a:rPr lang="en" sz="3600" b="1"/>
              <a:t> </a:t>
            </a:r>
            <a:r>
              <a:rPr lang="en" sz="3600" b="1" err="1"/>
              <a:t>einhverjar</a:t>
            </a:r>
            <a:r>
              <a:rPr lang="en" sz="3600" b="1"/>
              <a:t> </a:t>
            </a:r>
            <a:r>
              <a:rPr lang="en" sz="3600" b="1" err="1"/>
              <a:t>spurningar</a:t>
            </a:r>
            <a:r>
              <a:rPr lang="en" sz="3600" b="1"/>
              <a:t>?</a:t>
            </a:r>
            <a:endParaRPr lang="is-IS" sz="3600" b="1"/>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1004341" y="1255713"/>
            <a:ext cx="7369175" cy="3327400"/>
          </a:xfrm>
          <a:prstGeom prst="rect">
            <a:avLst/>
          </a:prstGeom>
        </p:spPr>
        <p:txBody>
          <a:bodyPr spcFirstLastPara="1" wrap="square" lIns="91425" tIns="91425" rIns="91425" bIns="91425" anchor="t" anchorCtr="0">
            <a:noAutofit/>
          </a:bodyPr>
          <a:lstStyle/>
          <a:p>
            <a:pPr marL="76200" indent="0">
              <a:buNone/>
            </a:pPr>
            <a:r>
              <a:rPr lang="en-US"/>
              <a:t>Í </a:t>
            </a:r>
            <a:r>
              <a:rPr lang="en-US" err="1"/>
              <a:t>þessum</a:t>
            </a:r>
            <a:r>
              <a:rPr lang="en-US"/>
              <a:t> </a:t>
            </a:r>
            <a:r>
              <a:rPr lang="en-US" err="1"/>
              <a:t>hluta</a:t>
            </a:r>
            <a:r>
              <a:rPr lang="en-US"/>
              <a:t> </a:t>
            </a:r>
            <a:r>
              <a:rPr lang="en-US" err="1"/>
              <a:t>lærir</a:t>
            </a:r>
            <a:r>
              <a:rPr lang="en-US"/>
              <a:t> </a:t>
            </a:r>
            <a:r>
              <a:rPr lang="en-US" err="1"/>
              <a:t>þú</a:t>
            </a:r>
            <a:r>
              <a:rPr lang="en-US"/>
              <a:t> </a:t>
            </a:r>
            <a:r>
              <a:rPr lang="en-US" err="1"/>
              <a:t>að</a:t>
            </a:r>
            <a:r>
              <a:rPr lang="en-US"/>
              <a:t>:</a:t>
            </a:r>
          </a:p>
          <a:p>
            <a:pPr marL="76200" indent="0">
              <a:buNone/>
            </a:pPr>
            <a:endParaRPr lang="en-US"/>
          </a:p>
          <a:p>
            <a:r>
              <a:rPr lang="en-GB" err="1"/>
              <a:t>Skilja</a:t>
            </a:r>
            <a:r>
              <a:rPr lang="en-GB"/>
              <a:t> </a:t>
            </a:r>
            <a:r>
              <a:rPr lang="en-GB" err="1"/>
              <a:t>netreglur</a:t>
            </a:r>
            <a:r>
              <a:rPr lang="en-GB"/>
              <a:t> </a:t>
            </a:r>
            <a:r>
              <a:rPr lang="en-GB" err="1"/>
              <a:t>og</a:t>
            </a:r>
            <a:r>
              <a:rPr lang="en-GB"/>
              <a:t> </a:t>
            </a:r>
            <a:r>
              <a:rPr lang="en-GB" err="1"/>
              <a:t>hvernig</a:t>
            </a:r>
            <a:r>
              <a:rPr lang="en-GB"/>
              <a:t> </a:t>
            </a:r>
            <a:r>
              <a:rPr lang="en-GB" err="1"/>
              <a:t>starfað</a:t>
            </a:r>
            <a:r>
              <a:rPr lang="en-GB"/>
              <a:t> er á </a:t>
            </a:r>
            <a:r>
              <a:rPr lang="en-GB" err="1"/>
              <a:t>netinu</a:t>
            </a:r>
            <a:r>
              <a:rPr lang="en-GB"/>
              <a:t> </a:t>
            </a:r>
            <a:endParaRPr/>
          </a:p>
          <a:p>
            <a:pPr>
              <a:spcBef>
                <a:spcPts val="0"/>
              </a:spcBef>
            </a:pPr>
            <a:r>
              <a:rPr lang="en-GB"/>
              <a:t>Skapa </a:t>
            </a:r>
            <a:r>
              <a:rPr lang="en-GB" err="1"/>
              <a:t>nethegðun</a:t>
            </a:r>
            <a:r>
              <a:rPr lang="en-GB"/>
              <a:t> (e-Habits)</a:t>
            </a:r>
          </a:p>
          <a:p>
            <a:pPr>
              <a:spcBef>
                <a:spcPts val="0"/>
              </a:spcBef>
            </a:pPr>
            <a:r>
              <a:rPr lang="en"/>
              <a:t>Vera </a:t>
            </a:r>
            <a:r>
              <a:rPr lang="en" err="1"/>
              <a:t>þátttakandi</a:t>
            </a:r>
            <a:r>
              <a:rPr lang="en"/>
              <a:t> í </a:t>
            </a:r>
            <a:r>
              <a:rPr lang="en" err="1"/>
              <a:t>stafrænu</a:t>
            </a:r>
            <a:r>
              <a:rPr lang="en"/>
              <a:t> samfélagi</a:t>
            </a:r>
            <a:endParaRPr lang="en">
              <a:solidFill>
                <a:srgbClr val="FF0000"/>
              </a:solidFill>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err="1"/>
              <a:t>Tilgangur</a:t>
            </a:r>
            <a:r>
              <a:rPr lang="en-GB"/>
              <a:t> </a:t>
            </a:r>
            <a:r>
              <a:rPr lang="en-GB" err="1"/>
              <a:t>og</a:t>
            </a:r>
            <a:r>
              <a:rPr lang="en-GB"/>
              <a:t> </a:t>
            </a:r>
            <a:r>
              <a:rPr lang="en-GB" err="1"/>
              <a:t>markmið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err="1"/>
              <a:t>Efnisyfirlit</a:t>
            </a:r>
          </a:p>
        </p:txBody>
      </p:sp>
      <p:graphicFrame>
        <p:nvGraphicFramePr>
          <p:cNvPr id="4" name="Diagrama 3"/>
          <p:cNvGraphicFramePr/>
          <p:nvPr>
            <p:extLst>
              <p:ext uri="{D42A27DB-BD31-4B8C-83A1-F6EECF244321}">
                <p14:modId xmlns:p14="http://schemas.microsoft.com/office/powerpoint/2010/main" val="343153495"/>
              </p:ext>
            </p:extLst>
          </p:nvPr>
        </p:nvGraphicFramePr>
        <p:xfrm>
          <a:off x="450850" y="982132"/>
          <a:ext cx="7169150" cy="3621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45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6226" y="1129488"/>
            <a:ext cx="8865894" cy="3421886"/>
          </a:xfrm>
          <a:prstGeom prst="rect">
            <a:avLst/>
          </a:prstGeom>
        </p:spPr>
        <p:txBody>
          <a:bodyPr spcFirstLastPara="1" wrap="square" lIns="91425" tIns="91425" rIns="91425" bIns="91425" anchor="t" anchorCtr="0">
            <a:noAutofit/>
          </a:bodyPr>
          <a:lstStyle/>
          <a:p>
            <a:pPr marL="0" indent="0">
              <a:buNone/>
            </a:pPr>
            <a:r>
              <a:rPr lang="en-US" sz="2000" b="1" err="1">
                <a:solidFill>
                  <a:srgbClr val="00AE9D"/>
                </a:solidFill>
              </a:rPr>
              <a:t>Siðareglur</a:t>
            </a:r>
            <a:r>
              <a:rPr lang="en-US" sz="2000" b="1">
                <a:solidFill>
                  <a:srgbClr val="00AE9D"/>
                </a:solidFill>
              </a:rPr>
              <a:t> á </a:t>
            </a:r>
            <a:r>
              <a:rPr lang="en-US" sz="2000" b="1" err="1">
                <a:solidFill>
                  <a:srgbClr val="00AE9D"/>
                </a:solidFill>
              </a:rPr>
              <a:t>netinu</a:t>
            </a:r>
            <a:r>
              <a:rPr lang="en-US" sz="2000" b="1">
                <a:solidFill>
                  <a:srgbClr val="00AE9D"/>
                </a:solidFill>
              </a:rPr>
              <a:t> (Netiquette)</a:t>
            </a:r>
            <a:endParaRPr lang="en-US" sz="2000" err="1">
              <a:solidFill>
                <a:srgbClr val="00AE9D"/>
              </a:solidFill>
            </a:endParaRPr>
          </a:p>
          <a:p>
            <a:pPr marL="76200" indent="0">
              <a:buNone/>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a:p>
          <a:p>
            <a:pPr>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a:p>
          <a:p>
            <a:pPr marL="0" lvl="0" indent="0" algn="l" rtl="0">
              <a:spcBef>
                <a:spcPts val="600"/>
              </a:spcBef>
              <a:spcAft>
                <a:spcPts val="0"/>
              </a:spcAft>
              <a:buNone/>
            </a:pPr>
            <a:endParaRPr lang="en-GB" sz="120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r>
              <a:rPr lang="es-ES" err="1"/>
              <a:t>Hluti</a:t>
            </a:r>
            <a:r>
              <a:rPr lang="es-ES"/>
              <a:t> 1.1</a:t>
            </a:r>
            <a:endParaRPr lang="is-IS"/>
          </a:p>
        </p:txBody>
      </p:sp>
      <p:sp>
        <p:nvSpPr>
          <p:cNvPr id="4" name="Google Shape;102;p12"/>
          <p:cNvSpPr txBox="1">
            <a:spLocks/>
          </p:cNvSpPr>
          <p:nvPr/>
        </p:nvSpPr>
        <p:spPr>
          <a:xfrm>
            <a:off x="170824" y="1752597"/>
            <a:ext cx="8573606" cy="22614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285750" indent="-285750"/>
            <a:r>
              <a:rPr lang="en-US" sz="1800" b="1" err="1">
                <a:solidFill>
                  <a:srgbClr val="00AE9D"/>
                </a:solidFill>
              </a:rPr>
              <a:t>Með</a:t>
            </a:r>
            <a:r>
              <a:rPr lang="en-US" sz="1800" b="1">
                <a:solidFill>
                  <a:srgbClr val="00AE9D"/>
                </a:solidFill>
              </a:rPr>
              <a:t> </a:t>
            </a:r>
            <a:r>
              <a:rPr lang="en-US" sz="1800" b="1" err="1">
                <a:solidFill>
                  <a:srgbClr val="00AE9D"/>
                </a:solidFill>
              </a:rPr>
              <a:t>siðareglum</a:t>
            </a:r>
            <a:r>
              <a:rPr lang="en-US" sz="1800" b="1">
                <a:solidFill>
                  <a:srgbClr val="00AE9D"/>
                </a:solidFill>
              </a:rPr>
              <a:t> á </a:t>
            </a:r>
            <a:r>
              <a:rPr lang="en-US" sz="1800" b="1" err="1">
                <a:solidFill>
                  <a:srgbClr val="00AE9D"/>
                </a:solidFill>
              </a:rPr>
              <a:t>netinu</a:t>
            </a:r>
            <a:r>
              <a:rPr lang="en-US" sz="1800" b="1">
                <a:solidFill>
                  <a:srgbClr val="00AE9D"/>
                </a:solidFill>
              </a:rPr>
              <a:t> er </a:t>
            </a:r>
            <a:r>
              <a:rPr lang="en-US" sz="1800" b="1" err="1">
                <a:solidFill>
                  <a:srgbClr val="00AE9D"/>
                </a:solidFill>
              </a:rPr>
              <a:t>átt</a:t>
            </a:r>
            <a:r>
              <a:rPr lang="en-US" sz="1800" b="1">
                <a:solidFill>
                  <a:srgbClr val="00AE9D"/>
                </a:solidFill>
              </a:rPr>
              <a:t> </a:t>
            </a:r>
            <a:r>
              <a:rPr lang="en-US" sz="1800" b="1" err="1">
                <a:solidFill>
                  <a:srgbClr val="00AE9D"/>
                </a:solidFill>
              </a:rPr>
              <a:t>við</a:t>
            </a:r>
            <a:r>
              <a:rPr lang="en-US" sz="1800" b="1">
                <a:solidFill>
                  <a:srgbClr val="00AE9D"/>
                </a:solidFill>
              </a:rPr>
              <a:t> </a:t>
            </a:r>
            <a:r>
              <a:rPr lang="en-US" sz="1800" b="1" err="1">
                <a:solidFill>
                  <a:srgbClr val="00AE9D"/>
                </a:solidFill>
              </a:rPr>
              <a:t>að</a:t>
            </a:r>
            <a:r>
              <a:rPr lang="en-US" sz="1800" b="1">
                <a:solidFill>
                  <a:srgbClr val="00AE9D"/>
                </a:solidFill>
              </a:rPr>
              <a:t> </a:t>
            </a:r>
            <a:r>
              <a:rPr lang="en-US" sz="1800" b="1" err="1">
                <a:solidFill>
                  <a:srgbClr val="00AE9D"/>
                </a:solidFill>
              </a:rPr>
              <a:t>notendur</a:t>
            </a:r>
            <a:r>
              <a:rPr lang="en-US" sz="1800" b="1">
                <a:solidFill>
                  <a:srgbClr val="00AE9D"/>
                </a:solidFill>
              </a:rPr>
              <a:t> </a:t>
            </a:r>
            <a:r>
              <a:rPr lang="en-US" sz="1800" b="1" err="1">
                <a:solidFill>
                  <a:srgbClr val="00AE9D"/>
                </a:solidFill>
              </a:rPr>
              <a:t>sýni</a:t>
            </a:r>
            <a:r>
              <a:rPr lang="en-US" sz="1800" b="1">
                <a:solidFill>
                  <a:srgbClr val="00AE9D"/>
                </a:solidFill>
              </a:rPr>
              <a:t> </a:t>
            </a:r>
            <a:r>
              <a:rPr lang="en-US" sz="1800" b="1" err="1">
                <a:solidFill>
                  <a:srgbClr val="00AE9D"/>
                </a:solidFill>
              </a:rPr>
              <a:t>kurteisi</a:t>
            </a:r>
            <a:r>
              <a:rPr lang="en-US" sz="1800" b="1">
                <a:solidFill>
                  <a:srgbClr val="00AE9D"/>
                </a:solidFill>
              </a:rPr>
              <a:t> í </a:t>
            </a:r>
            <a:r>
              <a:rPr lang="en-US" sz="1800" b="1" err="1">
                <a:solidFill>
                  <a:srgbClr val="00AE9D"/>
                </a:solidFill>
              </a:rPr>
              <a:t>samskiptum</a:t>
            </a:r>
            <a:r>
              <a:rPr lang="en-US" sz="1800" b="1">
                <a:solidFill>
                  <a:srgbClr val="00AE9D"/>
                </a:solidFill>
              </a:rPr>
              <a:t> </a:t>
            </a:r>
            <a:r>
              <a:rPr lang="en-US" sz="1800" b="1" err="1">
                <a:solidFill>
                  <a:srgbClr val="00AE9D"/>
                </a:solidFill>
              </a:rPr>
              <a:t>við</a:t>
            </a:r>
            <a:r>
              <a:rPr lang="en-US" sz="1800" b="1">
                <a:solidFill>
                  <a:srgbClr val="00AE9D"/>
                </a:solidFill>
              </a:rPr>
              <a:t> </a:t>
            </a:r>
            <a:r>
              <a:rPr lang="en-US" sz="1800" b="1" err="1">
                <a:solidFill>
                  <a:srgbClr val="00AE9D"/>
                </a:solidFill>
              </a:rPr>
              <a:t>aðra</a:t>
            </a:r>
            <a:r>
              <a:rPr lang="en-US" sz="1800" b="1">
                <a:solidFill>
                  <a:srgbClr val="00AE9D"/>
                </a:solidFill>
              </a:rPr>
              <a:t> á </a:t>
            </a:r>
            <a:r>
              <a:rPr lang="en-US" sz="1800" b="1" err="1">
                <a:solidFill>
                  <a:srgbClr val="00AE9D"/>
                </a:solidFill>
              </a:rPr>
              <a:t>netinu</a:t>
            </a:r>
            <a:r>
              <a:rPr lang="en-US" sz="1800" b="1">
                <a:solidFill>
                  <a:srgbClr val="00AE9D"/>
                </a:solidFill>
              </a:rPr>
              <a:t>. Netiquette er </a:t>
            </a:r>
            <a:r>
              <a:rPr lang="en-US" sz="1800" b="1" err="1">
                <a:solidFill>
                  <a:srgbClr val="00AE9D"/>
                </a:solidFill>
              </a:rPr>
              <a:t>stytting</a:t>
            </a:r>
            <a:r>
              <a:rPr lang="en-US" sz="1800" b="1">
                <a:solidFill>
                  <a:srgbClr val="00AE9D"/>
                </a:solidFill>
              </a:rPr>
              <a:t> á </a:t>
            </a:r>
            <a:r>
              <a:rPr lang="en-US" sz="1800" b="1" err="1">
                <a:solidFill>
                  <a:srgbClr val="00AE9D"/>
                </a:solidFill>
              </a:rPr>
              <a:t>hugtakinu</a:t>
            </a:r>
            <a:r>
              <a:rPr lang="en-US" sz="1800" b="1">
                <a:solidFill>
                  <a:srgbClr val="00AE9D"/>
                </a:solidFill>
              </a:rPr>
              <a:t> ‘Internet Etiquette’</a:t>
            </a:r>
          </a:p>
          <a:p>
            <a:pPr marL="285750" indent="-285750"/>
            <a:r>
              <a:rPr lang="en-US" sz="1800">
                <a:solidFill>
                  <a:schemeClr val="tx1"/>
                </a:solidFill>
              </a:rPr>
              <a:t> </a:t>
            </a:r>
            <a:r>
              <a:rPr lang="en-US" sz="1800" err="1">
                <a:solidFill>
                  <a:schemeClr val="tx1"/>
                </a:solidFill>
              </a:rPr>
              <a:t>Þetta</a:t>
            </a:r>
            <a:r>
              <a:rPr lang="en-US" sz="1800">
                <a:solidFill>
                  <a:schemeClr val="tx1"/>
                </a:solidFill>
              </a:rPr>
              <a:t> á </a:t>
            </a:r>
            <a:r>
              <a:rPr lang="en-US" sz="1800" err="1">
                <a:solidFill>
                  <a:schemeClr val="tx1"/>
                </a:solidFill>
              </a:rPr>
              <a:t>við</a:t>
            </a:r>
            <a:r>
              <a:rPr lang="en-US" sz="1800">
                <a:solidFill>
                  <a:schemeClr val="tx1"/>
                </a:solidFill>
              </a:rPr>
              <a:t> um </a:t>
            </a:r>
            <a:r>
              <a:rPr lang="en-US" sz="1800" err="1">
                <a:solidFill>
                  <a:schemeClr val="tx1"/>
                </a:solidFill>
              </a:rPr>
              <a:t>hvers</a:t>
            </a:r>
            <a:r>
              <a:rPr lang="en-US" sz="1800">
                <a:solidFill>
                  <a:schemeClr val="tx1"/>
                </a:solidFill>
              </a:rPr>
              <a:t> </a:t>
            </a:r>
            <a:r>
              <a:rPr lang="en-US" sz="1800" err="1">
                <a:solidFill>
                  <a:schemeClr val="tx1"/>
                </a:solidFill>
              </a:rPr>
              <a:t>kyns</a:t>
            </a:r>
            <a:r>
              <a:rPr lang="en-US" sz="1800">
                <a:solidFill>
                  <a:schemeClr val="tx1"/>
                </a:solidFill>
              </a:rPr>
              <a:t> </a:t>
            </a:r>
            <a:r>
              <a:rPr lang="en-US" sz="1800" err="1">
                <a:solidFill>
                  <a:schemeClr val="tx1"/>
                </a:solidFill>
              </a:rPr>
              <a:t>samskipti</a:t>
            </a:r>
            <a:r>
              <a:rPr lang="en-US" sz="1800">
                <a:solidFill>
                  <a:schemeClr val="tx1"/>
                </a:solidFill>
              </a:rPr>
              <a:t> á </a:t>
            </a:r>
            <a:r>
              <a:rPr lang="en-US" sz="1800" err="1">
                <a:solidFill>
                  <a:schemeClr val="tx1"/>
                </a:solidFill>
              </a:rPr>
              <a:t>netinu</a:t>
            </a:r>
            <a:r>
              <a:rPr lang="en-US" sz="1800">
                <a:solidFill>
                  <a:schemeClr val="tx1"/>
                </a:solidFill>
              </a:rPr>
              <a:t> :</a:t>
            </a:r>
          </a:p>
          <a:p>
            <a:pPr marL="742950" lvl="1" indent="-285750"/>
            <a:r>
              <a:rPr lang="en-US" sz="1800" err="1">
                <a:solidFill>
                  <a:schemeClr val="tx1"/>
                </a:solidFill>
              </a:rPr>
              <a:t>Tölvupósta</a:t>
            </a:r>
            <a:endParaRPr lang="en-US" sz="1800">
              <a:solidFill>
                <a:schemeClr val="tx1"/>
              </a:solidFill>
            </a:endParaRPr>
          </a:p>
          <a:p>
            <a:pPr marL="742950" lvl="1" indent="-285750"/>
            <a:r>
              <a:rPr lang="en-US" sz="1800" err="1">
                <a:solidFill>
                  <a:schemeClr val="tx1"/>
                </a:solidFill>
              </a:rPr>
              <a:t>Samfélagsmiðla</a:t>
            </a:r>
            <a:r>
              <a:rPr lang="en-US" sz="1800">
                <a:solidFill>
                  <a:schemeClr val="tx1"/>
                </a:solidFill>
              </a:rPr>
              <a:t> - </a:t>
            </a:r>
            <a:r>
              <a:rPr lang="en-US" sz="1800" err="1">
                <a:solidFill>
                  <a:schemeClr val="tx1"/>
                </a:solidFill>
              </a:rPr>
              <a:t>bæði</a:t>
            </a:r>
            <a:r>
              <a:rPr lang="en-US" sz="1800">
                <a:solidFill>
                  <a:schemeClr val="tx1"/>
                </a:solidFill>
              </a:rPr>
              <a:t> </a:t>
            </a:r>
            <a:r>
              <a:rPr lang="en-US" sz="1800" err="1">
                <a:solidFill>
                  <a:schemeClr val="tx1"/>
                </a:solidFill>
              </a:rPr>
              <a:t>einka</a:t>
            </a:r>
            <a:r>
              <a:rPr lang="en-US" sz="1800">
                <a:solidFill>
                  <a:schemeClr val="tx1"/>
                </a:solidFill>
              </a:rPr>
              <a:t> </a:t>
            </a:r>
            <a:r>
              <a:rPr lang="en-US" sz="1800" err="1">
                <a:solidFill>
                  <a:schemeClr val="tx1"/>
                </a:solidFill>
              </a:rPr>
              <a:t>og</a:t>
            </a:r>
            <a:r>
              <a:rPr lang="en-US" sz="1800">
                <a:solidFill>
                  <a:schemeClr val="tx1"/>
                </a:solidFill>
              </a:rPr>
              <a:t> </a:t>
            </a:r>
            <a:r>
              <a:rPr lang="en-US" sz="1800" err="1">
                <a:solidFill>
                  <a:schemeClr val="tx1"/>
                </a:solidFill>
              </a:rPr>
              <a:t>opinbera</a:t>
            </a:r>
            <a:endParaRPr lang="en-US" sz="1800">
              <a:solidFill>
                <a:schemeClr val="tx1"/>
              </a:solidFill>
            </a:endParaRPr>
          </a:p>
          <a:p>
            <a:pPr marL="742950" lvl="1" indent="-285750"/>
            <a:r>
              <a:rPr lang="en-US" sz="1800" err="1">
                <a:solidFill>
                  <a:schemeClr val="tx1"/>
                </a:solidFill>
              </a:rPr>
              <a:t>Myndsímtöl</a:t>
            </a:r>
            <a:r>
              <a:rPr lang="en-US" sz="1800">
                <a:solidFill>
                  <a:schemeClr val="tx1"/>
                </a:solidFill>
              </a:rPr>
              <a:t> – Zoom, Skype </a:t>
            </a:r>
            <a:endParaRPr lang="es-ES" sz="1800">
              <a:solidFill>
                <a:schemeClr val="tx1"/>
              </a:solidFill>
            </a:endParaRPr>
          </a:p>
          <a:p>
            <a:pPr marL="0" indent="0">
              <a:buClr>
                <a:schemeClr val="dk1"/>
              </a:buClr>
              <a:buSzPts val="1100"/>
              <a:buFont typeface="Arial"/>
              <a:buNone/>
            </a:pPr>
            <a:endParaRPr lang="es-ES" sz="1400">
              <a:solidFill>
                <a:schemeClr val="tx1"/>
              </a:solidFill>
            </a:endParaRPr>
          </a:p>
          <a:p>
            <a:pPr marL="0" indent="0">
              <a:buFont typeface="Karla"/>
              <a:buNone/>
            </a:pPr>
            <a:endParaRPr lang="es-ES" sz="1200"/>
          </a:p>
        </p:txBody>
      </p:sp>
      <p:pic>
        <p:nvPicPr>
          <p:cNvPr id="1030" name="Picture 6" descr="Basic Netiquette. In today's increasingly interconnected… | by Alex Shatrov  | Medium">
            <a:extLst>
              <a:ext uri="{FF2B5EF4-FFF2-40B4-BE49-F238E27FC236}">
                <a16:creationId xmlns:a16="http://schemas.microsoft.com/office/drawing/2014/main" id="{47178D1D-5459-477C-8CBC-936FF5CBC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965" y="2777743"/>
            <a:ext cx="304800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89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9" name="Google Shape;197;p22">
            <a:extLst>
              <a:ext uri="{FF2B5EF4-FFF2-40B4-BE49-F238E27FC236}">
                <a16:creationId xmlns:a16="http://schemas.microsoft.com/office/drawing/2014/main" id="{2CE58DD5-B044-4268-B801-8B3687495A39}"/>
              </a:ext>
            </a:extLst>
          </p:cNvPr>
          <p:cNvSpPr/>
          <p:nvPr/>
        </p:nvSpPr>
        <p:spPr>
          <a:xfrm>
            <a:off x="6132538" y="759086"/>
            <a:ext cx="3267185" cy="3207870"/>
          </a:xfrm>
          <a:prstGeom prst="diamond">
            <a:avLst/>
          </a:prstGeom>
          <a:solidFill>
            <a:srgbClr val="004C52"/>
          </a:solidFill>
          <a:ln>
            <a:noFill/>
          </a:ln>
        </p:spPr>
        <p:txBody>
          <a:bodyPr spcFirstLastPara="1" wrap="square" lIns="91425" tIns="91425" rIns="91425" bIns="91425" anchor="ctr" anchorCtr="0">
            <a:noAutofit/>
          </a:bodyPr>
          <a:lstStyle/>
          <a:p>
            <a:pPr algn="ctr"/>
            <a:r>
              <a:rPr lang="en" b="1" u="sng">
                <a:solidFill>
                  <a:srgbClr val="FFFFFF"/>
                </a:solidFill>
                <a:latin typeface="Karla"/>
                <a:ea typeface="Karla"/>
                <a:cs typeface="Karla"/>
              </a:rPr>
              <a:t>STAFRÆN FÓTSPOR</a:t>
            </a:r>
          </a:p>
          <a:p>
            <a:pPr algn="ctr"/>
            <a:r>
              <a:rPr lang="en" err="1">
                <a:solidFill>
                  <a:srgbClr val="FFFFFF"/>
                </a:solidFill>
                <a:latin typeface="Karla"/>
                <a:ea typeface="Karla"/>
                <a:cs typeface="Karla"/>
                <a:sym typeface="Karla"/>
              </a:rPr>
              <a:t>Allt</a:t>
            </a:r>
            <a:r>
              <a:rPr lang="en">
                <a:solidFill>
                  <a:srgbClr val="FFFFFF"/>
                </a:solidFill>
                <a:latin typeface="Karla"/>
                <a:ea typeface="Karla"/>
                <a:cs typeface="Karla"/>
                <a:sym typeface="Karla"/>
              </a:rPr>
              <a:t> </a:t>
            </a:r>
            <a:r>
              <a:rPr lang="en" err="1">
                <a:solidFill>
                  <a:srgbClr val="FFFFFF"/>
                </a:solidFill>
                <a:latin typeface="Karla"/>
                <a:ea typeface="Karla"/>
                <a:cs typeface="Karla"/>
                <a:sym typeface="Karla"/>
              </a:rPr>
              <a:t>sem</a:t>
            </a:r>
            <a:r>
              <a:rPr lang="en">
                <a:solidFill>
                  <a:srgbClr val="FFFFFF"/>
                </a:solidFill>
                <a:latin typeface="Karla"/>
                <a:ea typeface="Karla"/>
                <a:cs typeface="Karla"/>
                <a:sym typeface="Karla"/>
              </a:rPr>
              <a:t> </a:t>
            </a:r>
            <a:r>
              <a:rPr lang="en" err="1">
                <a:solidFill>
                  <a:srgbClr val="FFFFFF"/>
                </a:solidFill>
                <a:latin typeface="Karla"/>
                <a:ea typeface="Karla"/>
                <a:cs typeface="Karla"/>
                <a:sym typeface="Karla"/>
              </a:rPr>
              <a:t>þú</a:t>
            </a:r>
            <a:r>
              <a:rPr lang="en">
                <a:solidFill>
                  <a:srgbClr val="FFFFFF"/>
                </a:solidFill>
                <a:latin typeface="Karla"/>
                <a:ea typeface="Karla"/>
                <a:cs typeface="Karla"/>
                <a:sym typeface="Karla"/>
              </a:rPr>
              <a:t> </a:t>
            </a:r>
            <a:r>
              <a:rPr lang="en" err="1">
                <a:solidFill>
                  <a:srgbClr val="FFFFFF"/>
                </a:solidFill>
                <a:latin typeface="Karla"/>
                <a:ea typeface="Karla"/>
                <a:cs typeface="Karla"/>
                <a:sym typeface="Karla"/>
              </a:rPr>
              <a:t>setur</a:t>
            </a:r>
            <a:r>
              <a:rPr lang="en">
                <a:solidFill>
                  <a:srgbClr val="FFFFFF"/>
                </a:solidFill>
                <a:latin typeface="Karla"/>
                <a:ea typeface="Karla"/>
                <a:cs typeface="Karla"/>
                <a:sym typeface="Karla"/>
              </a:rPr>
              <a:t> á </a:t>
            </a:r>
            <a:r>
              <a:rPr lang="en" err="1">
                <a:solidFill>
                  <a:srgbClr val="FFFFFF"/>
                </a:solidFill>
                <a:latin typeface="Karla"/>
                <a:ea typeface="Karla"/>
                <a:cs typeface="Karla"/>
                <a:sym typeface="Karla"/>
              </a:rPr>
              <a:t>netið</a:t>
            </a:r>
            <a:r>
              <a:rPr lang="en">
                <a:solidFill>
                  <a:srgbClr val="FFFFFF"/>
                </a:solidFill>
                <a:latin typeface="Karla"/>
                <a:ea typeface="Karla"/>
                <a:cs typeface="Karla"/>
                <a:sym typeface="Karla"/>
              </a:rPr>
              <a:t> er </a:t>
            </a:r>
            <a:r>
              <a:rPr lang="en" err="1">
                <a:solidFill>
                  <a:srgbClr val="FFFFFF"/>
                </a:solidFill>
                <a:latin typeface="Karla"/>
                <a:ea typeface="Karla"/>
                <a:cs typeface="Karla"/>
                <a:sym typeface="Karla"/>
              </a:rPr>
              <a:t>rekjanlegt</a:t>
            </a:r>
            <a:r>
              <a:rPr lang="en">
                <a:solidFill>
                  <a:srgbClr val="FFFFFF"/>
                </a:solidFill>
                <a:latin typeface="Karla"/>
                <a:ea typeface="Karla"/>
                <a:cs typeface="Karla"/>
                <a:sym typeface="Karla"/>
              </a:rPr>
              <a:t>,  </a:t>
            </a:r>
            <a:r>
              <a:rPr lang="en" err="1">
                <a:solidFill>
                  <a:srgbClr val="FFFFFF"/>
                </a:solidFill>
                <a:latin typeface="Karla"/>
                <a:ea typeface="Karla"/>
                <a:cs typeface="Karla"/>
                <a:sym typeface="Karla"/>
              </a:rPr>
              <a:t>aldrei</a:t>
            </a:r>
            <a:r>
              <a:rPr lang="en">
                <a:solidFill>
                  <a:srgbClr val="FFFFFF"/>
                </a:solidFill>
                <a:latin typeface="Karla"/>
                <a:ea typeface="Karla"/>
                <a:cs typeface="Karla"/>
                <a:sym typeface="Karla"/>
              </a:rPr>
              <a:t> </a:t>
            </a:r>
            <a:r>
              <a:rPr lang="en" err="1">
                <a:solidFill>
                  <a:srgbClr val="FFFFFF"/>
                </a:solidFill>
                <a:latin typeface="Karla"/>
                <a:ea typeface="Karla"/>
                <a:cs typeface="Karla"/>
                <a:sym typeface="Karla"/>
              </a:rPr>
              <a:t>setja</a:t>
            </a:r>
            <a:r>
              <a:rPr lang="en">
                <a:solidFill>
                  <a:srgbClr val="FFFFFF"/>
                </a:solidFill>
                <a:latin typeface="Karla"/>
                <a:ea typeface="Karla"/>
                <a:cs typeface="Karla"/>
                <a:sym typeface="Karla"/>
              </a:rPr>
              <a:t> </a:t>
            </a:r>
            <a:r>
              <a:rPr lang="en" err="1">
                <a:solidFill>
                  <a:srgbClr val="FFFFFF"/>
                </a:solidFill>
                <a:latin typeface="Karla"/>
                <a:ea typeface="Karla"/>
                <a:cs typeface="Karla"/>
                <a:sym typeface="Karla"/>
              </a:rPr>
              <a:t>neitt</a:t>
            </a:r>
            <a:r>
              <a:rPr lang="en">
                <a:solidFill>
                  <a:srgbClr val="FFFFFF"/>
                </a:solidFill>
                <a:latin typeface="Karla"/>
                <a:ea typeface="Karla"/>
                <a:cs typeface="Karla"/>
                <a:sym typeface="Karla"/>
              </a:rPr>
              <a:t> á </a:t>
            </a:r>
            <a:r>
              <a:rPr lang="en" err="1">
                <a:solidFill>
                  <a:srgbClr val="FFFFFF"/>
                </a:solidFill>
                <a:latin typeface="Karla"/>
                <a:ea typeface="Karla"/>
                <a:cs typeface="Karla"/>
                <a:sym typeface="Karla"/>
              </a:rPr>
              <a:t>netið</a:t>
            </a:r>
            <a:r>
              <a:rPr lang="en">
                <a:solidFill>
                  <a:srgbClr val="FFFFFF"/>
                </a:solidFill>
                <a:latin typeface="Karla"/>
                <a:ea typeface="Karla"/>
                <a:cs typeface="Karla"/>
                <a:sym typeface="Karla"/>
              </a:rPr>
              <a:t> </a:t>
            </a:r>
            <a:r>
              <a:rPr lang="en" err="1">
                <a:solidFill>
                  <a:srgbClr val="FFFFFF"/>
                </a:solidFill>
                <a:latin typeface="Karla"/>
                <a:ea typeface="Karla"/>
                <a:cs typeface="Karla"/>
                <a:sym typeface="Karla"/>
              </a:rPr>
              <a:t>án</a:t>
            </a:r>
            <a:r>
              <a:rPr lang="en">
                <a:solidFill>
                  <a:srgbClr val="FFFFFF"/>
                </a:solidFill>
                <a:latin typeface="Karla"/>
                <a:ea typeface="Karla"/>
                <a:cs typeface="Karla"/>
                <a:sym typeface="Karla"/>
              </a:rPr>
              <a:t> </a:t>
            </a:r>
            <a:r>
              <a:rPr lang="en" err="1">
                <a:solidFill>
                  <a:srgbClr val="FFFFFF"/>
                </a:solidFill>
                <a:latin typeface="Karla"/>
                <a:ea typeface="Karla"/>
                <a:cs typeface="Karla"/>
                <a:sym typeface="Karla"/>
              </a:rPr>
              <a:t>umhugsunar</a:t>
            </a:r>
            <a:endParaRPr lang="en" err="1">
              <a:solidFill>
                <a:srgbClr val="FFFFFF"/>
              </a:solidFill>
              <a:latin typeface="Karla"/>
              <a:ea typeface="Karla"/>
              <a:cs typeface="Karla"/>
            </a:endParaRPr>
          </a:p>
        </p:txBody>
      </p:sp>
      <p:sp>
        <p:nvSpPr>
          <p:cNvPr id="183" name="Google Shape;183;p20"/>
          <p:cNvSpPr txBox="1">
            <a:spLocks noGrp="1"/>
          </p:cNvSpPr>
          <p:nvPr>
            <p:ph type="body" idx="4294967295"/>
          </p:nvPr>
        </p:nvSpPr>
        <p:spPr>
          <a:xfrm>
            <a:off x="7" y="889934"/>
            <a:ext cx="9144441" cy="3251359"/>
          </a:xfrm>
          <a:prstGeom prst="rect">
            <a:avLst/>
          </a:prstGeom>
        </p:spPr>
        <p:txBody>
          <a:bodyPr spcFirstLastPara="1" wrap="square" lIns="91425" tIns="91425" rIns="91425" bIns="91425" anchor="t" anchorCtr="0">
            <a:noAutofit/>
          </a:bodyPr>
          <a:lstStyle/>
          <a:p>
            <a:pPr marL="0" indent="0">
              <a:buNone/>
            </a:pPr>
            <a:r>
              <a:rPr lang="en-US" b="1" err="1">
                <a:solidFill>
                  <a:srgbClr val="00AE9D"/>
                </a:solidFill>
              </a:rPr>
              <a:t>Siðareglur</a:t>
            </a:r>
            <a:r>
              <a:rPr lang="en-US" b="1">
                <a:solidFill>
                  <a:srgbClr val="00AE9D"/>
                </a:solidFill>
              </a:rPr>
              <a:t> á </a:t>
            </a:r>
            <a:r>
              <a:rPr lang="en-US" b="1" err="1">
                <a:solidFill>
                  <a:srgbClr val="00AE9D"/>
                </a:solidFill>
              </a:rPr>
              <a:t>netinu</a:t>
            </a:r>
            <a:r>
              <a:rPr lang="en-US" b="1">
                <a:solidFill>
                  <a:srgbClr val="00AE9D"/>
                </a:solidFill>
              </a:rPr>
              <a:t> </a:t>
            </a:r>
          </a:p>
        </p:txBody>
      </p:sp>
      <p:sp>
        <p:nvSpPr>
          <p:cNvPr id="6" name="Google Shape;101;p12"/>
          <p:cNvSpPr txBox="1">
            <a:spLocks/>
          </p:cNvSpPr>
          <p:nvPr/>
        </p:nvSpPr>
        <p:spPr>
          <a:xfrm>
            <a:off x="428717" y="15973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err="1"/>
              <a:t>Hluti</a:t>
            </a:r>
            <a:r>
              <a:rPr lang="en-GB"/>
              <a:t> 1.1</a:t>
            </a:r>
          </a:p>
        </p:txBody>
      </p:sp>
      <p:sp>
        <p:nvSpPr>
          <p:cNvPr id="5" name="Google Shape;197;p22"/>
          <p:cNvSpPr/>
          <p:nvPr/>
        </p:nvSpPr>
        <p:spPr>
          <a:xfrm>
            <a:off x="1870062" y="1359000"/>
            <a:ext cx="3273399" cy="2607956"/>
          </a:xfrm>
          <a:prstGeom prst="diamond">
            <a:avLst/>
          </a:prstGeom>
          <a:solidFill>
            <a:srgbClr val="004C52"/>
          </a:solidFill>
          <a:ln>
            <a:noFill/>
          </a:ln>
        </p:spPr>
        <p:txBody>
          <a:bodyPr spcFirstLastPara="1" wrap="square" lIns="91425" tIns="91425" rIns="91425" bIns="91425" anchor="ctr" anchorCtr="0">
            <a:noAutofit/>
          </a:bodyPr>
          <a:lstStyle/>
          <a:p>
            <a:pPr algn="ctr"/>
            <a:r>
              <a:rPr lang="is-IS" b="1" u="sng">
                <a:solidFill>
                  <a:srgbClr val="FFFFFF"/>
                </a:solidFill>
                <a:latin typeface="Karla"/>
                <a:ea typeface="Karla"/>
                <a:cs typeface="Karla"/>
                <a:sym typeface="Karla"/>
              </a:rPr>
              <a:t>VIÐEIGANDI TUNGUTAK </a:t>
            </a:r>
            <a:endParaRPr lang="is-IS" b="1" u="sng">
              <a:solidFill>
                <a:srgbClr val="FFFFFF"/>
              </a:solidFill>
              <a:latin typeface="Karla"/>
              <a:ea typeface="Karla"/>
              <a:cs typeface="Karla"/>
            </a:endParaRPr>
          </a:p>
          <a:p>
            <a:pPr algn="ctr"/>
            <a:r>
              <a:rPr lang="is-IS">
                <a:solidFill>
                  <a:srgbClr val="FFFFFF"/>
                </a:solidFill>
                <a:latin typeface="Karla"/>
                <a:ea typeface="Karla"/>
                <a:cs typeface="Karla"/>
                <a:sym typeface="Karla"/>
              </a:rPr>
              <a:t>Vertu </a:t>
            </a:r>
            <a:r>
              <a:rPr lang="is-IS" err="1">
                <a:solidFill>
                  <a:srgbClr val="FFFFFF"/>
                </a:solidFill>
                <a:latin typeface="Karla"/>
                <a:ea typeface="Karla"/>
                <a:cs typeface="Karla"/>
                <a:sym typeface="Karla"/>
              </a:rPr>
              <a:t>skýr</a:t>
            </a:r>
            <a:r>
              <a:rPr lang="is-IS">
                <a:solidFill>
                  <a:srgbClr val="FFFFFF"/>
                </a:solidFill>
                <a:latin typeface="Karla"/>
                <a:ea typeface="Karla"/>
                <a:cs typeface="Karla"/>
                <a:sym typeface="Karla"/>
              </a:rPr>
              <a:t> í </a:t>
            </a:r>
            <a:r>
              <a:rPr lang="is-IS" err="1">
                <a:solidFill>
                  <a:srgbClr val="FFFFFF"/>
                </a:solidFill>
                <a:latin typeface="Karla"/>
                <a:ea typeface="Karla"/>
                <a:cs typeface="Karla"/>
                <a:sym typeface="Karla"/>
              </a:rPr>
              <a:t>ræðu</a:t>
            </a:r>
            <a:r>
              <a:rPr lang="is-IS">
                <a:solidFill>
                  <a:srgbClr val="FFFFFF"/>
                </a:solidFill>
                <a:latin typeface="Karla"/>
                <a:ea typeface="Karla"/>
                <a:cs typeface="Karla"/>
                <a:sym typeface="Karla"/>
              </a:rPr>
              <a:t> </a:t>
            </a:r>
            <a:r>
              <a:rPr lang="is-IS" err="1">
                <a:solidFill>
                  <a:srgbClr val="FFFFFF"/>
                </a:solidFill>
                <a:latin typeface="Karla"/>
                <a:ea typeface="Karla"/>
                <a:cs typeface="Karla"/>
                <a:sym typeface="Karla"/>
              </a:rPr>
              <a:t>og</a:t>
            </a:r>
            <a:r>
              <a:rPr lang="is-IS">
                <a:solidFill>
                  <a:srgbClr val="FFFFFF"/>
                </a:solidFill>
                <a:latin typeface="Karla"/>
                <a:ea typeface="Karla"/>
                <a:cs typeface="Karla"/>
                <a:sym typeface="Karla"/>
              </a:rPr>
              <a:t> </a:t>
            </a:r>
            <a:r>
              <a:rPr lang="is-IS" err="1">
                <a:solidFill>
                  <a:srgbClr val="FFFFFF"/>
                </a:solidFill>
                <a:latin typeface="Karla"/>
                <a:ea typeface="Karla"/>
                <a:cs typeface="Karla"/>
                <a:sym typeface="Karla"/>
              </a:rPr>
              <a:t>riti</a:t>
            </a:r>
            <a:r>
              <a:rPr lang="is-IS">
                <a:solidFill>
                  <a:srgbClr val="FFFFFF"/>
                </a:solidFill>
                <a:latin typeface="Karla"/>
                <a:ea typeface="Karla"/>
                <a:cs typeface="Karla"/>
                <a:sym typeface="Karla"/>
              </a:rPr>
              <a:t> </a:t>
            </a:r>
            <a:r>
              <a:rPr lang="is-IS" err="1">
                <a:solidFill>
                  <a:srgbClr val="FFFFFF"/>
                </a:solidFill>
                <a:latin typeface="Karla"/>
                <a:ea typeface="Karla"/>
                <a:cs typeface="Karla"/>
                <a:sym typeface="Karla"/>
              </a:rPr>
              <a:t>svo</a:t>
            </a:r>
            <a:r>
              <a:rPr lang="is-IS">
                <a:solidFill>
                  <a:srgbClr val="FFFFFF"/>
                </a:solidFill>
                <a:latin typeface="Karla"/>
                <a:ea typeface="Karla"/>
                <a:cs typeface="Karla"/>
                <a:sym typeface="Karla"/>
              </a:rPr>
              <a:t> </a:t>
            </a:r>
            <a:r>
              <a:rPr lang="is-IS" err="1">
                <a:solidFill>
                  <a:srgbClr val="FFFFFF"/>
                </a:solidFill>
                <a:latin typeface="Karla"/>
                <a:ea typeface="Karla"/>
                <a:cs typeface="Karla"/>
                <a:sym typeface="Karla"/>
              </a:rPr>
              <a:t>engin</a:t>
            </a:r>
            <a:r>
              <a:rPr lang="is-IS">
                <a:solidFill>
                  <a:srgbClr val="FFFFFF"/>
                </a:solidFill>
                <a:latin typeface="Karla"/>
                <a:ea typeface="Karla"/>
                <a:cs typeface="Karla"/>
                <a:sym typeface="Karla"/>
              </a:rPr>
              <a:t> </a:t>
            </a:r>
            <a:r>
              <a:rPr lang="is-IS" err="1">
                <a:solidFill>
                  <a:srgbClr val="FFFFFF"/>
                </a:solidFill>
                <a:latin typeface="Karla"/>
                <a:ea typeface="Karla"/>
                <a:cs typeface="Karla"/>
                <a:sym typeface="Karla"/>
              </a:rPr>
              <a:t>hætta</a:t>
            </a:r>
            <a:r>
              <a:rPr lang="is-IS">
                <a:solidFill>
                  <a:srgbClr val="FFFFFF"/>
                </a:solidFill>
                <a:latin typeface="Karla"/>
                <a:ea typeface="Karla"/>
                <a:cs typeface="Karla"/>
                <a:sym typeface="Karla"/>
              </a:rPr>
              <a:t> </a:t>
            </a:r>
            <a:r>
              <a:rPr lang="is-IS" err="1">
                <a:solidFill>
                  <a:srgbClr val="FFFFFF"/>
                </a:solidFill>
                <a:latin typeface="Karla"/>
                <a:ea typeface="Karla"/>
                <a:cs typeface="Karla"/>
                <a:sym typeface="Karla"/>
              </a:rPr>
              <a:t>sé</a:t>
            </a:r>
            <a:r>
              <a:rPr lang="is-IS">
                <a:solidFill>
                  <a:srgbClr val="FFFFFF"/>
                </a:solidFill>
                <a:latin typeface="Karla"/>
                <a:ea typeface="Karla"/>
                <a:cs typeface="Karla"/>
                <a:sym typeface="Karla"/>
              </a:rPr>
              <a:t> á </a:t>
            </a:r>
            <a:r>
              <a:rPr lang="is-IS" err="1">
                <a:solidFill>
                  <a:srgbClr val="FFFFFF"/>
                </a:solidFill>
                <a:latin typeface="Karla"/>
                <a:ea typeface="Karla"/>
                <a:cs typeface="Karla"/>
                <a:sym typeface="Karla"/>
              </a:rPr>
              <a:t>misskilningi</a:t>
            </a:r>
            <a:r>
              <a:rPr lang="is-IS">
                <a:solidFill>
                  <a:srgbClr val="FFFFFF"/>
                </a:solidFill>
                <a:latin typeface="Karla"/>
                <a:ea typeface="Karla"/>
                <a:cs typeface="Karla"/>
                <a:sym typeface="Karla"/>
              </a:rPr>
              <a:t> </a:t>
            </a:r>
          </a:p>
        </p:txBody>
      </p:sp>
      <p:sp>
        <p:nvSpPr>
          <p:cNvPr id="7" name="Google Shape;198;p22"/>
          <p:cNvSpPr/>
          <p:nvPr/>
        </p:nvSpPr>
        <p:spPr>
          <a:xfrm>
            <a:off x="0" y="1960270"/>
            <a:ext cx="2743653" cy="1405417"/>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algn="ctr"/>
            <a:r>
              <a:rPr lang="is-IS" b="1" u="sng">
                <a:solidFill>
                  <a:srgbClr val="004C52"/>
                </a:solidFill>
                <a:latin typeface="Karla"/>
                <a:ea typeface="Karla"/>
                <a:cs typeface="Karla"/>
              </a:rPr>
              <a:t>SÝNDU FAGMENNSKU</a:t>
            </a:r>
          </a:p>
          <a:p>
            <a:pPr algn="ctr"/>
            <a:r>
              <a:rPr lang="is-IS" err="1"/>
              <a:t>Hagaðu</a:t>
            </a:r>
            <a:r>
              <a:rPr lang="is-IS"/>
              <a:t> </a:t>
            </a:r>
            <a:r>
              <a:rPr lang="is-IS" err="1"/>
              <a:t>þér</a:t>
            </a:r>
            <a:r>
              <a:rPr lang="is-IS"/>
              <a:t> á </a:t>
            </a:r>
            <a:r>
              <a:rPr lang="is-IS" err="1"/>
              <a:t>sama</a:t>
            </a:r>
            <a:r>
              <a:rPr lang="is-IS"/>
              <a:t> </a:t>
            </a:r>
            <a:r>
              <a:rPr lang="is-IS" err="1"/>
              <a:t>hátt</a:t>
            </a:r>
            <a:r>
              <a:rPr lang="is-IS"/>
              <a:t> á </a:t>
            </a:r>
            <a:r>
              <a:rPr lang="is-IS" err="1"/>
              <a:t>netinu</a:t>
            </a:r>
            <a:r>
              <a:rPr lang="is-IS"/>
              <a:t> </a:t>
            </a:r>
            <a:r>
              <a:rPr lang="is-IS" err="1"/>
              <a:t>eins</a:t>
            </a:r>
            <a:r>
              <a:rPr lang="is-IS"/>
              <a:t> </a:t>
            </a:r>
            <a:r>
              <a:rPr lang="is-IS" err="1"/>
              <a:t>og</a:t>
            </a:r>
            <a:r>
              <a:rPr lang="is-IS"/>
              <a:t> </a:t>
            </a:r>
            <a:r>
              <a:rPr lang="is-IS" err="1"/>
              <a:t>þú</a:t>
            </a:r>
            <a:r>
              <a:rPr lang="is-IS"/>
              <a:t> </a:t>
            </a:r>
            <a:r>
              <a:rPr lang="is-IS" err="1"/>
              <a:t>myndir</a:t>
            </a:r>
            <a:r>
              <a:rPr lang="is-IS"/>
              <a:t> </a:t>
            </a:r>
            <a:r>
              <a:rPr lang="is-IS" err="1"/>
              <a:t>gera</a:t>
            </a:r>
            <a:r>
              <a:rPr lang="is-IS"/>
              <a:t> í </a:t>
            </a:r>
            <a:r>
              <a:rPr lang="is-IS" err="1"/>
              <a:t>eigin</a:t>
            </a:r>
            <a:r>
              <a:rPr lang="is-IS"/>
              <a:t> </a:t>
            </a:r>
            <a:r>
              <a:rPr lang="is-IS" err="1"/>
              <a:t>persónu</a:t>
            </a:r>
            <a:r>
              <a:rPr lang="is-IS"/>
              <a:t>.</a:t>
            </a:r>
          </a:p>
        </p:txBody>
      </p:sp>
      <p:sp>
        <p:nvSpPr>
          <p:cNvPr id="8" name="Google Shape;199;p22"/>
          <p:cNvSpPr/>
          <p:nvPr/>
        </p:nvSpPr>
        <p:spPr>
          <a:xfrm>
            <a:off x="4286896" y="1912754"/>
            <a:ext cx="2759099"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algn="ctr"/>
            <a:r>
              <a:rPr lang="en" b="1" u="sng" err="1">
                <a:solidFill>
                  <a:srgbClr val="004C52"/>
                </a:solidFill>
                <a:latin typeface="Karla"/>
                <a:ea typeface="Karla"/>
                <a:cs typeface="Karla"/>
              </a:rPr>
              <a:t>Góðar</a:t>
            </a:r>
            <a:r>
              <a:rPr lang="en" b="1" u="sng">
                <a:solidFill>
                  <a:srgbClr val="004C52"/>
                </a:solidFill>
                <a:latin typeface="Karla"/>
                <a:ea typeface="Karla"/>
                <a:cs typeface="Karla"/>
              </a:rPr>
              <a:t> </a:t>
            </a:r>
            <a:r>
              <a:rPr lang="en" b="1" u="sng" err="1">
                <a:solidFill>
                  <a:srgbClr val="004C52"/>
                </a:solidFill>
                <a:latin typeface="Karla"/>
                <a:ea typeface="Karla"/>
                <a:cs typeface="Karla"/>
              </a:rPr>
              <a:t>starfsvenjur</a:t>
            </a:r>
            <a:r>
              <a:rPr lang="en" b="1" u="sng">
                <a:solidFill>
                  <a:srgbClr val="004C52"/>
                </a:solidFill>
                <a:latin typeface="Karla"/>
                <a:ea typeface="Karla"/>
                <a:cs typeface="Karla"/>
              </a:rPr>
              <a:t> á </a:t>
            </a:r>
            <a:r>
              <a:rPr lang="en" b="1" u="sng" err="1">
                <a:solidFill>
                  <a:srgbClr val="004C52"/>
                </a:solidFill>
                <a:latin typeface="Karla"/>
                <a:ea typeface="Karla"/>
                <a:cs typeface="Karla"/>
              </a:rPr>
              <a:t>netinu</a:t>
            </a:r>
            <a:endParaRPr lang="en" b="1" u="sng">
              <a:solidFill>
                <a:srgbClr val="004C52"/>
              </a:solidFill>
              <a:latin typeface="Karla"/>
              <a:ea typeface="Karla"/>
              <a:cs typeface="Karla"/>
            </a:endParaRPr>
          </a:p>
          <a:p>
            <a:pPr algn="ctr"/>
            <a:r>
              <a:rPr lang="en-US">
                <a:solidFill>
                  <a:srgbClr val="004C52"/>
                </a:solidFill>
                <a:latin typeface="Karla"/>
                <a:ea typeface="Karla"/>
                <a:cs typeface="Karla"/>
                <a:sym typeface="Karla"/>
              </a:rPr>
              <a:t>Vertu </a:t>
            </a:r>
            <a:r>
              <a:rPr lang="en-US" err="1">
                <a:solidFill>
                  <a:srgbClr val="004C52"/>
                </a:solidFill>
                <a:latin typeface="Karla"/>
                <a:ea typeface="Karla"/>
                <a:cs typeface="Karla"/>
                <a:sym typeface="Karla"/>
              </a:rPr>
              <a:t>fagleg</a:t>
            </a:r>
            <a:r>
              <a:rPr lang="en-US">
                <a:solidFill>
                  <a:srgbClr val="004C52"/>
                </a:solidFill>
                <a:latin typeface="Karla"/>
                <a:ea typeface="Karla"/>
                <a:cs typeface="Karla"/>
                <a:sym typeface="Karla"/>
              </a:rPr>
              <a:t>/</a:t>
            </a:r>
            <a:r>
              <a:rPr lang="en-US" err="1">
                <a:solidFill>
                  <a:srgbClr val="004C52"/>
                </a:solidFill>
                <a:latin typeface="Karla"/>
                <a:ea typeface="Karla"/>
                <a:cs typeface="Karla"/>
                <a:sym typeface="Karla"/>
              </a:rPr>
              <a:t>ur</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og</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kurteis</a:t>
            </a:r>
            <a:r>
              <a:rPr lang="en-US">
                <a:solidFill>
                  <a:srgbClr val="004C52"/>
                </a:solidFill>
                <a:latin typeface="Karla"/>
                <a:ea typeface="Karla"/>
                <a:cs typeface="Karla"/>
                <a:sym typeface="Karla"/>
              </a:rPr>
              <a:t> í </a:t>
            </a:r>
            <a:r>
              <a:rPr lang="en-US" err="1">
                <a:solidFill>
                  <a:srgbClr val="004C52"/>
                </a:solidFill>
                <a:latin typeface="Karla"/>
                <a:ea typeface="Karla"/>
                <a:cs typeface="Karla"/>
                <a:sym typeface="Karla"/>
              </a:rPr>
              <a:t>samskiptum</a:t>
            </a:r>
            <a:r>
              <a:rPr lang="en-US">
                <a:solidFill>
                  <a:srgbClr val="004C52"/>
                </a:solidFill>
                <a:latin typeface="Karla"/>
                <a:ea typeface="Karla"/>
                <a:cs typeface="Karla"/>
                <a:sym typeface="Karla"/>
              </a:rPr>
              <a:t> á </a:t>
            </a:r>
            <a:r>
              <a:rPr lang="en-US" err="1">
                <a:solidFill>
                  <a:srgbClr val="004C52"/>
                </a:solidFill>
                <a:latin typeface="Karla"/>
                <a:ea typeface="Karla"/>
                <a:cs typeface="Karla"/>
                <a:sym typeface="Karla"/>
              </a:rPr>
              <a:t>netinu</a:t>
            </a:r>
            <a:endParaRPr lang="en-US" err="1">
              <a:solidFill>
                <a:srgbClr val="004C52"/>
              </a:solidFill>
              <a:latin typeface="Karla"/>
              <a:ea typeface="Karla"/>
              <a:cs typeface="Karla"/>
            </a:endParaRPr>
          </a:p>
        </p:txBody>
      </p:sp>
      <p:pic>
        <p:nvPicPr>
          <p:cNvPr id="3074" name="Picture 2" descr="Decoding Your Digital Footprint">
            <a:extLst>
              <a:ext uri="{FF2B5EF4-FFF2-40B4-BE49-F238E27FC236}">
                <a16:creationId xmlns:a16="http://schemas.microsoft.com/office/drawing/2014/main" id="{53002B12-FDD3-4D4A-94A2-66E6F368D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9435" y="3602941"/>
            <a:ext cx="1144565" cy="133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42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0" y="972576"/>
            <a:ext cx="8865894" cy="3421886"/>
          </a:xfrm>
          <a:prstGeom prst="rect">
            <a:avLst/>
          </a:prstGeom>
        </p:spPr>
        <p:txBody>
          <a:bodyPr spcFirstLastPara="1" wrap="square" lIns="91425" tIns="91425" rIns="91425" bIns="91425" anchor="t" anchorCtr="0">
            <a:noAutofit/>
          </a:bodyPr>
          <a:lstStyle/>
          <a:p>
            <a:pPr marL="0" indent="0">
              <a:buNone/>
            </a:pPr>
            <a:r>
              <a:rPr lang="en-US" sz="2000" b="1" err="1">
                <a:solidFill>
                  <a:srgbClr val="00AE9D"/>
                </a:solidFill>
              </a:rPr>
              <a:t>Hagnýtar</a:t>
            </a:r>
            <a:r>
              <a:rPr lang="en-US" sz="2000" b="1">
                <a:solidFill>
                  <a:srgbClr val="00AE9D"/>
                </a:solidFill>
              </a:rPr>
              <a:t> </a:t>
            </a:r>
            <a:r>
              <a:rPr lang="en-US" sz="2000" b="1" err="1">
                <a:solidFill>
                  <a:srgbClr val="00AE9D"/>
                </a:solidFill>
              </a:rPr>
              <a:t>siðareglur</a:t>
            </a:r>
            <a:r>
              <a:rPr lang="en-US" sz="2000" b="1">
                <a:solidFill>
                  <a:srgbClr val="00AE9D"/>
                </a:solidFill>
              </a:rPr>
              <a:t> á </a:t>
            </a:r>
            <a:r>
              <a:rPr lang="en-US" sz="2000" b="1" err="1">
                <a:solidFill>
                  <a:srgbClr val="00AE9D"/>
                </a:solidFill>
              </a:rPr>
              <a:t>netinu</a:t>
            </a:r>
            <a:endParaRPr lang="en-US" sz="2000" err="1">
              <a:solidFill>
                <a:srgbClr val="00AE9D"/>
              </a:solidFill>
            </a:endParaRPr>
          </a:p>
          <a:p>
            <a:pPr marL="76200" indent="0">
              <a:buNone/>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a:p>
          <a:p>
            <a:pPr>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a:p>
          <a:p>
            <a:pPr marL="0" lvl="0" indent="0" algn="l" rtl="0">
              <a:spcBef>
                <a:spcPts val="600"/>
              </a:spcBef>
              <a:spcAft>
                <a:spcPts val="0"/>
              </a:spcAft>
              <a:buNone/>
            </a:pPr>
            <a:endParaRPr lang="en-GB" sz="120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err="1"/>
              <a:t>Hluti</a:t>
            </a:r>
            <a:r>
              <a:rPr lang="es-ES"/>
              <a:t> 1.2</a:t>
            </a:r>
            <a:endParaRPr/>
          </a:p>
        </p:txBody>
      </p:sp>
      <p:sp>
        <p:nvSpPr>
          <p:cNvPr id="4" name="Google Shape;102;p12"/>
          <p:cNvSpPr txBox="1">
            <a:spLocks/>
          </p:cNvSpPr>
          <p:nvPr/>
        </p:nvSpPr>
        <p:spPr>
          <a:xfrm>
            <a:off x="0" y="1441042"/>
            <a:ext cx="8573606" cy="22614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285750" indent="-285750"/>
            <a:r>
              <a:rPr lang="en-US" sz="1800" b="1" err="1">
                <a:solidFill>
                  <a:schemeClr val="tx1"/>
                </a:solidFill>
              </a:rPr>
              <a:t>Tungutak</a:t>
            </a:r>
            <a:r>
              <a:rPr lang="en-US" sz="1800">
                <a:solidFill>
                  <a:schemeClr val="tx1"/>
                </a:solidFill>
              </a:rPr>
              <a:t>: </a:t>
            </a:r>
            <a:r>
              <a:rPr lang="en-US" sz="1800" err="1">
                <a:solidFill>
                  <a:schemeClr val="tx1"/>
                </a:solidFill>
              </a:rPr>
              <a:t>Forðastu</a:t>
            </a:r>
            <a:r>
              <a:rPr lang="en-US" sz="1800">
                <a:solidFill>
                  <a:schemeClr val="tx1"/>
                </a:solidFill>
              </a:rPr>
              <a:t> </a:t>
            </a:r>
            <a:r>
              <a:rPr lang="en-US" sz="1800" err="1">
                <a:solidFill>
                  <a:schemeClr val="tx1"/>
                </a:solidFill>
              </a:rPr>
              <a:t>að</a:t>
            </a:r>
            <a:r>
              <a:rPr lang="en-US" sz="1800">
                <a:solidFill>
                  <a:schemeClr val="tx1"/>
                </a:solidFill>
              </a:rPr>
              <a:t> taka </a:t>
            </a:r>
            <a:r>
              <a:rPr lang="en-US" sz="1800" err="1">
                <a:solidFill>
                  <a:schemeClr val="tx1"/>
                </a:solidFill>
              </a:rPr>
              <a:t>sterkt</a:t>
            </a:r>
            <a:r>
              <a:rPr lang="en-US" sz="1800">
                <a:solidFill>
                  <a:schemeClr val="tx1"/>
                </a:solidFill>
              </a:rPr>
              <a:t> </a:t>
            </a:r>
            <a:r>
              <a:rPr lang="en-US" sz="1800" err="1">
                <a:solidFill>
                  <a:schemeClr val="tx1"/>
                </a:solidFill>
              </a:rPr>
              <a:t>til</a:t>
            </a:r>
            <a:r>
              <a:rPr lang="en-US" sz="1800">
                <a:solidFill>
                  <a:schemeClr val="tx1"/>
                </a:solidFill>
              </a:rPr>
              <a:t> </a:t>
            </a:r>
            <a:r>
              <a:rPr lang="en-US" sz="1800" err="1">
                <a:solidFill>
                  <a:schemeClr val="tx1"/>
                </a:solidFill>
              </a:rPr>
              <a:t>orða</a:t>
            </a:r>
            <a:r>
              <a:rPr lang="en-US" sz="1800">
                <a:solidFill>
                  <a:schemeClr val="tx1"/>
                </a:solidFill>
              </a:rPr>
              <a:t>, </a:t>
            </a:r>
            <a:r>
              <a:rPr lang="en-US" sz="1800" err="1">
                <a:solidFill>
                  <a:schemeClr val="tx1"/>
                </a:solidFill>
              </a:rPr>
              <a:t>óhóflega</a:t>
            </a:r>
            <a:r>
              <a:rPr lang="en-US" sz="1800">
                <a:solidFill>
                  <a:schemeClr val="tx1"/>
                </a:solidFill>
              </a:rPr>
              <a:t> </a:t>
            </a:r>
            <a:r>
              <a:rPr lang="en-US" sz="1800" err="1">
                <a:solidFill>
                  <a:schemeClr val="tx1"/>
                </a:solidFill>
              </a:rPr>
              <a:t>notkun</a:t>
            </a:r>
            <a:r>
              <a:rPr lang="en-US" sz="1800">
                <a:solidFill>
                  <a:schemeClr val="tx1"/>
                </a:solidFill>
              </a:rPr>
              <a:t> </a:t>
            </a:r>
            <a:r>
              <a:rPr lang="en-US" sz="1800" err="1">
                <a:solidFill>
                  <a:schemeClr val="tx1"/>
                </a:solidFill>
              </a:rPr>
              <a:t>hástafa</a:t>
            </a:r>
            <a:r>
              <a:rPr lang="en-US" sz="1800">
                <a:solidFill>
                  <a:schemeClr val="tx1"/>
                </a:solidFill>
              </a:rPr>
              <a:t> </a:t>
            </a:r>
            <a:r>
              <a:rPr lang="en-US" sz="1800" err="1">
                <a:solidFill>
                  <a:schemeClr val="tx1"/>
                </a:solidFill>
              </a:rPr>
              <a:t>og</a:t>
            </a:r>
            <a:r>
              <a:rPr lang="en-US" sz="1800">
                <a:solidFill>
                  <a:schemeClr val="tx1"/>
                </a:solidFill>
              </a:rPr>
              <a:t> upphrópunarmerkja.  Engar </a:t>
            </a:r>
            <a:r>
              <a:rPr lang="en-US" sz="1800" err="1">
                <a:solidFill>
                  <a:schemeClr val="tx1"/>
                </a:solidFill>
              </a:rPr>
              <a:t>málalengingar</a:t>
            </a:r>
            <a:r>
              <a:rPr lang="en-US" sz="1800">
                <a:solidFill>
                  <a:schemeClr val="tx1"/>
                </a:solidFill>
              </a:rPr>
              <a:t>.</a:t>
            </a:r>
          </a:p>
          <a:p>
            <a:pPr marL="285750" indent="-285750"/>
            <a:r>
              <a:rPr lang="en-US" sz="1800" b="1">
                <a:solidFill>
                  <a:schemeClr val="tx1"/>
                </a:solidFill>
              </a:rPr>
              <a:t>Ekki </a:t>
            </a:r>
            <a:r>
              <a:rPr lang="en-US" sz="1800" b="1" err="1">
                <a:solidFill>
                  <a:schemeClr val="tx1"/>
                </a:solidFill>
              </a:rPr>
              <a:t>deila</a:t>
            </a:r>
            <a:r>
              <a:rPr lang="en-US" sz="1800" b="1">
                <a:solidFill>
                  <a:schemeClr val="tx1"/>
                </a:solidFill>
              </a:rPr>
              <a:t> </a:t>
            </a:r>
            <a:r>
              <a:rPr lang="en-US" sz="1800" b="1" err="1">
                <a:solidFill>
                  <a:schemeClr val="tx1"/>
                </a:solidFill>
              </a:rPr>
              <a:t>efni</a:t>
            </a:r>
            <a:r>
              <a:rPr lang="en-US" sz="1800" b="1">
                <a:solidFill>
                  <a:schemeClr val="tx1"/>
                </a:solidFill>
              </a:rPr>
              <a:t> </a:t>
            </a:r>
            <a:r>
              <a:rPr lang="en-US" sz="1800" b="1" err="1">
                <a:solidFill>
                  <a:schemeClr val="tx1"/>
                </a:solidFill>
              </a:rPr>
              <a:t>án</a:t>
            </a:r>
            <a:r>
              <a:rPr lang="en-US" sz="1800" b="1">
                <a:solidFill>
                  <a:schemeClr val="tx1"/>
                </a:solidFill>
              </a:rPr>
              <a:t> </a:t>
            </a:r>
            <a:r>
              <a:rPr lang="en-US" sz="1800" b="1" err="1">
                <a:solidFill>
                  <a:schemeClr val="tx1"/>
                </a:solidFill>
              </a:rPr>
              <a:t>umhugsunar</a:t>
            </a:r>
            <a:r>
              <a:rPr lang="en-US" sz="1800" b="1">
                <a:solidFill>
                  <a:schemeClr val="tx1"/>
                </a:solidFill>
              </a:rPr>
              <a:t>: </a:t>
            </a:r>
            <a:r>
              <a:rPr lang="en-US" sz="1800" err="1">
                <a:solidFill>
                  <a:schemeClr val="tx1"/>
                </a:solidFill>
              </a:rPr>
              <a:t>Þú</a:t>
            </a:r>
            <a:r>
              <a:rPr lang="en-US" sz="1800">
                <a:solidFill>
                  <a:schemeClr val="tx1"/>
                </a:solidFill>
              </a:rPr>
              <a:t> </a:t>
            </a:r>
            <a:r>
              <a:rPr lang="en-US" sz="1800" err="1">
                <a:solidFill>
                  <a:schemeClr val="tx1"/>
                </a:solidFill>
              </a:rPr>
              <a:t>ert</a:t>
            </a:r>
            <a:r>
              <a:rPr lang="en-US" sz="1800">
                <a:solidFill>
                  <a:schemeClr val="tx1"/>
                </a:solidFill>
              </a:rPr>
              <a:t> </a:t>
            </a:r>
            <a:r>
              <a:rPr lang="en-US" sz="1800" err="1">
                <a:solidFill>
                  <a:schemeClr val="tx1"/>
                </a:solidFill>
              </a:rPr>
              <a:t>andlit</a:t>
            </a:r>
            <a:r>
              <a:rPr lang="en-US" sz="1800">
                <a:solidFill>
                  <a:schemeClr val="tx1"/>
                </a:solidFill>
              </a:rPr>
              <a:t> </a:t>
            </a:r>
            <a:r>
              <a:rPr lang="en-US" sz="1800" err="1">
                <a:solidFill>
                  <a:schemeClr val="tx1"/>
                </a:solidFill>
              </a:rPr>
              <a:t>fyrirtækisins</a:t>
            </a:r>
            <a:r>
              <a:rPr lang="en-US" sz="1800">
                <a:solidFill>
                  <a:schemeClr val="tx1"/>
                </a:solidFill>
              </a:rPr>
              <a:t> – ekki </a:t>
            </a:r>
            <a:r>
              <a:rPr lang="en-US" sz="1800" err="1">
                <a:solidFill>
                  <a:schemeClr val="tx1"/>
                </a:solidFill>
              </a:rPr>
              <a:t>deila</a:t>
            </a:r>
            <a:r>
              <a:rPr lang="en-US" sz="1800">
                <a:solidFill>
                  <a:schemeClr val="tx1"/>
                </a:solidFill>
              </a:rPr>
              <a:t> </a:t>
            </a:r>
            <a:r>
              <a:rPr lang="en-US" sz="1800" err="1">
                <a:solidFill>
                  <a:schemeClr val="tx1"/>
                </a:solidFill>
              </a:rPr>
              <a:t>neinu</a:t>
            </a:r>
            <a:r>
              <a:rPr lang="en-US" sz="1800">
                <a:solidFill>
                  <a:schemeClr val="tx1"/>
                </a:solidFill>
              </a:rPr>
              <a:t> á </a:t>
            </a:r>
            <a:r>
              <a:rPr lang="en-US" sz="1800" err="1">
                <a:solidFill>
                  <a:schemeClr val="tx1"/>
                </a:solidFill>
              </a:rPr>
              <a:t>netinu</a:t>
            </a:r>
            <a:r>
              <a:rPr lang="en-US" sz="1800">
                <a:solidFill>
                  <a:schemeClr val="tx1"/>
                </a:solidFill>
              </a:rPr>
              <a:t> </a:t>
            </a:r>
            <a:r>
              <a:rPr lang="en-US" sz="1800" err="1">
                <a:solidFill>
                  <a:schemeClr val="tx1"/>
                </a:solidFill>
              </a:rPr>
              <a:t>sem</a:t>
            </a:r>
            <a:r>
              <a:rPr lang="en-US" sz="1800">
                <a:solidFill>
                  <a:schemeClr val="tx1"/>
                </a:solidFill>
              </a:rPr>
              <a:t> </a:t>
            </a:r>
            <a:r>
              <a:rPr lang="en-US" sz="1800" err="1">
                <a:solidFill>
                  <a:schemeClr val="tx1"/>
                </a:solidFill>
              </a:rPr>
              <a:t>gæti</a:t>
            </a:r>
            <a:r>
              <a:rPr lang="en-US" sz="1800">
                <a:solidFill>
                  <a:schemeClr val="tx1"/>
                </a:solidFill>
              </a:rPr>
              <a:t> </a:t>
            </a:r>
            <a:r>
              <a:rPr lang="en-US" sz="1800" err="1">
                <a:solidFill>
                  <a:schemeClr val="tx1"/>
                </a:solidFill>
              </a:rPr>
              <a:t>skaðað</a:t>
            </a:r>
            <a:r>
              <a:rPr lang="en-US" sz="1800">
                <a:solidFill>
                  <a:schemeClr val="tx1"/>
                </a:solidFill>
              </a:rPr>
              <a:t> </a:t>
            </a:r>
            <a:r>
              <a:rPr lang="en-US" sz="1800" err="1">
                <a:solidFill>
                  <a:schemeClr val="tx1"/>
                </a:solidFill>
              </a:rPr>
              <a:t>orðspor</a:t>
            </a:r>
            <a:r>
              <a:rPr lang="en-US" sz="1800">
                <a:solidFill>
                  <a:schemeClr val="tx1"/>
                </a:solidFill>
              </a:rPr>
              <a:t> </a:t>
            </a:r>
            <a:r>
              <a:rPr lang="en-US" sz="1800" err="1">
                <a:solidFill>
                  <a:schemeClr val="tx1"/>
                </a:solidFill>
              </a:rPr>
              <a:t>þitt</a:t>
            </a:r>
            <a:r>
              <a:rPr lang="en-US" sz="1800">
                <a:solidFill>
                  <a:schemeClr val="tx1"/>
                </a:solidFill>
              </a:rPr>
              <a:t>.</a:t>
            </a:r>
          </a:p>
          <a:p>
            <a:pPr marL="285750" indent="-285750"/>
            <a:r>
              <a:rPr lang="en-US" sz="1800" b="1" err="1">
                <a:solidFill>
                  <a:schemeClr val="tx1"/>
                </a:solidFill>
              </a:rPr>
              <a:t>Aldrei</a:t>
            </a:r>
            <a:r>
              <a:rPr lang="en-US" sz="1800">
                <a:solidFill>
                  <a:schemeClr val="tx1"/>
                </a:solidFill>
              </a:rPr>
              <a:t> </a:t>
            </a:r>
            <a:r>
              <a:rPr lang="en-US" sz="1800" err="1">
                <a:solidFill>
                  <a:schemeClr val="tx1"/>
                </a:solidFill>
              </a:rPr>
              <a:t>setja</a:t>
            </a:r>
            <a:r>
              <a:rPr lang="en-US" sz="1800">
                <a:solidFill>
                  <a:schemeClr val="tx1"/>
                </a:solidFill>
              </a:rPr>
              <a:t> </a:t>
            </a:r>
            <a:r>
              <a:rPr lang="en-US" sz="1800" err="1">
                <a:solidFill>
                  <a:schemeClr val="tx1"/>
                </a:solidFill>
              </a:rPr>
              <a:t>færslur</a:t>
            </a:r>
            <a:r>
              <a:rPr lang="en-US" sz="1800">
                <a:solidFill>
                  <a:schemeClr val="tx1"/>
                </a:solidFill>
              </a:rPr>
              <a:t> </a:t>
            </a:r>
            <a:r>
              <a:rPr lang="en-US" sz="1800" err="1">
                <a:solidFill>
                  <a:schemeClr val="tx1"/>
                </a:solidFill>
              </a:rPr>
              <a:t>eða</a:t>
            </a:r>
            <a:r>
              <a:rPr lang="en-US" sz="1800">
                <a:solidFill>
                  <a:schemeClr val="tx1"/>
                </a:solidFill>
              </a:rPr>
              <a:t> </a:t>
            </a:r>
            <a:r>
              <a:rPr lang="en-US" sz="1800" err="1">
                <a:solidFill>
                  <a:schemeClr val="tx1"/>
                </a:solidFill>
              </a:rPr>
              <a:t>bregðast</a:t>
            </a:r>
            <a:r>
              <a:rPr lang="en-US" sz="1800">
                <a:solidFill>
                  <a:schemeClr val="tx1"/>
                </a:solidFill>
              </a:rPr>
              <a:t> </a:t>
            </a:r>
            <a:r>
              <a:rPr lang="en-US" sz="1800" err="1">
                <a:solidFill>
                  <a:schemeClr val="tx1"/>
                </a:solidFill>
              </a:rPr>
              <a:t>við</a:t>
            </a:r>
            <a:r>
              <a:rPr lang="en-US" sz="1800">
                <a:solidFill>
                  <a:schemeClr val="tx1"/>
                </a:solidFill>
              </a:rPr>
              <a:t> </a:t>
            </a:r>
            <a:r>
              <a:rPr lang="en-US" sz="1800" err="1">
                <a:solidFill>
                  <a:schemeClr val="tx1"/>
                </a:solidFill>
              </a:rPr>
              <a:t>færslum</a:t>
            </a:r>
            <a:r>
              <a:rPr lang="en-US" sz="1800">
                <a:solidFill>
                  <a:schemeClr val="tx1"/>
                </a:solidFill>
              </a:rPr>
              <a:t> </a:t>
            </a:r>
            <a:r>
              <a:rPr lang="en-US" sz="1800" err="1">
                <a:solidFill>
                  <a:schemeClr val="tx1"/>
                </a:solidFill>
              </a:rPr>
              <a:t>hjá</a:t>
            </a:r>
            <a:r>
              <a:rPr lang="en-US" sz="1800">
                <a:solidFill>
                  <a:schemeClr val="tx1"/>
                </a:solidFill>
              </a:rPr>
              <a:t> </a:t>
            </a:r>
            <a:r>
              <a:rPr lang="en-US" sz="1800" err="1">
                <a:solidFill>
                  <a:schemeClr val="tx1"/>
                </a:solidFill>
              </a:rPr>
              <a:t>öðrum</a:t>
            </a:r>
            <a:r>
              <a:rPr lang="en-US" sz="1800">
                <a:solidFill>
                  <a:schemeClr val="tx1"/>
                </a:solidFill>
              </a:rPr>
              <a:t> í </a:t>
            </a:r>
            <a:r>
              <a:rPr lang="en-US" sz="1800" err="1">
                <a:solidFill>
                  <a:schemeClr val="tx1"/>
                </a:solidFill>
              </a:rPr>
              <a:t>reiði</a:t>
            </a:r>
            <a:r>
              <a:rPr lang="en-US" sz="1800">
                <a:solidFill>
                  <a:schemeClr val="tx1"/>
                </a:solidFill>
              </a:rPr>
              <a:t>. </a:t>
            </a:r>
          </a:p>
          <a:p>
            <a:pPr marL="285750" indent="-285750"/>
            <a:r>
              <a:rPr lang="en-US" sz="1800" b="1">
                <a:solidFill>
                  <a:schemeClr val="tx1"/>
                </a:solidFill>
              </a:rPr>
              <a:t>Minna er </a:t>
            </a:r>
            <a:r>
              <a:rPr lang="en-US" sz="1800" b="1" err="1">
                <a:solidFill>
                  <a:schemeClr val="tx1"/>
                </a:solidFill>
              </a:rPr>
              <a:t>meira</a:t>
            </a:r>
            <a:r>
              <a:rPr lang="en-US" sz="1800" b="1">
                <a:solidFill>
                  <a:schemeClr val="tx1"/>
                </a:solidFill>
              </a:rPr>
              <a:t>: </a:t>
            </a:r>
            <a:r>
              <a:rPr lang="en-US" sz="1800" err="1">
                <a:solidFill>
                  <a:schemeClr val="tx1"/>
                </a:solidFill>
              </a:rPr>
              <a:t>Færslur</a:t>
            </a:r>
            <a:r>
              <a:rPr lang="en-US" sz="1800">
                <a:solidFill>
                  <a:schemeClr val="tx1"/>
                </a:solidFill>
              </a:rPr>
              <a:t> </a:t>
            </a:r>
            <a:r>
              <a:rPr lang="en-US" sz="1800" err="1">
                <a:solidFill>
                  <a:schemeClr val="tx1"/>
                </a:solidFill>
              </a:rPr>
              <a:t>þínar</a:t>
            </a:r>
            <a:r>
              <a:rPr lang="en-US" sz="1800">
                <a:solidFill>
                  <a:schemeClr val="tx1"/>
                </a:solidFill>
              </a:rPr>
              <a:t> </a:t>
            </a:r>
            <a:r>
              <a:rPr lang="en-US" sz="1800" err="1">
                <a:solidFill>
                  <a:schemeClr val="tx1"/>
                </a:solidFill>
              </a:rPr>
              <a:t>þurfa</a:t>
            </a:r>
            <a:r>
              <a:rPr lang="en-US" sz="1800">
                <a:solidFill>
                  <a:schemeClr val="tx1"/>
                </a:solidFill>
              </a:rPr>
              <a:t> </a:t>
            </a:r>
            <a:r>
              <a:rPr lang="en-US" sz="1800" err="1">
                <a:solidFill>
                  <a:schemeClr val="tx1"/>
                </a:solidFill>
              </a:rPr>
              <a:t>að</a:t>
            </a:r>
            <a:r>
              <a:rPr lang="en-US" sz="1800">
                <a:solidFill>
                  <a:schemeClr val="tx1"/>
                </a:solidFill>
              </a:rPr>
              <a:t> vera </a:t>
            </a:r>
            <a:r>
              <a:rPr lang="en-US" sz="1800" err="1">
                <a:solidFill>
                  <a:schemeClr val="tx1"/>
                </a:solidFill>
              </a:rPr>
              <a:t>skýrar</a:t>
            </a:r>
            <a:r>
              <a:rPr lang="en-US" sz="1800">
                <a:solidFill>
                  <a:schemeClr val="tx1"/>
                </a:solidFill>
              </a:rPr>
              <a:t> </a:t>
            </a:r>
            <a:r>
              <a:rPr lang="en-US" sz="1800" err="1">
                <a:solidFill>
                  <a:schemeClr val="tx1"/>
                </a:solidFill>
              </a:rPr>
              <a:t>og</a:t>
            </a:r>
            <a:r>
              <a:rPr lang="en-US" sz="1800">
                <a:solidFill>
                  <a:schemeClr val="tx1"/>
                </a:solidFill>
              </a:rPr>
              <a:t> </a:t>
            </a:r>
            <a:r>
              <a:rPr lang="en-US" sz="1800" err="1">
                <a:solidFill>
                  <a:schemeClr val="tx1"/>
                </a:solidFill>
              </a:rPr>
              <a:t>hnitmiðaðar</a:t>
            </a:r>
            <a:r>
              <a:rPr lang="en-US" sz="1800">
                <a:solidFill>
                  <a:schemeClr val="tx1"/>
                </a:solidFill>
              </a:rPr>
              <a:t> –</a:t>
            </a:r>
            <a:r>
              <a:rPr lang="en-US" sz="1800" err="1">
                <a:solidFill>
                  <a:schemeClr val="tx1"/>
                </a:solidFill>
              </a:rPr>
              <a:t>ef</a:t>
            </a:r>
            <a:r>
              <a:rPr lang="en-US" sz="1800">
                <a:solidFill>
                  <a:schemeClr val="tx1"/>
                </a:solidFill>
              </a:rPr>
              <a:t> </a:t>
            </a:r>
            <a:r>
              <a:rPr lang="en-US" sz="1800" err="1">
                <a:solidFill>
                  <a:schemeClr val="tx1"/>
                </a:solidFill>
              </a:rPr>
              <a:t>þú</a:t>
            </a:r>
            <a:r>
              <a:rPr lang="en-US" sz="1800">
                <a:solidFill>
                  <a:schemeClr val="tx1"/>
                </a:solidFill>
              </a:rPr>
              <a:t> </a:t>
            </a:r>
            <a:r>
              <a:rPr lang="en-US" sz="1800" err="1">
                <a:solidFill>
                  <a:schemeClr val="tx1"/>
                </a:solidFill>
              </a:rPr>
              <a:t>vilt</a:t>
            </a:r>
            <a:r>
              <a:rPr lang="en-US" sz="1800">
                <a:solidFill>
                  <a:schemeClr val="tx1"/>
                </a:solidFill>
              </a:rPr>
              <a:t> </a:t>
            </a:r>
            <a:r>
              <a:rPr lang="en-US" sz="1800" err="1">
                <a:solidFill>
                  <a:schemeClr val="tx1"/>
                </a:solidFill>
              </a:rPr>
              <a:t>að</a:t>
            </a:r>
            <a:r>
              <a:rPr lang="en-US" sz="1800">
                <a:solidFill>
                  <a:schemeClr val="tx1"/>
                </a:solidFill>
              </a:rPr>
              <a:t> </a:t>
            </a:r>
            <a:r>
              <a:rPr lang="en-US" sz="1800" err="1">
                <a:solidFill>
                  <a:schemeClr val="tx1"/>
                </a:solidFill>
              </a:rPr>
              <a:t>fólk</a:t>
            </a:r>
            <a:r>
              <a:rPr lang="en-US" sz="1800">
                <a:solidFill>
                  <a:schemeClr val="tx1"/>
                </a:solidFill>
              </a:rPr>
              <a:t> </a:t>
            </a:r>
            <a:r>
              <a:rPr lang="en-US" sz="1800" err="1">
                <a:solidFill>
                  <a:schemeClr val="tx1"/>
                </a:solidFill>
              </a:rPr>
              <a:t>lesi</a:t>
            </a:r>
            <a:r>
              <a:rPr lang="en-US" sz="1800">
                <a:solidFill>
                  <a:schemeClr val="tx1"/>
                </a:solidFill>
              </a:rPr>
              <a:t> </a:t>
            </a:r>
            <a:r>
              <a:rPr lang="en-US" sz="1800" err="1">
                <a:solidFill>
                  <a:schemeClr val="tx1"/>
                </a:solidFill>
              </a:rPr>
              <a:t>þær</a:t>
            </a:r>
            <a:r>
              <a:rPr lang="en-US" sz="1800">
                <a:solidFill>
                  <a:schemeClr val="tx1"/>
                </a:solidFill>
              </a:rPr>
              <a:t> </a:t>
            </a:r>
            <a:r>
              <a:rPr lang="en-US" sz="1800" err="1">
                <a:solidFill>
                  <a:schemeClr val="tx1"/>
                </a:solidFill>
              </a:rPr>
              <a:t>skaltu</a:t>
            </a:r>
            <a:r>
              <a:rPr lang="en-US" sz="1800">
                <a:solidFill>
                  <a:schemeClr val="tx1"/>
                </a:solidFill>
              </a:rPr>
              <a:t> </a:t>
            </a:r>
            <a:r>
              <a:rPr lang="en-US" sz="1800" err="1">
                <a:solidFill>
                  <a:schemeClr val="tx1"/>
                </a:solidFill>
              </a:rPr>
              <a:t>hafa</a:t>
            </a:r>
            <a:r>
              <a:rPr lang="en-US" sz="1800">
                <a:solidFill>
                  <a:schemeClr val="tx1"/>
                </a:solidFill>
              </a:rPr>
              <a:t> </a:t>
            </a:r>
            <a:r>
              <a:rPr lang="en-US" sz="1800" err="1">
                <a:solidFill>
                  <a:schemeClr val="tx1"/>
                </a:solidFill>
              </a:rPr>
              <a:t>þær</a:t>
            </a:r>
            <a:r>
              <a:rPr lang="en-US" sz="1800">
                <a:solidFill>
                  <a:schemeClr val="tx1"/>
                </a:solidFill>
              </a:rPr>
              <a:t> </a:t>
            </a:r>
            <a:r>
              <a:rPr lang="en-US" sz="1800" err="1">
                <a:solidFill>
                  <a:schemeClr val="tx1"/>
                </a:solidFill>
              </a:rPr>
              <a:t>stuttar</a:t>
            </a:r>
            <a:r>
              <a:rPr lang="en-US" sz="1800">
                <a:solidFill>
                  <a:schemeClr val="tx1"/>
                </a:solidFill>
              </a:rPr>
              <a:t> </a:t>
            </a:r>
            <a:r>
              <a:rPr lang="en-US" sz="1800" err="1">
                <a:solidFill>
                  <a:schemeClr val="tx1"/>
                </a:solidFill>
              </a:rPr>
              <a:t>og</a:t>
            </a:r>
            <a:r>
              <a:rPr lang="en-US" sz="1800">
                <a:solidFill>
                  <a:schemeClr val="tx1"/>
                </a:solidFill>
              </a:rPr>
              <a:t> </a:t>
            </a:r>
            <a:r>
              <a:rPr lang="en-US" sz="1800" err="1">
                <a:solidFill>
                  <a:schemeClr val="tx1"/>
                </a:solidFill>
              </a:rPr>
              <a:t>skorinorðar</a:t>
            </a:r>
            <a:endParaRPr lang="en-US" sz="1800">
              <a:solidFill>
                <a:schemeClr val="tx1"/>
              </a:solidFill>
            </a:endParaRPr>
          </a:p>
          <a:p>
            <a:pPr marL="285750" indent="-285750"/>
            <a:r>
              <a:rPr lang="en-US" sz="1800" err="1">
                <a:solidFill>
                  <a:schemeClr val="tx1"/>
                </a:solidFill>
              </a:rPr>
              <a:t>Aldrei</a:t>
            </a:r>
            <a:r>
              <a:rPr lang="en-US" sz="1800">
                <a:solidFill>
                  <a:schemeClr val="tx1"/>
                </a:solidFill>
              </a:rPr>
              <a:t> </a:t>
            </a:r>
            <a:r>
              <a:rPr lang="en-US" sz="1800" err="1">
                <a:solidFill>
                  <a:schemeClr val="tx1"/>
                </a:solidFill>
              </a:rPr>
              <a:t>gefa</a:t>
            </a:r>
            <a:r>
              <a:rPr lang="en-US" sz="1800">
                <a:solidFill>
                  <a:schemeClr val="tx1"/>
                </a:solidFill>
              </a:rPr>
              <a:t> </a:t>
            </a:r>
            <a:r>
              <a:rPr lang="en-US" sz="1800" err="1">
                <a:solidFill>
                  <a:schemeClr val="tx1"/>
                </a:solidFill>
              </a:rPr>
              <a:t>upp</a:t>
            </a:r>
            <a:r>
              <a:rPr lang="en-US" sz="1800" b="1">
                <a:solidFill>
                  <a:schemeClr val="tx1"/>
                </a:solidFill>
              </a:rPr>
              <a:t> </a:t>
            </a:r>
            <a:r>
              <a:rPr lang="en-US" sz="1800" b="1" err="1">
                <a:solidFill>
                  <a:schemeClr val="tx1"/>
                </a:solidFill>
              </a:rPr>
              <a:t>trúnaðarupplýsingar</a:t>
            </a:r>
            <a:r>
              <a:rPr lang="en-US" sz="1800" b="1">
                <a:solidFill>
                  <a:schemeClr val="tx1"/>
                </a:solidFill>
              </a:rPr>
              <a:t> </a:t>
            </a:r>
            <a:r>
              <a:rPr lang="en-US" sz="1800">
                <a:solidFill>
                  <a:schemeClr val="tx1"/>
                </a:solidFill>
              </a:rPr>
              <a:t>um </a:t>
            </a:r>
            <a:r>
              <a:rPr lang="en-US" sz="1800" err="1">
                <a:solidFill>
                  <a:schemeClr val="tx1"/>
                </a:solidFill>
              </a:rPr>
              <a:t>fyrirtækið</a:t>
            </a:r>
            <a:r>
              <a:rPr lang="en-US" sz="1800">
                <a:solidFill>
                  <a:schemeClr val="tx1"/>
                </a:solidFill>
              </a:rPr>
              <a:t> </a:t>
            </a:r>
            <a:r>
              <a:rPr lang="en-US" sz="1800" err="1">
                <a:solidFill>
                  <a:schemeClr val="tx1"/>
                </a:solidFill>
              </a:rPr>
              <a:t>þitt</a:t>
            </a:r>
            <a:r>
              <a:rPr lang="en-US" sz="1800">
                <a:solidFill>
                  <a:schemeClr val="tx1"/>
                </a:solidFill>
              </a:rPr>
              <a:t> á netinu.</a:t>
            </a:r>
          </a:p>
          <a:p>
            <a:pPr marL="0" indent="0">
              <a:buClr>
                <a:schemeClr val="dk1"/>
              </a:buClr>
              <a:buSzPts val="1100"/>
              <a:buFont typeface="Arial"/>
              <a:buNone/>
            </a:pPr>
            <a:endParaRPr lang="es-ES" sz="1400">
              <a:solidFill>
                <a:schemeClr val="tx1"/>
              </a:solidFill>
            </a:endParaRPr>
          </a:p>
          <a:p>
            <a:pPr marL="0" indent="0">
              <a:buFont typeface="Karla"/>
              <a:buNone/>
            </a:pPr>
            <a:endParaRPr lang="es-ES" sz="1200"/>
          </a:p>
        </p:txBody>
      </p:sp>
      <p:pic>
        <p:nvPicPr>
          <p:cNvPr id="2052" name="Picture 4" descr="Why Less Is More in New Product Design » Pivot International : Pivot  International">
            <a:extLst>
              <a:ext uri="{FF2B5EF4-FFF2-40B4-BE49-F238E27FC236}">
                <a16:creationId xmlns:a16="http://schemas.microsoft.com/office/drawing/2014/main" id="{5E159F18-1DA0-472D-99A2-5ACF6F1BE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969" y="3943899"/>
            <a:ext cx="1083912" cy="72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78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0" y="723992"/>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b="1">
                <a:solidFill>
                  <a:srgbClr val="00AE9D"/>
                </a:solidFill>
              </a:rPr>
              <a:t>Urban Outfitters</a:t>
            </a:r>
            <a:endParaRPr sz="2000">
              <a:solidFill>
                <a:srgbClr val="00AE9D"/>
              </a:solidFill>
            </a:endParaRPr>
          </a:p>
          <a:p>
            <a:pPr marL="76200" indent="0">
              <a:buNone/>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a:p>
          <a:p>
            <a:pPr>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a:p>
          <a:p>
            <a:pPr marL="0" lvl="0" indent="0" algn="l" rtl="0">
              <a:spcBef>
                <a:spcPts val="600"/>
              </a:spcBef>
              <a:spcAft>
                <a:spcPts val="0"/>
              </a:spcAft>
              <a:buNone/>
            </a:pPr>
            <a:endParaRPr lang="en-GB" sz="1200"/>
          </a:p>
        </p:txBody>
      </p:sp>
      <p:sp>
        <p:nvSpPr>
          <p:cNvPr id="101" name="Google Shape;101;p12"/>
          <p:cNvSpPr txBox="1">
            <a:spLocks noGrp="1"/>
          </p:cNvSpPr>
          <p:nvPr>
            <p:ph type="title" idx="4294967295"/>
          </p:nvPr>
        </p:nvSpPr>
        <p:spPr>
          <a:xfrm>
            <a:off x="0" y="0"/>
            <a:ext cx="7369175" cy="1121514"/>
          </a:xfrm>
          <a:prstGeom prst="rect">
            <a:avLst/>
          </a:prstGeom>
        </p:spPr>
        <p:txBody>
          <a:bodyPr spcFirstLastPara="1" wrap="square" lIns="91425" tIns="91425" rIns="91425" bIns="91425" anchor="t" anchorCtr="0">
            <a:noAutofit/>
          </a:bodyPr>
          <a:lstStyle/>
          <a:p>
            <a:r>
              <a:rPr lang="es-ES" err="1"/>
              <a:t>Dæmisaga</a:t>
            </a:r>
            <a:r>
              <a:rPr lang="es-ES"/>
              <a:t> – </a:t>
            </a:r>
            <a:br>
              <a:rPr lang="es-ES"/>
            </a:br>
            <a:r>
              <a:rPr lang="es-ES" err="1"/>
              <a:t>Siðareglur</a:t>
            </a:r>
            <a:r>
              <a:rPr lang="es-ES"/>
              <a:t> á </a:t>
            </a:r>
            <a:r>
              <a:rPr lang="es-ES" err="1"/>
              <a:t>samfélagsmiðlum</a:t>
            </a:r>
            <a:endParaRPr lang="es-ES"/>
          </a:p>
        </p:txBody>
      </p:sp>
      <p:sp>
        <p:nvSpPr>
          <p:cNvPr id="4" name="Google Shape;102;p12"/>
          <p:cNvSpPr txBox="1">
            <a:spLocks/>
          </p:cNvSpPr>
          <p:nvPr/>
        </p:nvSpPr>
        <p:spPr>
          <a:xfrm>
            <a:off x="0" y="1119811"/>
            <a:ext cx="8573606" cy="22614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285750" indent="-285750"/>
            <a:r>
              <a:rPr lang="is" sz="1800">
                <a:solidFill>
                  <a:schemeClr val="tx1"/>
                </a:solidFill>
              </a:rPr>
              <a:t>Í kjölfar fellibylsins </a:t>
            </a:r>
            <a:r>
              <a:rPr lang="is" sz="1800" err="1">
                <a:solidFill>
                  <a:schemeClr val="tx1"/>
                </a:solidFill>
              </a:rPr>
              <a:t>Sandy</a:t>
            </a:r>
            <a:r>
              <a:rPr lang="is" sz="1800">
                <a:solidFill>
                  <a:schemeClr val="tx1"/>
                </a:solidFill>
              </a:rPr>
              <a:t> í Bandaríkjunum var fataverslunin </a:t>
            </a:r>
            <a:r>
              <a:rPr lang="is" sz="1800" err="1">
                <a:solidFill>
                  <a:schemeClr val="tx1"/>
                </a:solidFill>
              </a:rPr>
              <a:t>Urban</a:t>
            </a:r>
            <a:r>
              <a:rPr lang="is" sz="1800">
                <a:solidFill>
                  <a:schemeClr val="tx1"/>
                </a:solidFill>
              </a:rPr>
              <a:t> </a:t>
            </a:r>
            <a:r>
              <a:rPr lang="is" sz="1800" err="1">
                <a:solidFill>
                  <a:schemeClr val="tx1"/>
                </a:solidFill>
              </a:rPr>
              <a:t>Outfitters</a:t>
            </a:r>
            <a:r>
              <a:rPr lang="is" sz="1800">
                <a:solidFill>
                  <a:schemeClr val="tx1"/>
                </a:solidFill>
              </a:rPr>
              <a:t> harðlega gagnrýnd fyrir eftirfarandi tíst:</a:t>
            </a:r>
            <a:endParaRPr lang="en-US" sz="1800">
              <a:solidFill>
                <a:schemeClr val="tx1"/>
              </a:solidFill>
            </a:endParaRPr>
          </a:p>
          <a:p>
            <a:pPr marL="285750" indent="-285750"/>
            <a:endParaRPr lang="en-US" sz="1800">
              <a:solidFill>
                <a:schemeClr val="tx1"/>
              </a:solidFill>
            </a:endParaRPr>
          </a:p>
          <a:p>
            <a:pPr marL="285750" indent="-285750"/>
            <a:endParaRPr lang="en-US" sz="1800">
              <a:solidFill>
                <a:schemeClr val="tx1"/>
              </a:solidFill>
            </a:endParaRPr>
          </a:p>
          <a:p>
            <a:pPr marL="285750" indent="-285750"/>
            <a:endParaRPr lang="en-US" sz="1800">
              <a:solidFill>
                <a:schemeClr val="tx1"/>
              </a:solidFill>
            </a:endParaRPr>
          </a:p>
          <a:p>
            <a:pPr marL="285750" indent="-285750"/>
            <a:endParaRPr lang="en-US" sz="1800">
              <a:solidFill>
                <a:schemeClr val="tx1"/>
              </a:solidFill>
            </a:endParaRPr>
          </a:p>
          <a:p>
            <a:pPr marL="285750" indent="-285750"/>
            <a:r>
              <a:rPr lang="is" sz="1800">
                <a:solidFill>
                  <a:schemeClr val="tx1"/>
                </a:solidFill>
              </a:rPr>
              <a:t>Þrátt fyrir að þeir hafi eytt tístinu og beðist afsökunar lækkaði hlutabréfaverð þeirra töluvert.</a:t>
            </a:r>
          </a:p>
          <a:p>
            <a:pPr marL="285750" indent="-285750"/>
            <a:r>
              <a:rPr lang="en-US" sz="1800" err="1">
                <a:solidFill>
                  <a:schemeClr val="tx1"/>
                </a:solidFill>
              </a:rPr>
              <a:t>Þeim</a:t>
            </a:r>
            <a:r>
              <a:rPr lang="en-US" sz="1800">
                <a:solidFill>
                  <a:schemeClr val="tx1"/>
                </a:solidFill>
              </a:rPr>
              <a:t> </a:t>
            </a:r>
            <a:r>
              <a:rPr lang="en-US" sz="1800" err="1">
                <a:solidFill>
                  <a:schemeClr val="tx1"/>
                </a:solidFill>
              </a:rPr>
              <a:t>tókst</a:t>
            </a:r>
            <a:r>
              <a:rPr lang="en-US" sz="1800">
                <a:solidFill>
                  <a:schemeClr val="tx1"/>
                </a:solidFill>
              </a:rPr>
              <a:t> </a:t>
            </a:r>
            <a:r>
              <a:rPr lang="en-US" sz="1800" err="1">
                <a:solidFill>
                  <a:schemeClr val="tx1"/>
                </a:solidFill>
              </a:rPr>
              <a:t>að</a:t>
            </a:r>
            <a:r>
              <a:rPr lang="en-US" sz="1800">
                <a:solidFill>
                  <a:schemeClr val="tx1"/>
                </a:solidFill>
              </a:rPr>
              <a:t> </a:t>
            </a:r>
            <a:r>
              <a:rPr lang="en-US" sz="1800" err="1">
                <a:solidFill>
                  <a:schemeClr val="tx1"/>
                </a:solidFill>
              </a:rPr>
              <a:t>endurheimta</a:t>
            </a:r>
            <a:r>
              <a:rPr lang="en-US" sz="1800">
                <a:solidFill>
                  <a:schemeClr val="tx1"/>
                </a:solidFill>
              </a:rPr>
              <a:t> </a:t>
            </a:r>
            <a:r>
              <a:rPr lang="en-US" sz="1800" err="1">
                <a:solidFill>
                  <a:schemeClr val="tx1"/>
                </a:solidFill>
              </a:rPr>
              <a:t>orðspor</a:t>
            </a:r>
            <a:r>
              <a:rPr lang="en-US" sz="1800">
                <a:solidFill>
                  <a:schemeClr val="tx1"/>
                </a:solidFill>
              </a:rPr>
              <a:t> </a:t>
            </a:r>
            <a:r>
              <a:rPr lang="en-US" sz="1800" err="1">
                <a:solidFill>
                  <a:schemeClr val="tx1"/>
                </a:solidFill>
              </a:rPr>
              <a:t>sitt</a:t>
            </a:r>
            <a:r>
              <a:rPr lang="en-US" sz="1800">
                <a:solidFill>
                  <a:schemeClr val="tx1"/>
                </a:solidFill>
              </a:rPr>
              <a:t> </a:t>
            </a:r>
            <a:r>
              <a:rPr lang="en-US" sz="1800" err="1">
                <a:solidFill>
                  <a:schemeClr val="tx1"/>
                </a:solidFill>
              </a:rPr>
              <a:t>en</a:t>
            </a:r>
            <a:r>
              <a:rPr lang="en-US" sz="1800">
                <a:solidFill>
                  <a:schemeClr val="tx1"/>
                </a:solidFill>
              </a:rPr>
              <a:t> </a:t>
            </a:r>
            <a:r>
              <a:rPr lang="en-US" sz="1800" err="1">
                <a:solidFill>
                  <a:schemeClr val="tx1"/>
                </a:solidFill>
              </a:rPr>
              <a:t>slíkt</a:t>
            </a:r>
            <a:r>
              <a:rPr lang="en-US" sz="1800">
                <a:solidFill>
                  <a:schemeClr val="tx1"/>
                </a:solidFill>
              </a:rPr>
              <a:t> </a:t>
            </a:r>
            <a:r>
              <a:rPr lang="en-US" sz="1800" err="1">
                <a:solidFill>
                  <a:schemeClr val="tx1"/>
                </a:solidFill>
              </a:rPr>
              <a:t>gæti</a:t>
            </a:r>
            <a:r>
              <a:rPr lang="en-US" sz="1800">
                <a:solidFill>
                  <a:schemeClr val="tx1"/>
                </a:solidFill>
              </a:rPr>
              <a:t> </a:t>
            </a:r>
            <a:r>
              <a:rPr lang="en-US" sz="1800" err="1">
                <a:solidFill>
                  <a:schemeClr val="tx1"/>
                </a:solidFill>
              </a:rPr>
              <a:t>reynst</a:t>
            </a:r>
            <a:r>
              <a:rPr lang="en-US" sz="1800">
                <a:solidFill>
                  <a:schemeClr val="tx1"/>
                </a:solidFill>
              </a:rPr>
              <a:t> </a:t>
            </a:r>
            <a:r>
              <a:rPr lang="en-US" sz="1800" err="1">
                <a:solidFill>
                  <a:schemeClr val="tx1"/>
                </a:solidFill>
              </a:rPr>
              <a:t>erfiðara</a:t>
            </a:r>
            <a:r>
              <a:rPr lang="en-US" sz="1800">
                <a:solidFill>
                  <a:schemeClr val="tx1"/>
                </a:solidFill>
              </a:rPr>
              <a:t> </a:t>
            </a:r>
            <a:r>
              <a:rPr lang="en-US" sz="1800" err="1">
                <a:solidFill>
                  <a:schemeClr val="tx1"/>
                </a:solidFill>
              </a:rPr>
              <a:t>fyrir</a:t>
            </a:r>
            <a:r>
              <a:rPr lang="en-US" sz="1800">
                <a:solidFill>
                  <a:schemeClr val="tx1"/>
                </a:solidFill>
              </a:rPr>
              <a:t> </a:t>
            </a:r>
            <a:r>
              <a:rPr lang="en-US" sz="1800" err="1">
                <a:solidFill>
                  <a:schemeClr val="tx1"/>
                </a:solidFill>
              </a:rPr>
              <a:t>smærri</a:t>
            </a:r>
            <a:r>
              <a:rPr lang="en-US" sz="1800">
                <a:solidFill>
                  <a:schemeClr val="tx1"/>
                </a:solidFill>
              </a:rPr>
              <a:t> </a:t>
            </a:r>
            <a:r>
              <a:rPr lang="en-US" sz="1800" err="1">
                <a:solidFill>
                  <a:schemeClr val="tx1"/>
                </a:solidFill>
              </a:rPr>
              <a:t>fyrirtæki</a:t>
            </a:r>
            <a:r>
              <a:rPr lang="en-US" sz="1800">
                <a:solidFill>
                  <a:schemeClr val="tx1"/>
                </a:solidFill>
              </a:rPr>
              <a:t>.</a:t>
            </a:r>
          </a:p>
          <a:p>
            <a:pPr marL="0" indent="0">
              <a:buClr>
                <a:schemeClr val="dk1"/>
              </a:buClr>
              <a:buSzPts val="1100"/>
              <a:buFont typeface="Arial"/>
              <a:buNone/>
            </a:pPr>
            <a:endParaRPr lang="es-ES" sz="1400">
              <a:solidFill>
                <a:schemeClr val="tx1"/>
              </a:solidFill>
            </a:endParaRPr>
          </a:p>
          <a:p>
            <a:pPr marL="0" indent="0">
              <a:buFont typeface="Karla"/>
              <a:buNone/>
            </a:pPr>
            <a:endParaRPr lang="es-ES" sz="1200"/>
          </a:p>
        </p:txBody>
      </p:sp>
      <p:pic>
        <p:nvPicPr>
          <p:cNvPr id="1026" name="Picture 2">
            <a:extLst>
              <a:ext uri="{FF2B5EF4-FFF2-40B4-BE49-F238E27FC236}">
                <a16:creationId xmlns:a16="http://schemas.microsoft.com/office/drawing/2014/main" id="{F9B8AB7A-AF71-49F1-94CF-B30B13F21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381" y="1613048"/>
            <a:ext cx="4195657" cy="153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44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0" y="723992"/>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2000">
              <a:solidFill>
                <a:srgbClr val="00AE9D"/>
              </a:solidFill>
            </a:endParaRPr>
          </a:p>
          <a:p>
            <a:pPr marL="76200" indent="0">
              <a:buNone/>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a:p>
          <a:p>
            <a:pPr>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a:p>
          <a:p>
            <a:pPr marL="0" lvl="0" indent="0" algn="l" rtl="0">
              <a:spcBef>
                <a:spcPts val="600"/>
              </a:spcBef>
              <a:spcAft>
                <a:spcPts val="0"/>
              </a:spcAft>
              <a:buNone/>
            </a:pPr>
            <a:endParaRPr lang="en-GB" sz="1200"/>
          </a:p>
        </p:txBody>
      </p:sp>
      <p:sp>
        <p:nvSpPr>
          <p:cNvPr id="101" name="Google Shape;101;p12"/>
          <p:cNvSpPr txBox="1">
            <a:spLocks noGrp="1"/>
          </p:cNvSpPr>
          <p:nvPr>
            <p:ph type="title" idx="4294967295"/>
          </p:nvPr>
        </p:nvSpPr>
        <p:spPr>
          <a:xfrm>
            <a:off x="69156" y="173977"/>
            <a:ext cx="7369175" cy="550015"/>
          </a:xfrm>
          <a:prstGeom prst="rect">
            <a:avLst/>
          </a:prstGeom>
        </p:spPr>
        <p:txBody>
          <a:bodyPr spcFirstLastPara="1" wrap="square" lIns="91425" tIns="91425" rIns="91425" bIns="91425" anchor="t" anchorCtr="0">
            <a:noAutofit/>
          </a:bodyPr>
          <a:lstStyle/>
          <a:p>
            <a:r>
              <a:rPr lang="es-ES" err="1"/>
              <a:t>Yfir</a:t>
            </a:r>
            <a:r>
              <a:rPr lang="es-ES"/>
              <a:t> </a:t>
            </a:r>
            <a:r>
              <a:rPr lang="es-ES" err="1"/>
              <a:t>til</a:t>
            </a:r>
            <a:r>
              <a:rPr lang="es-ES"/>
              <a:t> </a:t>
            </a:r>
            <a:r>
              <a:rPr lang="es-ES" err="1"/>
              <a:t>þín</a:t>
            </a:r>
            <a:r>
              <a:rPr lang="es-ES"/>
              <a:t>!</a:t>
            </a:r>
            <a:endParaRPr lang="is-IS"/>
          </a:p>
        </p:txBody>
      </p:sp>
      <p:sp>
        <p:nvSpPr>
          <p:cNvPr id="4" name="Google Shape;102;p12"/>
          <p:cNvSpPr txBox="1">
            <a:spLocks/>
          </p:cNvSpPr>
          <p:nvPr/>
        </p:nvSpPr>
        <p:spPr>
          <a:xfrm>
            <a:off x="0" y="1441042"/>
            <a:ext cx="8573606" cy="22614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r>
              <a:rPr lang="en-US" altLang="en-US" sz="1800" err="1"/>
              <a:t>Hvers</a:t>
            </a:r>
            <a:r>
              <a:rPr lang="en-US" altLang="en-US" sz="1800"/>
              <a:t> </a:t>
            </a:r>
            <a:r>
              <a:rPr lang="en-US" altLang="en-US" sz="1800" err="1"/>
              <a:t>vegna</a:t>
            </a:r>
            <a:r>
              <a:rPr lang="en-US" altLang="en-US" sz="1800"/>
              <a:t> er </a:t>
            </a:r>
            <a:r>
              <a:rPr lang="en-US" altLang="en-US" sz="1800" err="1"/>
              <a:t>mikilvægt</a:t>
            </a:r>
            <a:r>
              <a:rPr lang="en-US" altLang="en-US" sz="1800"/>
              <a:t> </a:t>
            </a:r>
            <a:r>
              <a:rPr lang="en-US" altLang="en-US" sz="1800" err="1"/>
              <a:t>að</a:t>
            </a:r>
            <a:r>
              <a:rPr lang="en-US" altLang="en-US" sz="1800"/>
              <a:t> </a:t>
            </a:r>
            <a:r>
              <a:rPr lang="en-US" altLang="en-US" sz="1800" err="1"/>
              <a:t>sýna</a:t>
            </a:r>
            <a:r>
              <a:rPr lang="en-US" altLang="en-US" sz="1800"/>
              <a:t> </a:t>
            </a:r>
            <a:r>
              <a:rPr lang="en-US" altLang="en-US" sz="1800" err="1"/>
              <a:t>ábyrgð</a:t>
            </a:r>
            <a:r>
              <a:rPr lang="en-US" altLang="en-US" sz="1800"/>
              <a:t> </a:t>
            </a:r>
            <a:r>
              <a:rPr lang="en-US" altLang="en-US" sz="1800" err="1"/>
              <a:t>og</a:t>
            </a:r>
            <a:r>
              <a:rPr lang="en-US" altLang="en-US" sz="1800"/>
              <a:t> </a:t>
            </a:r>
            <a:r>
              <a:rPr lang="en-US" altLang="en-US" sz="1800" err="1"/>
              <a:t>gott</a:t>
            </a:r>
            <a:r>
              <a:rPr lang="en-US" altLang="en-US" sz="1800"/>
              <a:t> </a:t>
            </a:r>
            <a:r>
              <a:rPr lang="en-US" altLang="en-US" sz="1800" err="1"/>
              <a:t>siðferði</a:t>
            </a:r>
            <a:r>
              <a:rPr lang="en-US" altLang="en-US" sz="1800"/>
              <a:t> </a:t>
            </a:r>
            <a:r>
              <a:rPr lang="en-US" altLang="en-US" sz="1800" err="1"/>
              <a:t>við</a:t>
            </a:r>
            <a:r>
              <a:rPr lang="en-US" altLang="en-US" sz="1800"/>
              <a:t> </a:t>
            </a:r>
            <a:r>
              <a:rPr lang="en-US" altLang="en-US" sz="1800" err="1"/>
              <a:t>notkun</a:t>
            </a:r>
            <a:r>
              <a:rPr lang="en-US" altLang="en-US" sz="1800"/>
              <a:t> </a:t>
            </a:r>
            <a:r>
              <a:rPr lang="en-US" altLang="en-US" sz="1800" err="1"/>
              <a:t>tækninnar</a:t>
            </a:r>
            <a:r>
              <a:rPr lang="en-US" altLang="en-US" sz="1800"/>
              <a:t> </a:t>
            </a:r>
            <a:r>
              <a:rPr lang="en-US" altLang="en-US" sz="1800" err="1"/>
              <a:t>og</a:t>
            </a:r>
            <a:r>
              <a:rPr lang="en-US" altLang="en-US" sz="1800"/>
              <a:t> á </a:t>
            </a:r>
            <a:r>
              <a:rPr lang="en-US" altLang="en-US" sz="1800" err="1"/>
              <a:t>netinu</a:t>
            </a:r>
            <a:r>
              <a:rPr lang="en-US" altLang="en-US" sz="1800"/>
              <a:t>? </a:t>
            </a:r>
          </a:p>
          <a:p>
            <a:r>
              <a:rPr lang="en-US" altLang="en-US" sz="1800" err="1"/>
              <a:t>Stundum</a:t>
            </a:r>
            <a:r>
              <a:rPr lang="en-US" altLang="en-US" sz="1800"/>
              <a:t> </a:t>
            </a:r>
            <a:r>
              <a:rPr lang="en-US" altLang="en-US" sz="1800" err="1"/>
              <a:t>upplifir</a:t>
            </a:r>
            <a:r>
              <a:rPr lang="en-US" altLang="en-US" sz="1800"/>
              <a:t> </a:t>
            </a:r>
            <a:r>
              <a:rPr lang="en-US" altLang="en-US" sz="1800" err="1"/>
              <a:t>fólk</a:t>
            </a:r>
            <a:r>
              <a:rPr lang="en-US" altLang="en-US" sz="1800"/>
              <a:t> sig </a:t>
            </a:r>
            <a:r>
              <a:rPr lang="en-US" altLang="en-US" sz="1800" err="1"/>
              <a:t>ósnertanlegt</a:t>
            </a:r>
            <a:r>
              <a:rPr lang="en-US" altLang="en-US" sz="1800"/>
              <a:t> á </a:t>
            </a:r>
            <a:r>
              <a:rPr lang="en-US" altLang="en-US" sz="1800" err="1"/>
              <a:t>netinu</a:t>
            </a:r>
            <a:r>
              <a:rPr lang="en-US" altLang="en-US" sz="1800"/>
              <a:t> – </a:t>
            </a:r>
            <a:r>
              <a:rPr lang="en-US" altLang="en-US" sz="1800" err="1"/>
              <a:t>það</a:t>
            </a:r>
            <a:r>
              <a:rPr lang="en-US" altLang="en-US" sz="1800"/>
              <a:t> </a:t>
            </a:r>
            <a:r>
              <a:rPr lang="en-US" altLang="en-US" sz="1800" err="1"/>
              <a:t>getur</a:t>
            </a:r>
            <a:r>
              <a:rPr lang="en-US" altLang="en-US" sz="1800"/>
              <a:t> </a:t>
            </a:r>
            <a:r>
              <a:rPr lang="en-US" altLang="en-US" sz="1800" err="1"/>
              <a:t>gert</a:t>
            </a:r>
            <a:r>
              <a:rPr lang="en-US" altLang="en-US" sz="1800"/>
              <a:t>/</a:t>
            </a:r>
            <a:r>
              <a:rPr lang="en-US" altLang="en-US" sz="1800" err="1"/>
              <a:t>sagt</a:t>
            </a:r>
            <a:r>
              <a:rPr lang="en-US" altLang="en-US" sz="1800"/>
              <a:t> </a:t>
            </a:r>
            <a:r>
              <a:rPr lang="en-US" altLang="en-US" sz="1800" err="1"/>
              <a:t>hluti</a:t>
            </a:r>
            <a:r>
              <a:rPr lang="en-US" altLang="en-US" sz="1800"/>
              <a:t> </a:t>
            </a:r>
            <a:r>
              <a:rPr lang="en-US" altLang="en-US" sz="1800" err="1"/>
              <a:t>sem</a:t>
            </a:r>
            <a:r>
              <a:rPr lang="en-US" altLang="en-US" sz="1800"/>
              <a:t> </a:t>
            </a:r>
            <a:r>
              <a:rPr lang="en-US" altLang="en-US" sz="1800" err="1"/>
              <a:t>það</a:t>
            </a:r>
            <a:r>
              <a:rPr lang="en-US" altLang="en-US" sz="1800"/>
              <a:t> </a:t>
            </a:r>
            <a:r>
              <a:rPr lang="en-US" altLang="en-US" sz="1800" err="1"/>
              <a:t>myndi</a:t>
            </a:r>
            <a:r>
              <a:rPr lang="en-US" altLang="en-US" sz="1800"/>
              <a:t> </a:t>
            </a:r>
            <a:r>
              <a:rPr lang="en-US" altLang="en-US" sz="1800" err="1"/>
              <a:t>aldrei</a:t>
            </a:r>
            <a:r>
              <a:rPr lang="en-US" altLang="en-US" sz="1800"/>
              <a:t> </a:t>
            </a:r>
            <a:r>
              <a:rPr lang="en-US" altLang="en-US" sz="1800" err="1"/>
              <a:t>gera</a:t>
            </a:r>
            <a:r>
              <a:rPr lang="en-US" altLang="en-US" sz="1800"/>
              <a:t>/</a:t>
            </a:r>
            <a:r>
              <a:rPr lang="en-US" altLang="en-US" sz="1800" err="1"/>
              <a:t>segja</a:t>
            </a:r>
            <a:r>
              <a:rPr lang="en-US" altLang="en-US" sz="1800"/>
              <a:t> </a:t>
            </a:r>
            <a:r>
              <a:rPr lang="en-US" altLang="en-US" sz="1800" err="1"/>
              <a:t>opinberlega</a:t>
            </a:r>
            <a:r>
              <a:rPr lang="en-US" altLang="en-US" sz="1800"/>
              <a:t> </a:t>
            </a:r>
            <a:endParaRPr lang="en-US" altLang="en-US" sz="1800">
              <a:solidFill>
                <a:srgbClr val="FF0000"/>
              </a:solidFill>
            </a:endParaRPr>
          </a:p>
          <a:p>
            <a:r>
              <a:rPr lang="en-US" altLang="en-US" sz="1800" b="1" err="1">
                <a:solidFill>
                  <a:srgbClr val="00B050"/>
                </a:solidFill>
              </a:rPr>
              <a:t>Hefur</a:t>
            </a:r>
            <a:r>
              <a:rPr lang="en-US" altLang="en-US" sz="1800" b="1">
                <a:solidFill>
                  <a:srgbClr val="00B050"/>
                </a:solidFill>
              </a:rPr>
              <a:t> </a:t>
            </a:r>
            <a:r>
              <a:rPr lang="en-US" altLang="en-US" sz="1800" b="1" err="1">
                <a:solidFill>
                  <a:srgbClr val="00B050"/>
                </a:solidFill>
              </a:rPr>
              <a:t>þú</a:t>
            </a:r>
            <a:r>
              <a:rPr lang="en-US" altLang="en-US" sz="1800" b="1">
                <a:solidFill>
                  <a:srgbClr val="00B050"/>
                </a:solidFill>
              </a:rPr>
              <a:t> </a:t>
            </a:r>
            <a:r>
              <a:rPr lang="en-US" altLang="en-US" sz="1800" b="1" err="1">
                <a:solidFill>
                  <a:srgbClr val="00B050"/>
                </a:solidFill>
              </a:rPr>
              <a:t>reynslu</a:t>
            </a:r>
            <a:r>
              <a:rPr lang="en-US" altLang="en-US" sz="1800" b="1">
                <a:solidFill>
                  <a:srgbClr val="00B050"/>
                </a:solidFill>
              </a:rPr>
              <a:t> </a:t>
            </a:r>
            <a:r>
              <a:rPr lang="en-US" altLang="en-US" sz="1800" b="1" err="1">
                <a:solidFill>
                  <a:srgbClr val="00B050"/>
                </a:solidFill>
              </a:rPr>
              <a:t>af</a:t>
            </a:r>
            <a:r>
              <a:rPr lang="en-US" altLang="en-US" sz="1800" b="1">
                <a:solidFill>
                  <a:srgbClr val="00B050"/>
                </a:solidFill>
              </a:rPr>
              <a:t> </a:t>
            </a:r>
            <a:r>
              <a:rPr lang="en-US" altLang="en-US" sz="1800" b="1" err="1">
                <a:solidFill>
                  <a:srgbClr val="00B050"/>
                </a:solidFill>
              </a:rPr>
              <a:t>þessu</a:t>
            </a:r>
            <a:r>
              <a:rPr lang="en-US" altLang="en-US" sz="1800" b="1">
                <a:solidFill>
                  <a:srgbClr val="00B050"/>
                </a:solidFill>
              </a:rPr>
              <a:t> í </a:t>
            </a:r>
            <a:r>
              <a:rPr lang="en-US" altLang="en-US" sz="1800" b="1" err="1">
                <a:solidFill>
                  <a:srgbClr val="00B050"/>
                </a:solidFill>
              </a:rPr>
              <a:t>þínu</a:t>
            </a:r>
            <a:r>
              <a:rPr lang="en-US" altLang="en-US" sz="1800" b="1">
                <a:solidFill>
                  <a:srgbClr val="00B050"/>
                </a:solidFill>
              </a:rPr>
              <a:t> </a:t>
            </a:r>
            <a:r>
              <a:rPr lang="en-US" altLang="en-US" sz="1800" b="1" err="1">
                <a:solidFill>
                  <a:srgbClr val="00B050"/>
                </a:solidFill>
              </a:rPr>
              <a:t>fyrirtæki</a:t>
            </a:r>
            <a:r>
              <a:rPr lang="en-US" altLang="en-US" sz="1800" b="1">
                <a:solidFill>
                  <a:srgbClr val="00B050"/>
                </a:solidFill>
              </a:rPr>
              <a:t>?</a:t>
            </a:r>
          </a:p>
          <a:p>
            <a:pPr marL="285750" indent="-285750"/>
            <a:endParaRPr lang="en-US" sz="1800">
              <a:solidFill>
                <a:schemeClr val="tx1"/>
              </a:solidFill>
            </a:endParaRPr>
          </a:p>
          <a:p>
            <a:pPr marL="0" indent="0">
              <a:buClr>
                <a:schemeClr val="dk1"/>
              </a:buClr>
              <a:buSzPts val="1100"/>
              <a:buFont typeface="Arial"/>
              <a:buNone/>
            </a:pPr>
            <a:endParaRPr lang="es-ES" sz="1400">
              <a:solidFill>
                <a:schemeClr val="tx1"/>
              </a:solidFill>
            </a:endParaRPr>
          </a:p>
          <a:p>
            <a:pPr marL="0" indent="0">
              <a:buFont typeface="Karla"/>
              <a:buNone/>
            </a:pPr>
            <a:endParaRPr lang="es-ES" sz="1200"/>
          </a:p>
        </p:txBody>
      </p:sp>
    </p:spTree>
    <p:extLst>
      <p:ext uri="{BB962C8B-B14F-4D97-AF65-F5344CB8AC3E}">
        <p14:creationId xmlns:p14="http://schemas.microsoft.com/office/powerpoint/2010/main" val="418772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9" name="Google Shape;197;p22">
            <a:extLst>
              <a:ext uri="{FF2B5EF4-FFF2-40B4-BE49-F238E27FC236}">
                <a16:creationId xmlns:a16="http://schemas.microsoft.com/office/drawing/2014/main" id="{2CE58DD5-B044-4268-B801-8B3687495A39}"/>
              </a:ext>
            </a:extLst>
          </p:cNvPr>
          <p:cNvSpPr/>
          <p:nvPr/>
        </p:nvSpPr>
        <p:spPr>
          <a:xfrm>
            <a:off x="6394883" y="1790424"/>
            <a:ext cx="2572120" cy="2520527"/>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rgbClr val="FFFFFF"/>
                </a:solidFill>
                <a:latin typeface="Karla"/>
                <a:ea typeface="Karla"/>
                <a:cs typeface="Karla"/>
              </a:rPr>
              <a:t>HÖFUNDAR-RÉTTUR</a:t>
            </a:r>
          </a:p>
          <a:p>
            <a:pPr algn="ctr"/>
            <a:r>
              <a:rPr lang="en-US">
                <a:solidFill>
                  <a:srgbClr val="FFFFFF"/>
                </a:solidFill>
                <a:latin typeface="Karla"/>
                <a:ea typeface="Karla"/>
                <a:cs typeface="Karla"/>
                <a:sym typeface="Karla"/>
              </a:rPr>
              <a:t>Ekki </a:t>
            </a:r>
            <a:r>
              <a:rPr lang="en-US" err="1">
                <a:solidFill>
                  <a:srgbClr val="FFFFFF"/>
                </a:solidFill>
                <a:latin typeface="Karla"/>
                <a:ea typeface="Karla"/>
                <a:cs typeface="Karla"/>
                <a:sym typeface="Karla"/>
              </a:rPr>
              <a:t>stunda</a:t>
            </a:r>
            <a:r>
              <a:rPr lang="en-US">
                <a:solidFill>
                  <a:srgbClr val="FFFFFF"/>
                </a:solidFill>
                <a:latin typeface="Karla"/>
                <a:ea typeface="Karla"/>
                <a:cs typeface="Karla"/>
                <a:sym typeface="Karla"/>
              </a:rPr>
              <a:t> </a:t>
            </a:r>
            <a:r>
              <a:rPr lang="en-US" err="1">
                <a:solidFill>
                  <a:srgbClr val="FFFFFF"/>
                </a:solidFill>
                <a:latin typeface="Karla"/>
                <a:ea typeface="Karla"/>
                <a:cs typeface="Karla"/>
                <a:sym typeface="Karla"/>
              </a:rPr>
              <a:t>ritstuld</a:t>
            </a:r>
            <a:r>
              <a:rPr lang="en-US">
                <a:solidFill>
                  <a:srgbClr val="FFFFFF"/>
                </a:solidFill>
                <a:latin typeface="Karla"/>
                <a:ea typeface="Karla"/>
                <a:cs typeface="Karla"/>
                <a:sym typeface="Karla"/>
              </a:rPr>
              <a:t> – </a:t>
            </a:r>
            <a:r>
              <a:rPr lang="en-US" err="1">
                <a:solidFill>
                  <a:srgbClr val="FFFFFF"/>
                </a:solidFill>
                <a:latin typeface="Karla"/>
                <a:ea typeface="Karla"/>
                <a:cs typeface="Karla"/>
                <a:sym typeface="Karla"/>
              </a:rPr>
              <a:t>ávallt</a:t>
            </a:r>
            <a:r>
              <a:rPr lang="en-US">
                <a:solidFill>
                  <a:srgbClr val="FFFFFF"/>
                </a:solidFill>
                <a:latin typeface="Karla"/>
                <a:ea typeface="Karla"/>
                <a:cs typeface="Karla"/>
                <a:sym typeface="Karla"/>
              </a:rPr>
              <a:t> geta </a:t>
            </a:r>
            <a:r>
              <a:rPr lang="en-US" err="1">
                <a:solidFill>
                  <a:srgbClr val="FFFFFF"/>
                </a:solidFill>
                <a:latin typeface="Karla"/>
                <a:ea typeface="Karla"/>
                <a:cs typeface="Karla"/>
                <a:sym typeface="Karla"/>
              </a:rPr>
              <a:t>heimilda</a:t>
            </a:r>
            <a:endParaRPr lang="en-US" err="1">
              <a:solidFill>
                <a:srgbClr val="FFFFFF"/>
              </a:solidFill>
              <a:latin typeface="Karla"/>
              <a:ea typeface="Karla"/>
              <a:cs typeface="Karla"/>
            </a:endParaRPr>
          </a:p>
        </p:txBody>
      </p:sp>
      <p:sp>
        <p:nvSpPr>
          <p:cNvPr id="183" name="Google Shape;183;p20"/>
          <p:cNvSpPr txBox="1">
            <a:spLocks noGrp="1"/>
          </p:cNvSpPr>
          <p:nvPr>
            <p:ph type="body" idx="4294967295"/>
          </p:nvPr>
        </p:nvSpPr>
        <p:spPr>
          <a:xfrm>
            <a:off x="30900" y="445532"/>
            <a:ext cx="9144000" cy="2514147"/>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lang="en-US" b="1">
              <a:solidFill>
                <a:srgbClr val="00AE9D"/>
              </a:solidFill>
            </a:endParaRPr>
          </a:p>
          <a:p>
            <a:pPr marL="0" indent="0">
              <a:buNone/>
            </a:pPr>
            <a:r>
              <a:rPr lang="en-US" b="1" err="1">
                <a:solidFill>
                  <a:srgbClr val="00AE9D"/>
                </a:solidFill>
              </a:rPr>
              <a:t>Stafrænt</a:t>
            </a:r>
            <a:r>
              <a:rPr lang="en-US" b="1">
                <a:solidFill>
                  <a:srgbClr val="00AE9D"/>
                </a:solidFill>
              </a:rPr>
              <a:t> </a:t>
            </a:r>
            <a:r>
              <a:rPr lang="en-US" b="1" err="1">
                <a:solidFill>
                  <a:srgbClr val="00AE9D"/>
                </a:solidFill>
              </a:rPr>
              <a:t>siðferði</a:t>
            </a:r>
            <a:r>
              <a:rPr lang="en-US" b="1">
                <a:solidFill>
                  <a:srgbClr val="00AE9D"/>
                </a:solidFill>
              </a:rPr>
              <a:t> – </a:t>
            </a:r>
            <a:r>
              <a:rPr lang="en-US" b="1" err="1">
                <a:solidFill>
                  <a:srgbClr val="00AE9D"/>
                </a:solidFill>
              </a:rPr>
              <a:t>Hvernig</a:t>
            </a:r>
            <a:r>
              <a:rPr lang="en-US" b="1">
                <a:solidFill>
                  <a:srgbClr val="00AE9D"/>
                </a:solidFill>
              </a:rPr>
              <a:t> </a:t>
            </a:r>
            <a:r>
              <a:rPr lang="en-US" b="1" err="1">
                <a:solidFill>
                  <a:srgbClr val="00AE9D"/>
                </a:solidFill>
              </a:rPr>
              <a:t>stjórnar</a:t>
            </a:r>
            <a:r>
              <a:rPr lang="en-US" b="1">
                <a:solidFill>
                  <a:srgbClr val="00AE9D"/>
                </a:solidFill>
              </a:rPr>
              <a:t> </a:t>
            </a:r>
            <a:r>
              <a:rPr lang="en-US" b="1" err="1">
                <a:solidFill>
                  <a:srgbClr val="00AE9D"/>
                </a:solidFill>
              </a:rPr>
              <a:t>þú</a:t>
            </a:r>
            <a:r>
              <a:rPr lang="en-US" b="1">
                <a:solidFill>
                  <a:srgbClr val="00AE9D"/>
                </a:solidFill>
              </a:rPr>
              <a:t> </a:t>
            </a:r>
            <a:r>
              <a:rPr lang="en-US" b="1" err="1">
                <a:solidFill>
                  <a:srgbClr val="00AE9D"/>
                </a:solidFill>
              </a:rPr>
              <a:t>netvirkni</a:t>
            </a:r>
            <a:r>
              <a:rPr lang="en-US" b="1">
                <a:solidFill>
                  <a:srgbClr val="00AE9D"/>
                </a:solidFill>
              </a:rPr>
              <a:t> </a:t>
            </a:r>
            <a:endParaRPr lang="en-US">
              <a:solidFill>
                <a:srgbClr val="00AE9D"/>
              </a:solidFill>
            </a:endParaRPr>
          </a:p>
          <a:p>
            <a:pPr marL="0" indent="0">
              <a:buNone/>
            </a:pPr>
            <a:r>
              <a:rPr lang="en-US" b="1" err="1">
                <a:solidFill>
                  <a:srgbClr val="00AE9D"/>
                </a:solidFill>
              </a:rPr>
              <a:t>þinni</a:t>
            </a:r>
            <a:r>
              <a:rPr lang="en-US" b="1">
                <a:solidFill>
                  <a:srgbClr val="00AE9D"/>
                </a:solidFill>
              </a:rPr>
              <a:t> á </a:t>
            </a:r>
            <a:r>
              <a:rPr lang="en-US" b="1" err="1">
                <a:solidFill>
                  <a:srgbClr val="00AE9D"/>
                </a:solidFill>
              </a:rPr>
              <a:t>siðferðilegan</a:t>
            </a:r>
            <a:r>
              <a:rPr lang="en-US" b="1">
                <a:solidFill>
                  <a:srgbClr val="00AE9D"/>
                </a:solidFill>
              </a:rPr>
              <a:t> </a:t>
            </a:r>
            <a:r>
              <a:rPr lang="en-US" b="1" err="1">
                <a:solidFill>
                  <a:srgbClr val="00AE9D"/>
                </a:solidFill>
              </a:rPr>
              <a:t>og</a:t>
            </a:r>
            <a:r>
              <a:rPr lang="en-US" b="1">
                <a:solidFill>
                  <a:srgbClr val="00AE9D"/>
                </a:solidFill>
              </a:rPr>
              <a:t> </a:t>
            </a:r>
            <a:r>
              <a:rPr lang="en-US" b="1" err="1">
                <a:solidFill>
                  <a:srgbClr val="00AE9D"/>
                </a:solidFill>
              </a:rPr>
              <a:t>faglegan</a:t>
            </a:r>
            <a:r>
              <a:rPr lang="en-US" b="1">
                <a:solidFill>
                  <a:srgbClr val="00AE9D"/>
                </a:solidFill>
              </a:rPr>
              <a:t> </a:t>
            </a:r>
            <a:r>
              <a:rPr lang="en-US" b="1" err="1">
                <a:solidFill>
                  <a:srgbClr val="00AE9D"/>
                </a:solidFill>
              </a:rPr>
              <a:t>hátt</a:t>
            </a:r>
            <a:r>
              <a:rPr lang="en-US" b="1">
                <a:solidFill>
                  <a:srgbClr val="00AE9D"/>
                </a:solidFill>
              </a:rPr>
              <a:t>. </a:t>
            </a:r>
            <a:endParaRPr lang="en-US">
              <a:solidFill>
                <a:srgbClr val="00AE9D"/>
              </a:solidFill>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err="1"/>
              <a:t>Hluti</a:t>
            </a:r>
            <a:r>
              <a:rPr lang="en-GB"/>
              <a:t> 2.1 </a:t>
            </a:r>
          </a:p>
        </p:txBody>
      </p:sp>
      <p:sp>
        <p:nvSpPr>
          <p:cNvPr id="5" name="Google Shape;197;p22"/>
          <p:cNvSpPr/>
          <p:nvPr/>
        </p:nvSpPr>
        <p:spPr>
          <a:xfrm>
            <a:off x="1878575" y="1790424"/>
            <a:ext cx="3273399" cy="2607956"/>
          </a:xfrm>
          <a:prstGeom prst="diamond">
            <a:avLst/>
          </a:prstGeom>
          <a:solidFill>
            <a:srgbClr val="004C52"/>
          </a:solidFill>
          <a:ln>
            <a:noFill/>
          </a:ln>
        </p:spPr>
        <p:txBody>
          <a:bodyPr spcFirstLastPara="1" wrap="square" lIns="91425" tIns="91425" rIns="91425" bIns="91425" anchor="ctr" anchorCtr="0">
            <a:noAutofit/>
          </a:bodyPr>
          <a:lstStyle/>
          <a:p>
            <a:pPr algn="ctr"/>
            <a:r>
              <a:rPr lang="en" b="1" u="sng">
                <a:solidFill>
                  <a:srgbClr val="FFFFFF"/>
                </a:solidFill>
                <a:latin typeface="Karla"/>
                <a:ea typeface="Karla"/>
                <a:cs typeface="Karla"/>
                <a:sym typeface="Karla"/>
              </a:rPr>
              <a:t>HUGSAÐU FYRST – DEILDU SVO</a:t>
            </a:r>
            <a:endParaRPr lang="en" b="1" u="sng">
              <a:solidFill>
                <a:srgbClr val="FFFFFF"/>
              </a:solidFill>
              <a:latin typeface="Karla"/>
              <a:ea typeface="Karla"/>
              <a:cs typeface="Karla"/>
            </a:endParaRPr>
          </a:p>
          <a:p>
            <a:pPr algn="ctr"/>
            <a:r>
              <a:rPr lang="en">
                <a:solidFill>
                  <a:srgbClr val="FFFFFF"/>
                </a:solidFill>
                <a:latin typeface="Karla"/>
                <a:ea typeface="Karla"/>
                <a:cs typeface="Karla"/>
              </a:rPr>
              <a:t>Vertu </a:t>
            </a:r>
            <a:r>
              <a:rPr lang="en" err="1">
                <a:solidFill>
                  <a:srgbClr val="FFFFFF"/>
                </a:solidFill>
                <a:latin typeface="Karla"/>
                <a:ea typeface="Karla"/>
                <a:cs typeface="Karla"/>
              </a:rPr>
              <a:t>viss</a:t>
            </a:r>
            <a:r>
              <a:rPr lang="en">
                <a:solidFill>
                  <a:srgbClr val="FFFFFF"/>
                </a:solidFill>
                <a:latin typeface="Karla"/>
                <a:ea typeface="Karla"/>
                <a:cs typeface="Karla"/>
              </a:rPr>
              <a:t> um </a:t>
            </a:r>
            <a:r>
              <a:rPr lang="en" err="1">
                <a:solidFill>
                  <a:srgbClr val="FFFFFF"/>
                </a:solidFill>
                <a:latin typeface="Karla"/>
                <a:ea typeface="Karla"/>
                <a:cs typeface="Karla"/>
              </a:rPr>
              <a:t>að</a:t>
            </a:r>
            <a:r>
              <a:rPr lang="en">
                <a:solidFill>
                  <a:srgbClr val="FFFFFF"/>
                </a:solidFill>
                <a:latin typeface="Karla"/>
                <a:ea typeface="Karla"/>
                <a:cs typeface="Karla"/>
              </a:rPr>
              <a:t> </a:t>
            </a:r>
            <a:r>
              <a:rPr lang="en" err="1">
                <a:solidFill>
                  <a:srgbClr val="FFFFFF"/>
                </a:solidFill>
                <a:latin typeface="Karla"/>
                <a:ea typeface="Karla"/>
                <a:cs typeface="Karla"/>
              </a:rPr>
              <a:t>færslan</a:t>
            </a:r>
            <a:r>
              <a:rPr lang="en">
                <a:solidFill>
                  <a:srgbClr val="FFFFFF"/>
                </a:solidFill>
                <a:latin typeface="Karla"/>
                <a:ea typeface="Karla"/>
                <a:cs typeface="Karla"/>
              </a:rPr>
              <a:t> </a:t>
            </a:r>
            <a:r>
              <a:rPr lang="en" err="1">
                <a:solidFill>
                  <a:srgbClr val="FFFFFF"/>
                </a:solidFill>
                <a:latin typeface="Karla"/>
                <a:ea typeface="Karla"/>
                <a:cs typeface="Karla"/>
              </a:rPr>
              <a:t>þín</a:t>
            </a:r>
            <a:r>
              <a:rPr lang="en">
                <a:solidFill>
                  <a:srgbClr val="FFFFFF"/>
                </a:solidFill>
                <a:latin typeface="Karla"/>
                <a:ea typeface="Karla"/>
                <a:cs typeface="Karla"/>
              </a:rPr>
              <a:t> </a:t>
            </a:r>
            <a:r>
              <a:rPr lang="en" err="1">
                <a:solidFill>
                  <a:srgbClr val="FFFFFF"/>
                </a:solidFill>
                <a:latin typeface="Karla"/>
                <a:ea typeface="Karla"/>
                <a:cs typeface="Karla"/>
              </a:rPr>
              <a:t>sé</a:t>
            </a:r>
            <a:r>
              <a:rPr lang="en">
                <a:solidFill>
                  <a:srgbClr val="FFFFFF"/>
                </a:solidFill>
                <a:latin typeface="Karla"/>
                <a:ea typeface="Karla"/>
                <a:cs typeface="Karla"/>
              </a:rPr>
              <a:t> ekki </a:t>
            </a:r>
            <a:r>
              <a:rPr lang="en" err="1">
                <a:solidFill>
                  <a:srgbClr val="FFFFFF"/>
                </a:solidFill>
                <a:latin typeface="Karla"/>
                <a:ea typeface="Karla"/>
                <a:cs typeface="Karla"/>
              </a:rPr>
              <a:t>særandi</a:t>
            </a:r>
            <a:r>
              <a:rPr lang="en">
                <a:solidFill>
                  <a:srgbClr val="FFFFFF"/>
                </a:solidFill>
                <a:latin typeface="Karla"/>
                <a:ea typeface="Karla"/>
                <a:cs typeface="Karla"/>
              </a:rPr>
              <a:t> </a:t>
            </a:r>
            <a:r>
              <a:rPr lang="en" err="1">
                <a:solidFill>
                  <a:srgbClr val="FFFFFF"/>
                </a:solidFill>
                <a:latin typeface="Karla"/>
                <a:ea typeface="Karla"/>
                <a:cs typeface="Karla"/>
              </a:rPr>
              <a:t>eða</a:t>
            </a:r>
            <a:r>
              <a:rPr lang="en">
                <a:solidFill>
                  <a:srgbClr val="FFFFFF"/>
                </a:solidFill>
                <a:latin typeface="Karla"/>
                <a:ea typeface="Karla"/>
                <a:cs typeface="Karla"/>
              </a:rPr>
              <a:t> </a:t>
            </a:r>
            <a:r>
              <a:rPr lang="en" err="1">
                <a:solidFill>
                  <a:srgbClr val="FFFFFF"/>
                </a:solidFill>
                <a:latin typeface="Karla"/>
                <a:ea typeface="Karla"/>
                <a:cs typeface="Karla"/>
              </a:rPr>
              <a:t>skaðleg</a:t>
            </a:r>
          </a:p>
        </p:txBody>
      </p:sp>
      <p:sp>
        <p:nvSpPr>
          <p:cNvPr id="7" name="Google Shape;198;p22"/>
          <p:cNvSpPr/>
          <p:nvPr/>
        </p:nvSpPr>
        <p:spPr>
          <a:xfrm>
            <a:off x="0" y="2398260"/>
            <a:ext cx="2743653" cy="1405417"/>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algn="ctr"/>
            <a:r>
              <a:rPr lang="en" b="1" u="sng">
                <a:solidFill>
                  <a:srgbClr val="004C52"/>
                </a:solidFill>
                <a:latin typeface="Karla"/>
                <a:ea typeface="Karla"/>
                <a:cs typeface="Karla"/>
              </a:rPr>
              <a:t>SÝNDU VIRÐINGU</a:t>
            </a:r>
          </a:p>
          <a:p>
            <a:pPr algn="ctr"/>
            <a:r>
              <a:rPr lang="en-IE">
                <a:solidFill>
                  <a:srgbClr val="004C52"/>
                </a:solidFill>
                <a:latin typeface="Karla"/>
                <a:ea typeface="Karla"/>
                <a:cs typeface="Karla"/>
                <a:sym typeface="Karla"/>
              </a:rPr>
              <a:t>Vertu </a:t>
            </a:r>
            <a:r>
              <a:rPr lang="en-IE" err="1">
                <a:solidFill>
                  <a:srgbClr val="004C52"/>
                </a:solidFill>
                <a:latin typeface="Karla"/>
                <a:ea typeface="Karla"/>
                <a:cs typeface="Karla"/>
                <a:sym typeface="Karla"/>
              </a:rPr>
              <a:t>kurteis</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og</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ávallt</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umgangast</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tæknina</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af</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virðingu</a:t>
            </a:r>
            <a:endParaRPr lang="en-IE" err="1">
              <a:solidFill>
                <a:srgbClr val="004C52"/>
              </a:solidFill>
              <a:latin typeface="Karla"/>
              <a:ea typeface="Karla"/>
              <a:cs typeface="Karla"/>
            </a:endParaRPr>
          </a:p>
        </p:txBody>
      </p:sp>
      <p:sp>
        <p:nvSpPr>
          <p:cNvPr id="8" name="Google Shape;199;p22"/>
          <p:cNvSpPr/>
          <p:nvPr/>
        </p:nvSpPr>
        <p:spPr>
          <a:xfrm>
            <a:off x="4286895" y="2309872"/>
            <a:ext cx="2743654"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algn="ctr"/>
            <a:r>
              <a:rPr lang="en" b="1" u="sng">
                <a:solidFill>
                  <a:srgbClr val="004C52"/>
                </a:solidFill>
                <a:latin typeface="Karla"/>
                <a:ea typeface="Karla"/>
                <a:cs typeface="Karla"/>
              </a:rPr>
              <a:t>VERTU HEIÐARLEGUR</a:t>
            </a:r>
          </a:p>
          <a:p>
            <a:pPr algn="ctr"/>
            <a:r>
              <a:rPr lang="en-US">
                <a:solidFill>
                  <a:srgbClr val="004C52"/>
                </a:solidFill>
                <a:latin typeface="Karla"/>
                <a:ea typeface="Karla"/>
                <a:cs typeface="Karla"/>
                <a:sym typeface="Karla"/>
              </a:rPr>
              <a:t>Ekki reyna að breiða </a:t>
            </a:r>
            <a:r>
              <a:rPr lang="en-US" err="1">
                <a:solidFill>
                  <a:srgbClr val="004C52"/>
                </a:solidFill>
                <a:latin typeface="Karla"/>
                <a:ea typeface="Karla"/>
                <a:cs typeface="Karla"/>
                <a:sym typeface="Karla"/>
              </a:rPr>
              <a:t>yfir</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mistök</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viðurkenndu</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þau</a:t>
            </a:r>
            <a:endParaRPr lang="en-US" err="1">
              <a:solidFill>
                <a:srgbClr val="004C52"/>
              </a:solidFill>
              <a:latin typeface="Karla"/>
              <a:ea typeface="Karla"/>
              <a:cs typeface="Karla"/>
            </a:endParaRPr>
          </a:p>
        </p:txBody>
      </p:sp>
      <p:pic>
        <p:nvPicPr>
          <p:cNvPr id="2050" name="Picture 2" descr="Put Digital Ethics Conversations Into Action | Avanade Insights Blog">
            <a:extLst>
              <a:ext uri="{FF2B5EF4-FFF2-40B4-BE49-F238E27FC236}">
                <a16:creationId xmlns:a16="http://schemas.microsoft.com/office/drawing/2014/main" id="{9D83B6CD-5C15-4C06-87E2-A3E564E92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718" y="832549"/>
            <a:ext cx="1732758" cy="97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84022"/>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E87369-99AE-4FEB-8ADE-A342E9A6ADDA}">
  <ds:schemaRefs>
    <ds:schemaRef ds:uri="3c0ea9e4-dde0-4b4d-b657-195ec27ec70d"/>
    <ds:schemaRef ds:uri="55154662-676a-405c-a9b6-a5b814f1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6D5260F-DA4C-46EA-8273-FBB196CB941C}">
  <ds:schemaRefs>
    <ds:schemaRef ds:uri="http://schemas.microsoft.com/sharepoint/v3/contenttype/forms"/>
  </ds:schemaRefs>
</ds:datastoreItem>
</file>

<file path=customXml/itemProps3.xml><?xml version="1.0" encoding="utf-8"?>
<ds:datastoreItem xmlns:ds="http://schemas.openxmlformats.org/officeDocument/2006/customXml" ds:itemID="{74B00444-2A83-4425-9643-43846E367B98}">
  <ds:schemaRefs>
    <ds:schemaRef ds:uri="3c0ea9e4-dde0-4b4d-b657-195ec27ec70d"/>
    <ds:schemaRef ds:uri="55154662-676a-405c-a9b6-a5b814f177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973</Words>
  <Application>Microsoft Office PowerPoint</Application>
  <PresentationFormat>On-screen Show (16:9)</PresentationFormat>
  <Paragraphs>164</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Karla</vt:lpstr>
      <vt:lpstr>Raleway</vt:lpstr>
      <vt:lpstr>Escalus template</vt:lpstr>
      <vt:lpstr>PowerPoint Presentation</vt:lpstr>
      <vt:lpstr>PowerPoint Presentation</vt:lpstr>
      <vt:lpstr>Efnisyfirlit</vt:lpstr>
      <vt:lpstr>Hluti 1.1</vt:lpstr>
      <vt:lpstr>PowerPoint Presentation</vt:lpstr>
      <vt:lpstr>Hluti 1.2</vt:lpstr>
      <vt:lpstr>Dæmisaga –  Siðareglur á samfélagsmiðlum</vt:lpstr>
      <vt:lpstr>Yfir til þín!</vt:lpstr>
      <vt:lpstr>PowerPoint Presentation</vt:lpstr>
      <vt:lpstr>Stafrænn borgari eða stafrænn leiðtogi?</vt:lpstr>
      <vt:lpstr>Góð ráð fyrir stafræna leiðtoga </vt:lpstr>
      <vt:lpstr>Skapa nethegðun</vt:lpstr>
      <vt:lpstr>PowerPoint Presentation</vt:lpstr>
      <vt:lpstr>Sjálfspróf</vt:lpstr>
      <vt:lpstr>PowerPoint Presentation</vt:lpstr>
      <vt:lpstr>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Hilmar Valur Gunnarsson</cp:lastModifiedBy>
  <cp:revision>1</cp:revision>
  <dcterms:modified xsi:type="dcterms:W3CDTF">2022-03-11T15:22:03Z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