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4"/>
  </p:sldMasterIdLst>
  <p:notesMasterIdLst>
    <p:notesMasterId r:id="rId19"/>
  </p:notesMasterIdLst>
  <p:handoutMasterIdLst>
    <p:handoutMasterId r:id="rId20"/>
  </p:handoutMasterIdLst>
  <p:sldIdLst>
    <p:sldId id="288" r:id="rId5"/>
    <p:sldId id="261" r:id="rId6"/>
    <p:sldId id="323" r:id="rId7"/>
    <p:sldId id="314" r:id="rId8"/>
    <p:sldId id="297" r:id="rId9"/>
    <p:sldId id="326" r:id="rId10"/>
    <p:sldId id="327" r:id="rId11"/>
    <p:sldId id="324" r:id="rId12"/>
    <p:sldId id="307" r:id="rId13"/>
    <p:sldId id="320" r:id="rId14"/>
    <p:sldId id="315" r:id="rId15"/>
    <p:sldId id="321" r:id="rId16"/>
    <p:sldId id="322" r:id="rId17"/>
    <p:sldId id="279" r:id="rId18"/>
  </p:sldIdLst>
  <p:sldSz cx="9144000" cy="5143500" type="screen16x9"/>
  <p:notesSz cx="6794500" cy="9931400"/>
  <p:embeddedFontLst>
    <p:embeddedFont>
      <p:font typeface="Arial Rounded MT Bold" panose="020F0704030504030204" pitchFamily="34" charset="0"/>
      <p:regular r:id="rId21"/>
    </p:embeddedFont>
    <p:embeddedFont>
      <p:font typeface="Karla" pitchFamily="2" charset="0"/>
      <p:regular r:id="rId22"/>
      <p:bold r:id="rId23"/>
      <p:italic r:id="rId24"/>
      <p:boldItalic r:id="rId25"/>
    </p:embeddedFont>
    <p:embeddedFont>
      <p:font typeface="Raleway" pitchFamily="2"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BBAD"/>
    <a:srgbClr val="8BD64E"/>
    <a:srgbClr val="004C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6D0ED0-98BF-732A-39DA-7D0032644AF7}" v="4495" dt="2022-02-17T14:04:06.768"/>
    <p1510:client id="{48188C3F-8C33-64E8-89CB-6DB96802DF54}" v="158" dt="2022-03-03T13:45:26.676"/>
    <p1510:client id="{8F0D83A2-10B7-E1F6-1EBA-1A0170BC6AD6}" v="47" dt="2022-03-09T11:37:21.852"/>
    <p1510:client id="{B6ABB29B-2780-0DF2-DBCD-8EB84DB54B80}" v="431" dt="2022-03-08T11:29:43.155"/>
  </p1510:revLst>
</p1510:revInfo>
</file>

<file path=ppt/tableStyles.xml><?xml version="1.0" encoding="utf-8"?>
<a:tblStyleLst xmlns:a="http://schemas.openxmlformats.org/drawingml/2006/main" def="{5B18B33F-8431-45A4-8E11-FB08BE098512}">
  <a:tblStyle styleId="{5B18B33F-8431-45A4-8E11-FB08BE098512}"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snapToGrid="0">
      <p:cViewPr varScale="1">
        <p:scale>
          <a:sx n="156" d="100"/>
          <a:sy n="156" d="100"/>
        </p:scale>
        <p:origin x="634" y="101"/>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6.fntdata"/><Relationship Id="rId3" Type="http://schemas.openxmlformats.org/officeDocument/2006/relationships/customXml" Target="../customXml/item3.xml"/><Relationship Id="rId21" Type="http://schemas.openxmlformats.org/officeDocument/2006/relationships/font" Target="fonts/font1.fntdata"/><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5.fntdata"/><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29" Type="http://schemas.openxmlformats.org/officeDocument/2006/relationships/font" Target="fonts/font9.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4.fntdata"/><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3.fntdata"/><Relationship Id="rId28" Type="http://schemas.openxmlformats.org/officeDocument/2006/relationships/font" Target="fonts/font8.fntdata"/><Relationship Id="rId10" Type="http://schemas.openxmlformats.org/officeDocument/2006/relationships/slide" Target="slides/slide6.xml"/><Relationship Id="rId19" Type="http://schemas.openxmlformats.org/officeDocument/2006/relationships/notesMaster" Target="notesMasters/notesMaster1.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en-GB" dirty="0"/>
          </a:p>
        </p:txBody>
      </p:sp>
      <p:sp>
        <p:nvSpPr>
          <p:cNvPr id="3" name="Marcador de fecha 2"/>
          <p:cNvSpPr>
            <a:spLocks noGrp="1"/>
          </p:cNvSpPr>
          <p:nvPr>
            <p:ph type="dt" sz="quarter" idx="1"/>
          </p:nvPr>
        </p:nvSpPr>
        <p:spPr>
          <a:xfrm>
            <a:off x="3848645" y="0"/>
            <a:ext cx="2944283" cy="498295"/>
          </a:xfrm>
          <a:prstGeom prst="rect">
            <a:avLst/>
          </a:prstGeom>
        </p:spPr>
        <p:txBody>
          <a:bodyPr vert="horz" lIns="91440" tIns="45720" rIns="91440" bIns="45720" rtlCol="0"/>
          <a:lstStyle>
            <a:lvl1pPr algn="r">
              <a:defRPr sz="1200"/>
            </a:lvl1pPr>
          </a:lstStyle>
          <a:p>
            <a:fld id="{4BAD4314-80B4-4400-ADD0-CDEADA68BC05}" type="datetimeFigureOut">
              <a:rPr lang="en-GB" smtClean="0"/>
              <a:t>11/03/2022</a:t>
            </a:fld>
            <a:endParaRPr lang="en-GB" dirty="0"/>
          </a:p>
        </p:txBody>
      </p:sp>
      <p:sp>
        <p:nvSpPr>
          <p:cNvPr id="4" name="Marcador de pie de página 3"/>
          <p:cNvSpPr>
            <a:spLocks noGrp="1"/>
          </p:cNvSpPr>
          <p:nvPr>
            <p:ph type="ftr" sz="quarter" idx="2"/>
          </p:nvPr>
        </p:nvSpPr>
        <p:spPr>
          <a:xfrm>
            <a:off x="-1" y="9433107"/>
            <a:ext cx="6792928" cy="498294"/>
          </a:xfrm>
          <a:prstGeom prst="rect">
            <a:avLst/>
          </a:prstGeom>
        </p:spPr>
        <p:txBody>
          <a:bodyPr vert="horz" lIns="91440" tIns="45720" rIns="91440" bIns="45720" rtlCol="0" anchor="b"/>
          <a:lstStyle>
            <a:lvl1pPr algn="l">
              <a:defRPr sz="1200"/>
            </a:lvl1pPr>
          </a:lstStyle>
          <a:p>
            <a:endParaRPr lang="en-GB" dirty="0"/>
          </a:p>
        </p:txBody>
      </p:sp>
    </p:spTree>
    <p:extLst>
      <p:ext uri="{BB962C8B-B14F-4D97-AF65-F5344CB8AC3E}">
        <p14:creationId xmlns:p14="http://schemas.microsoft.com/office/powerpoint/2010/main" val="2277148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88900" y="744538"/>
            <a:ext cx="6618288" cy="37242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450" y="4717415"/>
            <a:ext cx="5435600" cy="446913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notes"/>
          <p:cNvSpPr>
            <a:spLocks noGrp="1" noRot="1" noChangeAspect="1"/>
          </p:cNvSpPr>
          <p:nvPr>
            <p:ph type="sldImg" idx="2"/>
          </p:nvPr>
        </p:nvSpPr>
        <p:spPr>
          <a:xfrm>
            <a:off x="87313" y="744538"/>
            <a:ext cx="6619875" cy="37242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p:notes"/>
          <p:cNvSpPr txBox="1">
            <a:spLocks noGrp="1"/>
          </p:cNvSpPr>
          <p:nvPr>
            <p:ph type="body" idx="1"/>
          </p:nvPr>
        </p:nvSpPr>
        <p:spPr>
          <a:xfrm>
            <a:off x="679450" y="4717415"/>
            <a:ext cx="5435600" cy="44691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35ed75ccf_022:notes"/>
          <p:cNvSpPr>
            <a:spLocks noGrp="1" noRot="1" noChangeAspect="1"/>
          </p:cNvSpPr>
          <p:nvPr>
            <p:ph type="sldImg" idx="2"/>
          </p:nvPr>
        </p:nvSpPr>
        <p:spPr>
          <a:xfrm>
            <a:off x="87313" y="744538"/>
            <a:ext cx="6619875" cy="37242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35ed75ccf_022:notes"/>
          <p:cNvSpPr txBox="1">
            <a:spLocks noGrp="1"/>
          </p:cNvSpPr>
          <p:nvPr>
            <p:ph type="body" idx="1"/>
          </p:nvPr>
        </p:nvSpPr>
        <p:spPr>
          <a:xfrm>
            <a:off x="679450" y="4717415"/>
            <a:ext cx="5435600" cy="44691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5"/>
        <p:cNvGrpSpPr/>
        <p:nvPr/>
      </p:nvGrpSpPr>
      <p:grpSpPr>
        <a:xfrm>
          <a:off x="0" y="0"/>
          <a:ext cx="0" cy="0"/>
          <a:chOff x="0" y="0"/>
          <a:chExt cx="0" cy="0"/>
        </a:xfrm>
      </p:grpSpPr>
      <p:grpSp>
        <p:nvGrpSpPr>
          <p:cNvPr id="66" name="Google Shape;66;p8"/>
          <p:cNvGrpSpPr/>
          <p:nvPr/>
        </p:nvGrpSpPr>
        <p:grpSpPr>
          <a:xfrm>
            <a:off x="-6025" y="0"/>
            <a:ext cx="9168125" cy="5163100"/>
            <a:chOff x="-6025" y="0"/>
            <a:chExt cx="9168125" cy="5163100"/>
          </a:xfrm>
        </p:grpSpPr>
        <p:sp>
          <p:nvSpPr>
            <p:cNvPr id="67" name="Google Shape;67;p8"/>
            <p:cNvSpPr/>
            <p:nvPr/>
          </p:nvSpPr>
          <p:spPr>
            <a:xfrm>
              <a:off x="0" y="0"/>
              <a:ext cx="8552900" cy="1333000"/>
            </a:xfrm>
            <a:custGeom>
              <a:avLst/>
              <a:gdLst/>
              <a:ahLst/>
              <a:cxnLst/>
              <a:rect l="l" t="t" r="r" b="b"/>
              <a:pathLst>
                <a:path w="342116" h="53320" extrusionOk="0">
                  <a:moveTo>
                    <a:pt x="0" y="0"/>
                  </a:moveTo>
                  <a:lnTo>
                    <a:pt x="0" y="53320"/>
                  </a:lnTo>
                  <a:lnTo>
                    <a:pt x="342116" y="0"/>
                  </a:lnTo>
                  <a:close/>
                </a:path>
              </a:pathLst>
            </a:custGeom>
            <a:solidFill>
              <a:srgbClr val="004C52"/>
            </a:solidFill>
            <a:ln>
              <a:noFill/>
            </a:ln>
          </p:spPr>
        </p:sp>
        <p:sp>
          <p:nvSpPr>
            <p:cNvPr id="68" name="Google Shape;68;p8"/>
            <p:cNvSpPr/>
            <p:nvPr/>
          </p:nvSpPr>
          <p:spPr>
            <a:xfrm>
              <a:off x="2563450" y="0"/>
              <a:ext cx="6580550" cy="1272675"/>
            </a:xfrm>
            <a:custGeom>
              <a:avLst/>
              <a:gdLst/>
              <a:ahLst/>
              <a:cxnLst/>
              <a:rect l="l" t="t" r="r" b="b"/>
              <a:pathLst>
                <a:path w="263222" h="50907" extrusionOk="0">
                  <a:moveTo>
                    <a:pt x="0" y="0"/>
                  </a:moveTo>
                  <a:lnTo>
                    <a:pt x="217381" y="50907"/>
                  </a:lnTo>
                  <a:lnTo>
                    <a:pt x="263222" y="10133"/>
                  </a:lnTo>
                  <a:lnTo>
                    <a:pt x="263222" y="0"/>
                  </a:lnTo>
                  <a:close/>
                </a:path>
              </a:pathLst>
            </a:custGeom>
            <a:solidFill>
              <a:srgbClr val="00AE9D">
                <a:alpha val="83460"/>
              </a:srgbClr>
            </a:solidFill>
            <a:ln>
              <a:noFill/>
            </a:ln>
          </p:spPr>
        </p:sp>
        <p:sp>
          <p:nvSpPr>
            <p:cNvPr id="69" name="Google Shape;69;p8"/>
            <p:cNvSpPr/>
            <p:nvPr/>
          </p:nvSpPr>
          <p:spPr>
            <a:xfrm>
              <a:off x="-6025" y="2"/>
              <a:ext cx="7298300" cy="1471709"/>
            </a:xfrm>
            <a:custGeom>
              <a:avLst/>
              <a:gdLst/>
              <a:ahLst/>
              <a:cxnLst/>
              <a:rect l="l" t="t" r="r" b="b"/>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70" name="Google Shape;70;p8"/>
            <p:cNvSpPr/>
            <p:nvPr/>
          </p:nvSpPr>
          <p:spPr>
            <a:xfrm>
              <a:off x="3596100" y="4667000"/>
              <a:ext cx="5090700" cy="476500"/>
            </a:xfrm>
            <a:custGeom>
              <a:avLst/>
              <a:gdLst/>
              <a:ahLst/>
              <a:cxnLst/>
              <a:rect l="l" t="t" r="r" b="b"/>
              <a:pathLst>
                <a:path w="203628" h="19060" extrusionOk="0">
                  <a:moveTo>
                    <a:pt x="0" y="19060"/>
                  </a:moveTo>
                  <a:lnTo>
                    <a:pt x="203628" y="19060"/>
                  </a:lnTo>
                  <a:lnTo>
                    <a:pt x="157305" y="0"/>
                  </a:lnTo>
                  <a:close/>
                </a:path>
              </a:pathLst>
            </a:custGeom>
            <a:solidFill>
              <a:srgbClr val="004C52"/>
            </a:solidFill>
            <a:ln>
              <a:noFill/>
            </a:ln>
          </p:spPr>
        </p:sp>
        <p:sp>
          <p:nvSpPr>
            <p:cNvPr id="71" name="Google Shape;71;p8"/>
            <p:cNvSpPr/>
            <p:nvPr/>
          </p:nvSpPr>
          <p:spPr>
            <a:xfrm>
              <a:off x="5525000" y="4692625"/>
              <a:ext cx="3637100" cy="470475"/>
            </a:xfrm>
            <a:custGeom>
              <a:avLst/>
              <a:gdLst/>
              <a:ahLst/>
              <a:cxnLst/>
              <a:rect l="l" t="t" r="r" b="b"/>
              <a:pathLst>
                <a:path w="145484" h="18819" extrusionOk="0">
                  <a:moveTo>
                    <a:pt x="145484" y="0"/>
                  </a:moveTo>
                  <a:lnTo>
                    <a:pt x="145484" y="18819"/>
                  </a:lnTo>
                  <a:lnTo>
                    <a:pt x="0" y="18819"/>
                  </a:lnTo>
                  <a:close/>
                </a:path>
              </a:pathLst>
            </a:custGeom>
            <a:solidFill>
              <a:srgbClr val="00AE9D">
                <a:alpha val="83460"/>
              </a:srgbClr>
            </a:solidFill>
            <a:ln>
              <a:noFill/>
            </a:ln>
          </p:spPr>
        </p:sp>
        <p:sp>
          <p:nvSpPr>
            <p:cNvPr id="72" name="Google Shape;72;p8"/>
            <p:cNvSpPr/>
            <p:nvPr/>
          </p:nvSpPr>
          <p:spPr>
            <a:xfrm>
              <a:off x="7521475" y="4023125"/>
              <a:ext cx="1634600" cy="1139975"/>
            </a:xfrm>
            <a:custGeom>
              <a:avLst/>
              <a:gdLst/>
              <a:ahLst/>
              <a:cxnLst/>
              <a:rect l="l" t="t" r="r" b="b"/>
              <a:pathLst>
                <a:path w="65384" h="45599" extrusionOk="0">
                  <a:moveTo>
                    <a:pt x="65384" y="27022"/>
                  </a:moveTo>
                  <a:lnTo>
                    <a:pt x="65384" y="0"/>
                  </a:lnTo>
                  <a:lnTo>
                    <a:pt x="0" y="45599"/>
                  </a:lnTo>
                  <a:close/>
                </a:path>
              </a:pathLst>
            </a:custGeom>
            <a:solidFill>
              <a:srgbClr val="ABE33F">
                <a:alpha val="81150"/>
              </a:srgbClr>
            </a:solidFill>
            <a:ln>
              <a:noFill/>
            </a:ln>
          </p:spPr>
        </p:sp>
      </p:grpSp>
      <p:sp>
        <p:nvSpPr>
          <p:cNvPr id="73" name="Google Shape;73;p8"/>
          <p:cNvSpPr txBox="1">
            <a:spLocks noGrp="1"/>
          </p:cNvSpPr>
          <p:nvPr>
            <p:ph type="title"/>
          </p:nvPr>
        </p:nvSpPr>
        <p:spPr>
          <a:xfrm>
            <a:off x="886650" y="398400"/>
            <a:ext cx="7370700" cy="8574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pic>
        <p:nvPicPr>
          <p:cNvPr id="11" name="Imagen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11371" y="49517"/>
            <a:ext cx="1480714" cy="73699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4"/>
        <p:cNvGrpSpPr/>
        <p:nvPr/>
      </p:nvGrpSpPr>
      <p:grpSpPr>
        <a:xfrm>
          <a:off x="0" y="0"/>
          <a:ext cx="0" cy="0"/>
          <a:chOff x="0" y="0"/>
          <a:chExt cx="0" cy="0"/>
        </a:xfrm>
      </p:grpSpPr>
      <p:sp>
        <p:nvSpPr>
          <p:cNvPr id="85" name="Google Shape;85;p10"/>
          <p:cNvSpPr/>
          <p:nvPr/>
        </p:nvSpPr>
        <p:spPr>
          <a:xfrm>
            <a:off x="-2355" y="0"/>
            <a:ext cx="5209571" cy="983354"/>
          </a:xfrm>
          <a:custGeom>
            <a:avLst/>
            <a:gdLst/>
            <a:ahLst/>
            <a:cxnLst/>
            <a:rect l="l" t="t" r="r" b="b"/>
            <a:pathLst>
              <a:path w="342116" h="53320" extrusionOk="0">
                <a:moveTo>
                  <a:pt x="0" y="0"/>
                </a:moveTo>
                <a:lnTo>
                  <a:pt x="0" y="53320"/>
                </a:lnTo>
                <a:lnTo>
                  <a:pt x="342116" y="0"/>
                </a:lnTo>
                <a:close/>
              </a:path>
            </a:pathLst>
          </a:custGeom>
          <a:solidFill>
            <a:srgbClr val="004C52"/>
          </a:solidFill>
          <a:ln>
            <a:noFill/>
          </a:ln>
        </p:spPr>
      </p:sp>
      <p:sp>
        <p:nvSpPr>
          <p:cNvPr id="86" name="Google Shape;86;p10"/>
          <p:cNvSpPr/>
          <p:nvPr/>
        </p:nvSpPr>
        <p:spPr>
          <a:xfrm>
            <a:off x="-6025" y="2"/>
            <a:ext cx="4445394" cy="1085644"/>
          </a:xfrm>
          <a:custGeom>
            <a:avLst/>
            <a:gdLst/>
            <a:ahLst/>
            <a:cxnLst/>
            <a:rect l="l" t="t" r="r" b="b"/>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87" name="Google Shape;87;p10"/>
          <p:cNvSpPr/>
          <p:nvPr/>
        </p:nvSpPr>
        <p:spPr>
          <a:xfrm>
            <a:off x="6375475" y="4745747"/>
            <a:ext cx="2548913" cy="400879"/>
          </a:xfrm>
          <a:custGeom>
            <a:avLst/>
            <a:gdLst/>
            <a:ahLst/>
            <a:cxnLst/>
            <a:rect l="l" t="t" r="r" b="b"/>
            <a:pathLst>
              <a:path w="203628" h="19060" extrusionOk="0">
                <a:moveTo>
                  <a:pt x="0" y="19060"/>
                </a:moveTo>
                <a:lnTo>
                  <a:pt x="203628" y="19060"/>
                </a:lnTo>
                <a:lnTo>
                  <a:pt x="157305" y="0"/>
                </a:lnTo>
                <a:close/>
              </a:path>
            </a:pathLst>
          </a:custGeom>
          <a:solidFill>
            <a:srgbClr val="004C52"/>
          </a:solidFill>
          <a:ln>
            <a:noFill/>
          </a:ln>
        </p:spPr>
      </p:sp>
      <p:sp>
        <p:nvSpPr>
          <p:cNvPr id="88" name="Google Shape;88;p10"/>
          <p:cNvSpPr/>
          <p:nvPr/>
        </p:nvSpPr>
        <p:spPr>
          <a:xfrm>
            <a:off x="7341180" y="4767304"/>
            <a:ext cx="1821096" cy="395811"/>
          </a:xfrm>
          <a:custGeom>
            <a:avLst/>
            <a:gdLst/>
            <a:ahLst/>
            <a:cxnLst/>
            <a:rect l="l" t="t" r="r" b="b"/>
            <a:pathLst>
              <a:path w="145484" h="18819" extrusionOk="0">
                <a:moveTo>
                  <a:pt x="145484" y="0"/>
                </a:moveTo>
                <a:lnTo>
                  <a:pt x="145484" y="18819"/>
                </a:lnTo>
                <a:lnTo>
                  <a:pt x="0" y="18819"/>
                </a:lnTo>
                <a:close/>
              </a:path>
            </a:pathLst>
          </a:custGeom>
          <a:solidFill>
            <a:srgbClr val="00AE9D">
              <a:alpha val="83460"/>
            </a:srgbClr>
          </a:solidFill>
          <a:ln>
            <a:noFill/>
          </a:ln>
        </p:spPr>
      </p:sp>
      <p:sp>
        <p:nvSpPr>
          <p:cNvPr id="89" name="Google Shape;89;p10"/>
          <p:cNvSpPr/>
          <p:nvPr/>
        </p:nvSpPr>
        <p:spPr>
          <a:xfrm>
            <a:off x="8340717" y="4204075"/>
            <a:ext cx="818444" cy="959061"/>
          </a:xfrm>
          <a:custGeom>
            <a:avLst/>
            <a:gdLst/>
            <a:ahLst/>
            <a:cxnLst/>
            <a:rect l="l" t="t" r="r" b="b"/>
            <a:pathLst>
              <a:path w="65384" h="45599" extrusionOk="0">
                <a:moveTo>
                  <a:pt x="65384" y="27022"/>
                </a:moveTo>
                <a:lnTo>
                  <a:pt x="65384" y="0"/>
                </a:lnTo>
                <a:lnTo>
                  <a:pt x="0" y="45599"/>
                </a:lnTo>
                <a:close/>
              </a:path>
            </a:pathLst>
          </a:custGeom>
          <a:solidFill>
            <a:srgbClr val="ABE33F">
              <a:alpha val="81150"/>
            </a:srgbClr>
          </a:solidFill>
          <a:ln>
            <a:noFill/>
          </a:ln>
        </p:spPr>
      </p:sp>
      <p:sp>
        <p:nvSpPr>
          <p:cNvPr id="90" name="Google Shape;90;p10"/>
          <p:cNvSpPr/>
          <p:nvPr/>
        </p:nvSpPr>
        <p:spPr>
          <a:xfrm>
            <a:off x="1559025" y="-6025"/>
            <a:ext cx="4116775" cy="944875"/>
          </a:xfrm>
          <a:custGeom>
            <a:avLst/>
            <a:gdLst/>
            <a:ahLst/>
            <a:cxnLst/>
            <a:rect l="l" t="t" r="r" b="b"/>
            <a:pathLst>
              <a:path w="164671" h="37795" extrusionOk="0">
                <a:moveTo>
                  <a:pt x="0" y="241"/>
                </a:moveTo>
                <a:lnTo>
                  <a:pt x="132407" y="37795"/>
                </a:lnTo>
                <a:lnTo>
                  <a:pt x="164671" y="0"/>
                </a:lnTo>
                <a:lnTo>
                  <a:pt x="160329" y="241"/>
                </a:lnTo>
                <a:close/>
              </a:path>
            </a:pathLst>
          </a:custGeom>
          <a:solidFill>
            <a:srgbClr val="00AE9D">
              <a:alpha val="83460"/>
            </a:srgbClr>
          </a:solidFill>
          <a:ln>
            <a:noFill/>
          </a:ln>
        </p:spPr>
      </p:sp>
      <p:pic>
        <p:nvPicPr>
          <p:cNvPr id="10" name="Imagen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11371" y="49517"/>
            <a:ext cx="1480714" cy="73699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reserve="1">
  <p:cSld name="1_Blank">
    <p:bg>
      <p:bgPr>
        <a:gradFill>
          <a:gsLst>
            <a:gs pos="64000">
              <a:srgbClr val="FFD966">
                <a:lumMod val="98000"/>
                <a:alpha val="30000"/>
              </a:srgbClr>
            </a:gs>
            <a:gs pos="100000">
              <a:srgbClr val="FF9900"/>
            </a:gs>
          </a:gsLst>
          <a:path path="circle">
            <a:fillToRect l="50000" t="50000" r="50000" b="50000"/>
          </a:path>
        </a:gradFill>
        <a:effectLst/>
      </p:bgPr>
    </p:bg>
    <p:spTree>
      <p:nvGrpSpPr>
        <p:cNvPr id="1" name="Shape 84"/>
        <p:cNvGrpSpPr/>
        <p:nvPr/>
      </p:nvGrpSpPr>
      <p:grpSpPr>
        <a:xfrm>
          <a:off x="0" y="0"/>
          <a:ext cx="0" cy="0"/>
          <a:chOff x="0" y="0"/>
          <a:chExt cx="0" cy="0"/>
        </a:xfrm>
      </p:grpSpPr>
      <p:sp>
        <p:nvSpPr>
          <p:cNvPr id="85" name="Google Shape;85;p10"/>
          <p:cNvSpPr/>
          <p:nvPr/>
        </p:nvSpPr>
        <p:spPr>
          <a:xfrm>
            <a:off x="-2355" y="0"/>
            <a:ext cx="5209571" cy="983354"/>
          </a:xfrm>
          <a:custGeom>
            <a:avLst/>
            <a:gdLst/>
            <a:ahLst/>
            <a:cxnLst/>
            <a:rect l="l" t="t" r="r" b="b"/>
            <a:pathLst>
              <a:path w="342116" h="53320" extrusionOk="0">
                <a:moveTo>
                  <a:pt x="0" y="0"/>
                </a:moveTo>
                <a:lnTo>
                  <a:pt x="0" y="53320"/>
                </a:lnTo>
                <a:lnTo>
                  <a:pt x="342116" y="0"/>
                </a:lnTo>
                <a:close/>
              </a:path>
            </a:pathLst>
          </a:custGeom>
          <a:solidFill>
            <a:srgbClr val="004C52"/>
          </a:solidFill>
          <a:ln>
            <a:noFill/>
          </a:ln>
        </p:spPr>
      </p:sp>
      <p:sp>
        <p:nvSpPr>
          <p:cNvPr id="86" name="Google Shape;86;p10"/>
          <p:cNvSpPr/>
          <p:nvPr/>
        </p:nvSpPr>
        <p:spPr>
          <a:xfrm>
            <a:off x="-6025" y="2"/>
            <a:ext cx="4445394" cy="1085644"/>
          </a:xfrm>
          <a:custGeom>
            <a:avLst/>
            <a:gdLst/>
            <a:ahLst/>
            <a:cxnLst/>
            <a:rect l="l" t="t" r="r" b="b"/>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87" name="Google Shape;87;p10"/>
          <p:cNvSpPr/>
          <p:nvPr/>
        </p:nvSpPr>
        <p:spPr>
          <a:xfrm>
            <a:off x="6375475" y="4745747"/>
            <a:ext cx="2548913" cy="400879"/>
          </a:xfrm>
          <a:custGeom>
            <a:avLst/>
            <a:gdLst/>
            <a:ahLst/>
            <a:cxnLst/>
            <a:rect l="l" t="t" r="r" b="b"/>
            <a:pathLst>
              <a:path w="203628" h="19060" extrusionOk="0">
                <a:moveTo>
                  <a:pt x="0" y="19060"/>
                </a:moveTo>
                <a:lnTo>
                  <a:pt x="203628" y="19060"/>
                </a:lnTo>
                <a:lnTo>
                  <a:pt x="157305" y="0"/>
                </a:lnTo>
                <a:close/>
              </a:path>
            </a:pathLst>
          </a:custGeom>
          <a:solidFill>
            <a:srgbClr val="004C52"/>
          </a:solidFill>
          <a:ln>
            <a:noFill/>
          </a:ln>
        </p:spPr>
      </p:sp>
      <p:sp>
        <p:nvSpPr>
          <p:cNvPr id="88" name="Google Shape;88;p10"/>
          <p:cNvSpPr/>
          <p:nvPr/>
        </p:nvSpPr>
        <p:spPr>
          <a:xfrm>
            <a:off x="7341180" y="4767304"/>
            <a:ext cx="1821096" cy="395811"/>
          </a:xfrm>
          <a:custGeom>
            <a:avLst/>
            <a:gdLst/>
            <a:ahLst/>
            <a:cxnLst/>
            <a:rect l="l" t="t" r="r" b="b"/>
            <a:pathLst>
              <a:path w="145484" h="18819" extrusionOk="0">
                <a:moveTo>
                  <a:pt x="145484" y="0"/>
                </a:moveTo>
                <a:lnTo>
                  <a:pt x="145484" y="18819"/>
                </a:lnTo>
                <a:lnTo>
                  <a:pt x="0" y="18819"/>
                </a:lnTo>
                <a:close/>
              </a:path>
            </a:pathLst>
          </a:custGeom>
          <a:solidFill>
            <a:srgbClr val="00AE9D">
              <a:alpha val="83460"/>
            </a:srgbClr>
          </a:solidFill>
          <a:ln>
            <a:noFill/>
          </a:ln>
        </p:spPr>
      </p:sp>
      <p:sp>
        <p:nvSpPr>
          <p:cNvPr id="89" name="Google Shape;89;p10"/>
          <p:cNvSpPr/>
          <p:nvPr/>
        </p:nvSpPr>
        <p:spPr>
          <a:xfrm>
            <a:off x="8340717" y="4204075"/>
            <a:ext cx="818444" cy="959061"/>
          </a:xfrm>
          <a:custGeom>
            <a:avLst/>
            <a:gdLst/>
            <a:ahLst/>
            <a:cxnLst/>
            <a:rect l="l" t="t" r="r" b="b"/>
            <a:pathLst>
              <a:path w="65384" h="45599" extrusionOk="0">
                <a:moveTo>
                  <a:pt x="65384" y="27022"/>
                </a:moveTo>
                <a:lnTo>
                  <a:pt x="65384" y="0"/>
                </a:lnTo>
                <a:lnTo>
                  <a:pt x="0" y="45599"/>
                </a:lnTo>
                <a:close/>
              </a:path>
            </a:pathLst>
          </a:custGeom>
          <a:solidFill>
            <a:srgbClr val="ABE33F">
              <a:alpha val="81150"/>
            </a:srgbClr>
          </a:solidFill>
          <a:ln>
            <a:noFill/>
          </a:ln>
        </p:spPr>
      </p:sp>
      <p:sp>
        <p:nvSpPr>
          <p:cNvPr id="90" name="Google Shape;90;p10"/>
          <p:cNvSpPr/>
          <p:nvPr/>
        </p:nvSpPr>
        <p:spPr>
          <a:xfrm>
            <a:off x="1559025" y="-6025"/>
            <a:ext cx="4116775" cy="944875"/>
          </a:xfrm>
          <a:custGeom>
            <a:avLst/>
            <a:gdLst/>
            <a:ahLst/>
            <a:cxnLst/>
            <a:rect l="l" t="t" r="r" b="b"/>
            <a:pathLst>
              <a:path w="164671" h="37795" extrusionOk="0">
                <a:moveTo>
                  <a:pt x="0" y="241"/>
                </a:moveTo>
                <a:lnTo>
                  <a:pt x="132407" y="37795"/>
                </a:lnTo>
                <a:lnTo>
                  <a:pt x="164671" y="0"/>
                </a:lnTo>
                <a:lnTo>
                  <a:pt x="160329" y="241"/>
                </a:lnTo>
                <a:close/>
              </a:path>
            </a:pathLst>
          </a:custGeom>
          <a:solidFill>
            <a:srgbClr val="00AE9D">
              <a:alpha val="83460"/>
            </a:srgbClr>
          </a:solidFill>
          <a:ln>
            <a:noFill/>
          </a:ln>
        </p:spPr>
      </p:sp>
    </p:spTree>
    <p:extLst>
      <p:ext uri="{BB962C8B-B14F-4D97-AF65-F5344CB8AC3E}">
        <p14:creationId xmlns:p14="http://schemas.microsoft.com/office/powerpoint/2010/main" val="1388269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reserve="1">
  <p:cSld name="1_Blank">
    <p:spTree>
      <p:nvGrpSpPr>
        <p:cNvPr id="1" name="Shape 84"/>
        <p:cNvGrpSpPr/>
        <p:nvPr/>
      </p:nvGrpSpPr>
      <p:grpSpPr>
        <a:xfrm>
          <a:off x="0" y="0"/>
          <a:ext cx="0" cy="0"/>
          <a:chOff x="0" y="0"/>
          <a:chExt cx="0" cy="0"/>
        </a:xfrm>
      </p:grpSpPr>
      <p:sp>
        <p:nvSpPr>
          <p:cNvPr id="85" name="Google Shape;85;p10"/>
          <p:cNvSpPr/>
          <p:nvPr/>
        </p:nvSpPr>
        <p:spPr>
          <a:xfrm>
            <a:off x="-2355" y="0"/>
            <a:ext cx="5209571" cy="983354"/>
          </a:xfrm>
          <a:custGeom>
            <a:avLst/>
            <a:gdLst/>
            <a:ahLst/>
            <a:cxnLst/>
            <a:rect l="l" t="t" r="r" b="b"/>
            <a:pathLst>
              <a:path w="342116" h="53320" extrusionOk="0">
                <a:moveTo>
                  <a:pt x="0" y="0"/>
                </a:moveTo>
                <a:lnTo>
                  <a:pt x="0" y="53320"/>
                </a:lnTo>
                <a:lnTo>
                  <a:pt x="342116" y="0"/>
                </a:lnTo>
                <a:close/>
              </a:path>
            </a:pathLst>
          </a:custGeom>
          <a:solidFill>
            <a:srgbClr val="004C52"/>
          </a:solidFill>
          <a:ln>
            <a:noFill/>
          </a:ln>
        </p:spPr>
      </p:sp>
      <p:sp>
        <p:nvSpPr>
          <p:cNvPr id="86" name="Google Shape;86;p10"/>
          <p:cNvSpPr/>
          <p:nvPr/>
        </p:nvSpPr>
        <p:spPr>
          <a:xfrm>
            <a:off x="-6025" y="2"/>
            <a:ext cx="4445394" cy="1085644"/>
          </a:xfrm>
          <a:custGeom>
            <a:avLst/>
            <a:gdLst/>
            <a:ahLst/>
            <a:cxnLst/>
            <a:rect l="l" t="t" r="r" b="b"/>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87" name="Google Shape;87;p10"/>
          <p:cNvSpPr/>
          <p:nvPr/>
        </p:nvSpPr>
        <p:spPr>
          <a:xfrm>
            <a:off x="6375475" y="4745747"/>
            <a:ext cx="2548913" cy="400879"/>
          </a:xfrm>
          <a:custGeom>
            <a:avLst/>
            <a:gdLst/>
            <a:ahLst/>
            <a:cxnLst/>
            <a:rect l="l" t="t" r="r" b="b"/>
            <a:pathLst>
              <a:path w="203628" h="19060" extrusionOk="0">
                <a:moveTo>
                  <a:pt x="0" y="19060"/>
                </a:moveTo>
                <a:lnTo>
                  <a:pt x="203628" y="19060"/>
                </a:lnTo>
                <a:lnTo>
                  <a:pt x="157305" y="0"/>
                </a:lnTo>
                <a:close/>
              </a:path>
            </a:pathLst>
          </a:custGeom>
          <a:solidFill>
            <a:srgbClr val="004C52"/>
          </a:solidFill>
          <a:ln>
            <a:noFill/>
          </a:ln>
        </p:spPr>
      </p:sp>
      <p:sp>
        <p:nvSpPr>
          <p:cNvPr id="88" name="Google Shape;88;p10"/>
          <p:cNvSpPr/>
          <p:nvPr/>
        </p:nvSpPr>
        <p:spPr>
          <a:xfrm>
            <a:off x="7341180" y="4767304"/>
            <a:ext cx="1821096" cy="395811"/>
          </a:xfrm>
          <a:custGeom>
            <a:avLst/>
            <a:gdLst/>
            <a:ahLst/>
            <a:cxnLst/>
            <a:rect l="l" t="t" r="r" b="b"/>
            <a:pathLst>
              <a:path w="145484" h="18819" extrusionOk="0">
                <a:moveTo>
                  <a:pt x="145484" y="0"/>
                </a:moveTo>
                <a:lnTo>
                  <a:pt x="145484" y="18819"/>
                </a:lnTo>
                <a:lnTo>
                  <a:pt x="0" y="18819"/>
                </a:lnTo>
                <a:close/>
              </a:path>
            </a:pathLst>
          </a:custGeom>
          <a:solidFill>
            <a:srgbClr val="00AE9D">
              <a:alpha val="83460"/>
            </a:srgbClr>
          </a:solidFill>
          <a:ln>
            <a:noFill/>
          </a:ln>
        </p:spPr>
      </p:sp>
      <p:sp>
        <p:nvSpPr>
          <p:cNvPr id="89" name="Google Shape;89;p10"/>
          <p:cNvSpPr/>
          <p:nvPr/>
        </p:nvSpPr>
        <p:spPr>
          <a:xfrm>
            <a:off x="8340717" y="4204075"/>
            <a:ext cx="818444" cy="959061"/>
          </a:xfrm>
          <a:custGeom>
            <a:avLst/>
            <a:gdLst/>
            <a:ahLst/>
            <a:cxnLst/>
            <a:rect l="l" t="t" r="r" b="b"/>
            <a:pathLst>
              <a:path w="65384" h="45599" extrusionOk="0">
                <a:moveTo>
                  <a:pt x="65384" y="27022"/>
                </a:moveTo>
                <a:lnTo>
                  <a:pt x="65384" y="0"/>
                </a:lnTo>
                <a:lnTo>
                  <a:pt x="0" y="45599"/>
                </a:lnTo>
                <a:close/>
              </a:path>
            </a:pathLst>
          </a:custGeom>
          <a:solidFill>
            <a:srgbClr val="ABE33F">
              <a:alpha val="81150"/>
            </a:srgbClr>
          </a:solidFill>
          <a:ln>
            <a:noFill/>
          </a:ln>
        </p:spPr>
      </p:sp>
      <p:sp>
        <p:nvSpPr>
          <p:cNvPr id="90" name="Google Shape;90;p10"/>
          <p:cNvSpPr/>
          <p:nvPr/>
        </p:nvSpPr>
        <p:spPr>
          <a:xfrm>
            <a:off x="1559025" y="-6025"/>
            <a:ext cx="4116775" cy="944875"/>
          </a:xfrm>
          <a:custGeom>
            <a:avLst/>
            <a:gdLst/>
            <a:ahLst/>
            <a:cxnLst/>
            <a:rect l="l" t="t" r="r" b="b"/>
            <a:pathLst>
              <a:path w="164671" h="37795" extrusionOk="0">
                <a:moveTo>
                  <a:pt x="0" y="241"/>
                </a:moveTo>
                <a:lnTo>
                  <a:pt x="132407" y="37795"/>
                </a:lnTo>
                <a:lnTo>
                  <a:pt x="164671" y="0"/>
                </a:lnTo>
                <a:lnTo>
                  <a:pt x="160329" y="241"/>
                </a:lnTo>
                <a:close/>
              </a:path>
            </a:pathLst>
          </a:custGeom>
          <a:solidFill>
            <a:srgbClr val="00AE9D">
              <a:alpha val="83460"/>
            </a:srgbClr>
          </a:solidFill>
          <a:ln>
            <a:noFill/>
          </a:ln>
        </p:spPr>
      </p:sp>
      <p:sp>
        <p:nvSpPr>
          <p:cNvPr id="9" name="Google Shape;146;p17"/>
          <p:cNvSpPr/>
          <p:nvPr userDrawn="1"/>
        </p:nvSpPr>
        <p:spPr>
          <a:xfrm>
            <a:off x="5130800" y="-17350"/>
            <a:ext cx="4033775" cy="3653179"/>
          </a:xfrm>
          <a:custGeom>
            <a:avLst/>
            <a:gdLst/>
            <a:ahLst/>
            <a:cxnLst/>
            <a:rect l="l" t="t" r="r" b="b"/>
            <a:pathLst>
              <a:path w="171613" h="151586" extrusionOk="0">
                <a:moveTo>
                  <a:pt x="0" y="694"/>
                </a:moveTo>
                <a:lnTo>
                  <a:pt x="171613" y="0"/>
                </a:lnTo>
                <a:lnTo>
                  <a:pt x="170790" y="151586"/>
                </a:lnTo>
                <a:lnTo>
                  <a:pt x="46492" y="123154"/>
                </a:lnTo>
                <a:close/>
              </a:path>
            </a:pathLst>
          </a:custGeom>
          <a:solidFill>
            <a:srgbClr val="FFC000">
              <a:alpha val="81000"/>
            </a:srgbClr>
          </a:solidFill>
          <a:ln>
            <a:noFill/>
          </a:ln>
        </p:spPr>
      </p:sp>
    </p:spTree>
    <p:extLst>
      <p:ext uri="{BB962C8B-B14F-4D97-AF65-F5344CB8AC3E}">
        <p14:creationId xmlns:p14="http://schemas.microsoft.com/office/powerpoint/2010/main" val="3359318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GB"/>
          </a:p>
        </p:txBody>
      </p:sp>
    </p:spTree>
    <p:extLst>
      <p:ext uri="{BB962C8B-B14F-4D97-AF65-F5344CB8AC3E}">
        <p14:creationId xmlns:p14="http://schemas.microsoft.com/office/powerpoint/2010/main" val="1412384121"/>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body" idx="1"/>
          </p:nvPr>
        </p:nvSpPr>
        <p:spPr>
          <a:xfrm>
            <a:off x="886650" y="1598408"/>
            <a:ext cx="7370700" cy="3034912"/>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rgbClr val="ABE33F"/>
              </a:buClr>
              <a:buSzPts val="2400"/>
              <a:buFont typeface="Karla"/>
              <a:buChar char="◆"/>
              <a:defRPr sz="2400">
                <a:solidFill>
                  <a:srgbClr val="004C52"/>
                </a:solidFill>
                <a:latin typeface="Karla"/>
                <a:ea typeface="Karla"/>
                <a:cs typeface="Karla"/>
                <a:sym typeface="Karla"/>
              </a:defRPr>
            </a:lvl1pPr>
            <a:lvl2pPr marL="914400" lvl="1" indent="-381000">
              <a:spcBef>
                <a:spcPts val="0"/>
              </a:spcBef>
              <a:spcAft>
                <a:spcPts val="0"/>
              </a:spcAft>
              <a:buClr>
                <a:srgbClr val="ABE33F"/>
              </a:buClr>
              <a:buSzPts val="2400"/>
              <a:buFont typeface="Karla"/>
              <a:buChar char="◆"/>
              <a:defRPr sz="2400">
                <a:solidFill>
                  <a:srgbClr val="004C52"/>
                </a:solidFill>
                <a:latin typeface="Karla"/>
                <a:ea typeface="Karla"/>
                <a:cs typeface="Karla"/>
                <a:sym typeface="Karla"/>
              </a:defRPr>
            </a:lvl2pPr>
            <a:lvl3pPr marL="1371600" lvl="2" indent="-381000">
              <a:spcBef>
                <a:spcPts val="0"/>
              </a:spcBef>
              <a:spcAft>
                <a:spcPts val="0"/>
              </a:spcAft>
              <a:buClr>
                <a:srgbClr val="ABE33F"/>
              </a:buClr>
              <a:buSzPts val="2400"/>
              <a:buFont typeface="Karla"/>
              <a:buChar char="◇"/>
              <a:defRPr sz="2400">
                <a:solidFill>
                  <a:srgbClr val="004C52"/>
                </a:solidFill>
                <a:latin typeface="Karla"/>
                <a:ea typeface="Karla"/>
                <a:cs typeface="Karla"/>
                <a:sym typeface="Karla"/>
              </a:defRPr>
            </a:lvl3pPr>
            <a:lvl4pPr marL="1828800" lvl="3"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4pPr>
            <a:lvl5pPr marL="2286000" lvl="4"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5pPr>
            <a:lvl6pPr marL="2743200" lvl="5"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6pPr>
            <a:lvl7pPr marL="3200400" lvl="6"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7pPr>
            <a:lvl8pPr marL="3657600" lvl="7"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8pPr>
            <a:lvl9pPr marL="4114800" lvl="8"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9pPr>
          </a:lstStyle>
          <a:p>
            <a:endParaRPr/>
          </a:p>
        </p:txBody>
      </p:sp>
      <p:sp>
        <p:nvSpPr>
          <p:cNvPr id="7" name="Google Shape;7;p1"/>
          <p:cNvSpPr txBox="1">
            <a:spLocks noGrp="1"/>
          </p:cNvSpPr>
          <p:nvPr>
            <p:ph type="title"/>
          </p:nvPr>
        </p:nvSpPr>
        <p:spPr>
          <a:xfrm>
            <a:off x="886650" y="398400"/>
            <a:ext cx="7370700" cy="85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1pPr>
            <a:lvl2pPr lvl="1">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2pPr>
            <a:lvl3pPr lvl="2">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3pPr>
            <a:lvl4pPr lvl="3">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4pPr>
            <a:lvl5pPr lvl="4">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5pPr>
            <a:lvl6pPr lvl="5">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6pPr>
            <a:lvl7pPr lvl="6">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7pPr>
            <a:lvl8pPr lvl="7">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8pPr>
            <a:lvl9pPr lvl="8">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9pPr>
          </a:lstStyle>
          <a:p>
            <a:endParaRPr/>
          </a:p>
        </p:txBody>
      </p:sp>
      <p:pic>
        <p:nvPicPr>
          <p:cNvPr id="9" name="Imagen 8">
            <a:extLst>
              <a:ext uri="{FF2B5EF4-FFF2-40B4-BE49-F238E27FC236}">
                <a16:creationId xmlns:a16="http://schemas.microsoft.com/office/drawing/2014/main" id="{5D7DF115-3B87-4474-A963-4BFD19242744}"/>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3474" y="4633320"/>
            <a:ext cx="1626351" cy="350724"/>
          </a:xfrm>
          <a:prstGeom prst="rect">
            <a:avLst/>
          </a:prstGeom>
        </p:spPr>
      </p:pic>
      <p:sp>
        <p:nvSpPr>
          <p:cNvPr id="10" name="CuadroTexto 9">
            <a:extLst>
              <a:ext uri="{FF2B5EF4-FFF2-40B4-BE49-F238E27FC236}">
                <a16:creationId xmlns:a16="http://schemas.microsoft.com/office/drawing/2014/main" id="{7730F6A1-E44E-494B-B822-335C3007ACD1}"/>
              </a:ext>
            </a:extLst>
          </p:cNvPr>
          <p:cNvSpPr txBox="1"/>
          <p:nvPr userDrawn="1"/>
        </p:nvSpPr>
        <p:spPr>
          <a:xfrm>
            <a:off x="1626351" y="4633320"/>
            <a:ext cx="5298790" cy="461665"/>
          </a:xfrm>
          <a:prstGeom prst="rect">
            <a:avLst/>
          </a:prstGeom>
          <a:noFill/>
        </p:spPr>
        <p:txBody>
          <a:bodyPr wrap="square">
            <a:spAutoFit/>
          </a:bodyPr>
          <a:lstStyle/>
          <a:p>
            <a:r>
              <a:rPr lang="en-US" sz="8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p>
        </p:txBody>
      </p:sp>
    </p:spTree>
  </p:cSld>
  <p:clrMap bg1="lt1" tx1="dk1" bg2="dk2" tx2="lt2" accent1="accent1" accent2="accent2" accent3="accent3" accent4="accent4" accent5="accent5" accent6="accent6" hlink="hlink" folHlink="folHlink"/>
  <p:sldLayoutIdLst>
    <p:sldLayoutId id="2147483654" r:id="rId1"/>
    <p:sldLayoutId id="2147483656" r:id="rId2"/>
    <p:sldLayoutId id="2147483658" r:id="rId3"/>
    <p:sldLayoutId id="2147483661" r:id="rId4"/>
    <p:sldLayoutId id="2147483660" r:id="rId5"/>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youtube.com/watch?v=HH0xdWpckZY"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144;p17"/>
          <p:cNvSpPr txBox="1">
            <a:spLocks/>
          </p:cNvSpPr>
          <p:nvPr/>
        </p:nvSpPr>
        <p:spPr>
          <a:xfrm>
            <a:off x="27122" y="2977286"/>
            <a:ext cx="8472715" cy="160554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1pPr>
            <a:lvl2pPr marR="0" lvl="1"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2pPr>
            <a:lvl3pPr marR="0" lvl="2"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3pPr>
            <a:lvl4pPr marR="0" lvl="3"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4pPr>
            <a:lvl5pPr marR="0" lvl="4"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5pPr>
            <a:lvl6pPr marR="0" lvl="5"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6pPr>
            <a:lvl7pPr marR="0" lvl="6"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7pPr>
            <a:lvl8pPr marR="0" lvl="7"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8pPr>
            <a:lvl9pPr marR="0" lvl="8"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9pPr>
          </a:lstStyle>
          <a:p>
            <a:pPr algn="ctr"/>
            <a:r>
              <a:rPr lang="es-ES" sz="3200" dirty="0" err="1">
                <a:solidFill>
                  <a:schemeClr val="tx1"/>
                </a:solidFill>
              </a:rPr>
              <a:t>Að</a:t>
            </a:r>
            <a:r>
              <a:rPr lang="es-ES" sz="3200" dirty="0">
                <a:solidFill>
                  <a:schemeClr val="tx1"/>
                </a:solidFill>
              </a:rPr>
              <a:t> </a:t>
            </a:r>
            <a:r>
              <a:rPr lang="es-ES" sz="3200" dirty="0" err="1">
                <a:solidFill>
                  <a:schemeClr val="tx1"/>
                </a:solidFill>
              </a:rPr>
              <a:t>greina</a:t>
            </a:r>
            <a:r>
              <a:rPr lang="es-ES" sz="3200" dirty="0">
                <a:solidFill>
                  <a:schemeClr val="tx1"/>
                </a:solidFill>
              </a:rPr>
              <a:t> </a:t>
            </a:r>
            <a:r>
              <a:rPr lang="es-ES" sz="3200" dirty="0" err="1">
                <a:solidFill>
                  <a:schemeClr val="tx1"/>
                </a:solidFill>
              </a:rPr>
              <a:t>og</a:t>
            </a:r>
            <a:r>
              <a:rPr lang="es-ES" sz="3200" dirty="0">
                <a:solidFill>
                  <a:schemeClr val="tx1"/>
                </a:solidFill>
              </a:rPr>
              <a:t> </a:t>
            </a:r>
            <a:r>
              <a:rPr lang="es-ES" sz="3200" dirty="0" err="1">
                <a:solidFill>
                  <a:schemeClr val="tx1"/>
                </a:solidFill>
              </a:rPr>
              <a:t>mæta</a:t>
            </a:r>
            <a:r>
              <a:rPr lang="es-ES" sz="3200" dirty="0">
                <a:solidFill>
                  <a:schemeClr val="tx1"/>
                </a:solidFill>
              </a:rPr>
              <a:t> </a:t>
            </a:r>
            <a:r>
              <a:rPr lang="es-ES" sz="3200" dirty="0" err="1">
                <a:solidFill>
                  <a:schemeClr val="tx1"/>
                </a:solidFill>
              </a:rPr>
              <a:t>ógnum</a:t>
            </a:r>
            <a:r>
              <a:rPr lang="es-ES" sz="3200" dirty="0">
                <a:solidFill>
                  <a:schemeClr val="tx1"/>
                </a:solidFill>
              </a:rPr>
              <a:t> á </a:t>
            </a:r>
            <a:r>
              <a:rPr lang="es-ES" sz="3200" dirty="0" err="1">
                <a:solidFill>
                  <a:schemeClr val="tx1"/>
                </a:solidFill>
              </a:rPr>
              <a:t>netinu</a:t>
            </a:r>
            <a:endParaRPr lang="es-ES" sz="3200" dirty="0" err="1">
              <a:solidFill>
                <a:schemeClr val="tx1"/>
              </a:solidFill>
              <a:latin typeface="Raleway" panose="020B0003030101060003" pitchFamily="34" charset="0"/>
            </a:endParaRPr>
          </a:p>
          <a:p>
            <a:pPr algn="ctr"/>
            <a:endParaRPr lang="es-ES" dirty="0">
              <a:solidFill>
                <a:schemeClr val="tx1"/>
              </a:solidFill>
              <a:latin typeface="Raleway" panose="020B0003030101060003" pitchFamily="34" charset="0"/>
            </a:endParaRPr>
          </a:p>
          <a:p>
            <a:pPr algn="ctr"/>
            <a:r>
              <a:rPr lang="es-ES" dirty="0">
                <a:solidFill>
                  <a:schemeClr val="tx1"/>
                </a:solidFill>
              </a:rPr>
              <a:t> Irish Rural Link</a:t>
            </a:r>
            <a:endParaRPr lang="en-GB" dirty="0">
              <a:solidFill>
                <a:schemeClr val="tx1"/>
              </a:solidFill>
            </a:endParaRP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0133" y="376565"/>
            <a:ext cx="2685293" cy="1336551"/>
          </a:xfrm>
          <a:prstGeom prst="rect">
            <a:avLst/>
          </a:prstGeom>
        </p:spPr>
      </p:pic>
      <p:pic>
        <p:nvPicPr>
          <p:cNvPr id="2050" name="Picture 2" descr="Internet safety for adults and older adults, CANCELLED - Cedarbrae Blo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8527" y="694653"/>
            <a:ext cx="4213555" cy="22826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0050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978" y="398400"/>
            <a:ext cx="7979372" cy="1284096"/>
          </a:xfrm>
        </p:spPr>
        <p:txBody>
          <a:bodyPr/>
          <a:lstStyle/>
          <a:p>
            <a:pPr>
              <a:defRPr/>
            </a:pPr>
            <a:r>
              <a:rPr lang="en-GB" altLang="es-ES" sz="3600">
                <a:solidFill>
                  <a:schemeClr val="tx1"/>
                </a:solidFill>
                <a:latin typeface="Arial Rounded MT Bold"/>
              </a:rPr>
              <a:t>Vírusvörn - Meðmæli</a:t>
            </a:r>
          </a:p>
        </p:txBody>
      </p:sp>
      <p:sp>
        <p:nvSpPr>
          <p:cNvPr id="5" name="Rectangle 4"/>
          <p:cNvSpPr/>
          <p:nvPr/>
        </p:nvSpPr>
        <p:spPr>
          <a:xfrm>
            <a:off x="277978" y="1609344"/>
            <a:ext cx="6580021" cy="2246769"/>
          </a:xfrm>
          <a:prstGeom prst="rect">
            <a:avLst/>
          </a:prstGeom>
        </p:spPr>
        <p:txBody>
          <a:bodyPr wrap="square" lIns="91440" tIns="45720" rIns="91440" bIns="45720" anchor="t">
            <a:spAutoFit/>
          </a:bodyPr>
          <a:lstStyle/>
          <a:p>
            <a:r>
              <a:rPr lang="en-IE" sz="2000" b="1">
                <a:solidFill>
                  <a:schemeClr val="tx1"/>
                </a:solidFill>
                <a:latin typeface="Google Sans"/>
              </a:rPr>
              <a:t>7 bestu vírusvarnirnar 2021</a:t>
            </a:r>
            <a:endParaRPr lang="en-IE" sz="2000">
              <a:solidFill>
                <a:schemeClr val="tx1"/>
              </a:solidFill>
              <a:latin typeface="Google Sans"/>
            </a:endParaRPr>
          </a:p>
          <a:p>
            <a:r>
              <a:rPr lang="en-IE" sz="2000">
                <a:solidFill>
                  <a:schemeClr val="tx1"/>
                </a:solidFill>
                <a:latin typeface="arial"/>
              </a:rPr>
              <a:t>Best í heildina: Bitdefender Antivirus Plus.</a:t>
            </a:r>
          </a:p>
          <a:p>
            <a:r>
              <a:rPr lang="en-IE" sz="2000">
                <a:solidFill>
                  <a:schemeClr val="tx1"/>
                </a:solidFill>
                <a:latin typeface="arial"/>
              </a:rPr>
              <a:t>Best fyrir Windows: Norton 360 With Life Lock.</a:t>
            </a:r>
          </a:p>
          <a:p>
            <a:r>
              <a:rPr lang="en-IE" sz="2000">
                <a:solidFill>
                  <a:schemeClr val="tx1"/>
                </a:solidFill>
                <a:latin typeface="arial"/>
              </a:rPr>
              <a:t>Best fyrir Mac: Web root Secure Anywhere for Mac.</a:t>
            </a:r>
          </a:p>
          <a:p>
            <a:r>
              <a:rPr lang="en-IE" sz="2000">
                <a:solidFill>
                  <a:schemeClr val="tx1"/>
                </a:solidFill>
                <a:latin typeface="arial"/>
              </a:rPr>
              <a:t>Best fyrir flest tæki: McAfee Antivirus Plus.</a:t>
            </a:r>
          </a:p>
          <a:p>
            <a:r>
              <a:rPr lang="en-IE" sz="2000">
                <a:solidFill>
                  <a:schemeClr val="tx1"/>
                </a:solidFill>
                <a:latin typeface="arial"/>
              </a:rPr>
              <a:t>Besti áskriftarkosturinn: Trend Micro Antivirus+ Security.</a:t>
            </a:r>
          </a:p>
          <a:p>
            <a:r>
              <a:rPr lang="en-IE" sz="2000">
                <a:solidFill>
                  <a:schemeClr val="tx1"/>
                </a:solidFill>
                <a:latin typeface="arial"/>
              </a:rPr>
              <a:t>Best í að finna spilliforrit: Malwarebytes.</a:t>
            </a:r>
          </a:p>
        </p:txBody>
      </p:sp>
    </p:spTree>
    <p:extLst>
      <p:ext uri="{BB962C8B-B14F-4D97-AF65-F5344CB8AC3E}">
        <p14:creationId xmlns:p14="http://schemas.microsoft.com/office/powerpoint/2010/main" val="3884358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565" y="398400"/>
            <a:ext cx="8081785" cy="857400"/>
          </a:xfrm>
        </p:spPr>
        <p:txBody>
          <a:bodyPr/>
          <a:lstStyle/>
          <a:p>
            <a:r>
              <a:rPr lang="en-GB" sz="2800">
                <a:solidFill>
                  <a:schemeClr val="tx1"/>
                </a:solidFill>
              </a:rPr>
              <a:t>Að setja upp vírusvörn í windows</a:t>
            </a:r>
            <a:endParaRPr lang="en-GB" sz="2800" dirty="0">
              <a:solidFill>
                <a:schemeClr val="tx1"/>
              </a:solidFill>
            </a:endParaRPr>
          </a:p>
        </p:txBody>
      </p:sp>
      <p:sp>
        <p:nvSpPr>
          <p:cNvPr id="3" name="Rectangle 2"/>
          <p:cNvSpPr/>
          <p:nvPr/>
        </p:nvSpPr>
        <p:spPr>
          <a:xfrm>
            <a:off x="109728" y="1332619"/>
            <a:ext cx="8924544" cy="2215991"/>
          </a:xfrm>
          <a:prstGeom prst="rect">
            <a:avLst/>
          </a:prstGeom>
        </p:spPr>
        <p:txBody>
          <a:bodyPr wrap="square" lIns="91440" tIns="45720" rIns="91440" bIns="45720" anchor="t">
            <a:spAutoFit/>
          </a:bodyPr>
          <a:lstStyle/>
          <a:p>
            <a:r>
              <a:rPr lang="en-GB" sz="1800" b="1">
                <a:solidFill>
                  <a:schemeClr val="tx1"/>
                </a:solidFill>
                <a:latin typeface="arial"/>
              </a:rPr>
              <a:t>Hvernig vírusvörn er sett upp í tölvum</a:t>
            </a:r>
          </a:p>
          <a:p>
            <a:r>
              <a:rPr lang="en-GB" sz="2000">
                <a:solidFill>
                  <a:srgbClr val="202124"/>
                </a:solidFill>
                <a:latin typeface="arial"/>
              </a:rPr>
              <a:t>Opnaðu vírusvarnarforritið. </a:t>
            </a:r>
            <a:endParaRPr lang="en-GB" sz="2000">
              <a:solidFill>
                <a:srgbClr val="202124"/>
              </a:solidFill>
              <a:latin typeface="arial" panose="020B0604020202020204" pitchFamily="34" charset="0"/>
            </a:endParaRPr>
          </a:p>
          <a:p>
            <a:r>
              <a:rPr lang="en-GB" sz="2000">
                <a:solidFill>
                  <a:srgbClr val="202124"/>
                </a:solidFill>
                <a:latin typeface="arial"/>
              </a:rPr>
              <a:t>Leitaðu að Settings eða Advanced Settings hnappi í forritsglugganum.</a:t>
            </a:r>
            <a:endParaRPr lang="en-GB" sz="2000">
              <a:solidFill>
                <a:srgbClr val="202124"/>
              </a:solidFill>
              <a:latin typeface="arial" panose="020B0604020202020204" pitchFamily="34" charset="0"/>
            </a:endParaRPr>
          </a:p>
          <a:p>
            <a:r>
              <a:rPr lang="en-GB" sz="2000" dirty="0">
                <a:solidFill>
                  <a:srgbClr val="202124"/>
                </a:solidFill>
                <a:latin typeface="arial"/>
              </a:rPr>
              <a:t>Ef þú sérð hvorugt, athugaðu hvort kostur sé gefinn á uppfærslu eða </a:t>
            </a:r>
            <a:r>
              <a:rPr lang="en-GB" sz="2000">
                <a:solidFill>
                  <a:srgbClr val="202124"/>
                </a:solidFill>
                <a:latin typeface="arial"/>
              </a:rPr>
              <a:t>einhverju svipuðu.</a:t>
            </a:r>
          </a:p>
          <a:p>
            <a:r>
              <a:rPr lang="en-GB" sz="2000" dirty="0">
                <a:solidFill>
                  <a:srgbClr val="202124"/>
                </a:solidFill>
                <a:latin typeface="arial"/>
              </a:rPr>
              <a:t>Næsta skref er að finna aðgerð þar sem gefinn er kostur að hlaða sjálfkrafa </a:t>
            </a:r>
            <a:r>
              <a:rPr lang="en-GB" sz="2000">
                <a:solidFill>
                  <a:srgbClr val="202124"/>
                </a:solidFill>
                <a:latin typeface="arial"/>
              </a:rPr>
              <a:t>niður og bæta við uppfærslu. </a:t>
            </a:r>
            <a:endParaRPr lang="en-GB" sz="2000">
              <a:solidFill>
                <a:srgbClr val="202124"/>
              </a:solidFill>
              <a:latin typeface="arial" panose="020B0604020202020204" pitchFamily="34" charset="0"/>
            </a:endParaRPr>
          </a:p>
        </p:txBody>
      </p:sp>
    </p:spTree>
    <p:extLst>
      <p:ext uri="{BB962C8B-B14F-4D97-AF65-F5344CB8AC3E}">
        <p14:creationId xmlns:p14="http://schemas.microsoft.com/office/powerpoint/2010/main" val="2712721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162" y="398400"/>
            <a:ext cx="7650188" cy="857400"/>
          </a:xfrm>
        </p:spPr>
        <p:txBody>
          <a:bodyPr/>
          <a:lstStyle/>
          <a:p>
            <a:r>
              <a:rPr lang="en-GB" altLang="es-ES" sz="2800">
                <a:solidFill>
                  <a:schemeClr val="tx1"/>
                </a:solidFill>
                <a:latin typeface="Arial Rounded MT Bold"/>
              </a:rPr>
              <a:t>Vírusvörn í Windows</a:t>
            </a:r>
            <a:br>
              <a:rPr lang="en-GB" altLang="es-ES" dirty="0">
                <a:latin typeface="Arial Rounded MT Bold" panose="020F0704030504030204" pitchFamily="34" charset="0"/>
              </a:rPr>
            </a:br>
            <a:endParaRPr lang="en-IE" dirty="0"/>
          </a:p>
        </p:txBody>
      </p:sp>
      <p:sp>
        <p:nvSpPr>
          <p:cNvPr id="3" name="Rectangle 2"/>
          <p:cNvSpPr/>
          <p:nvPr/>
        </p:nvSpPr>
        <p:spPr>
          <a:xfrm>
            <a:off x="277978" y="1016813"/>
            <a:ext cx="8602675" cy="3077766"/>
          </a:xfrm>
          <a:prstGeom prst="rect">
            <a:avLst/>
          </a:prstGeom>
        </p:spPr>
        <p:txBody>
          <a:bodyPr wrap="square" lIns="91440" tIns="45720" rIns="91440" bIns="45720" anchor="t">
            <a:spAutoFit/>
          </a:bodyPr>
          <a:lstStyle/>
          <a:p>
            <a:pPr marL="0" indent="0">
              <a:buFontTx/>
              <a:buNone/>
              <a:defRPr/>
            </a:pPr>
            <a:endParaRPr lang="en-GB" altLang="es-ES" dirty="0">
              <a:latin typeface="Arial Rounded MT Bold" panose="020F0704030504030204" pitchFamily="34" charset="0"/>
            </a:endParaRPr>
          </a:p>
          <a:p>
            <a:pPr>
              <a:defRPr/>
            </a:pPr>
            <a:r>
              <a:rPr lang="en-GB" sz="2000" dirty="0" err="1">
                <a:solidFill>
                  <a:schemeClr val="tx1"/>
                </a:solidFill>
                <a:latin typeface="Arial Rounded MT Bold"/>
              </a:rPr>
              <a:t>Þegar</a:t>
            </a:r>
            <a:r>
              <a:rPr lang="en-GB" sz="2000" dirty="0">
                <a:solidFill>
                  <a:schemeClr val="tx1"/>
                </a:solidFill>
                <a:latin typeface="Arial Rounded MT Bold"/>
              </a:rPr>
              <a:t> </a:t>
            </a:r>
            <a:r>
              <a:rPr lang="en-GB" sz="2000" dirty="0" err="1">
                <a:solidFill>
                  <a:schemeClr val="tx1"/>
                </a:solidFill>
                <a:latin typeface="Arial Rounded MT Bold"/>
              </a:rPr>
              <a:t>við</a:t>
            </a:r>
            <a:r>
              <a:rPr lang="en-GB" sz="2000" dirty="0">
                <a:solidFill>
                  <a:schemeClr val="tx1"/>
                </a:solidFill>
                <a:latin typeface="Arial Rounded MT Bold"/>
              </a:rPr>
              <a:t> </a:t>
            </a:r>
            <a:r>
              <a:rPr lang="en-GB" sz="2000" dirty="0" err="1">
                <a:solidFill>
                  <a:schemeClr val="tx1"/>
                </a:solidFill>
                <a:latin typeface="Arial Rounded MT Bold"/>
              </a:rPr>
              <a:t>setjum</a:t>
            </a:r>
            <a:r>
              <a:rPr lang="en-GB" sz="2000" dirty="0">
                <a:solidFill>
                  <a:schemeClr val="tx1"/>
                </a:solidFill>
                <a:latin typeface="Arial Rounded MT Bold"/>
              </a:rPr>
              <a:t> </a:t>
            </a:r>
            <a:r>
              <a:rPr lang="en-GB" sz="2000" dirty="0" err="1">
                <a:solidFill>
                  <a:schemeClr val="tx1"/>
                </a:solidFill>
                <a:latin typeface="Arial Rounded MT Bold"/>
              </a:rPr>
              <a:t>upp</a:t>
            </a:r>
            <a:r>
              <a:rPr lang="en-GB" sz="2000" dirty="0">
                <a:solidFill>
                  <a:schemeClr val="tx1"/>
                </a:solidFill>
                <a:latin typeface="Arial Rounded MT Bold"/>
              </a:rPr>
              <a:t> </a:t>
            </a:r>
            <a:r>
              <a:rPr lang="en-GB" sz="2000" dirty="0" err="1">
                <a:solidFill>
                  <a:schemeClr val="tx1"/>
                </a:solidFill>
                <a:latin typeface="Arial Rounded MT Bold"/>
              </a:rPr>
              <a:t>vírusvörn</a:t>
            </a:r>
            <a:r>
              <a:rPr lang="en-GB" sz="2000" dirty="0">
                <a:solidFill>
                  <a:schemeClr val="tx1"/>
                </a:solidFill>
                <a:latin typeface="Arial Rounded MT Bold"/>
              </a:rPr>
              <a:t> er </a:t>
            </a:r>
            <a:r>
              <a:rPr lang="en-GB" sz="2000" dirty="0" err="1">
                <a:solidFill>
                  <a:schemeClr val="tx1"/>
                </a:solidFill>
                <a:latin typeface="Arial Rounded MT Bold"/>
              </a:rPr>
              <a:t>hún</a:t>
            </a:r>
            <a:r>
              <a:rPr lang="en-GB" sz="2000" dirty="0">
                <a:solidFill>
                  <a:schemeClr val="tx1"/>
                </a:solidFill>
                <a:latin typeface="Arial Rounded MT Bold"/>
              </a:rPr>
              <a:t> oft </a:t>
            </a:r>
            <a:r>
              <a:rPr lang="en-GB" sz="2000" dirty="0" err="1">
                <a:solidFill>
                  <a:schemeClr val="tx1"/>
                </a:solidFill>
                <a:latin typeface="Arial Rounded MT Bold"/>
              </a:rPr>
              <a:t>stillt</a:t>
            </a:r>
            <a:r>
              <a:rPr lang="en-GB" sz="2000" dirty="0">
                <a:solidFill>
                  <a:schemeClr val="tx1"/>
                </a:solidFill>
                <a:latin typeface="Arial Rounded MT Bold"/>
              </a:rPr>
              <a:t> og tilbúin til notkunar, en alltaf er ráðlegt að athuga hvort stillingarnar séu þær </a:t>
            </a:r>
            <a:r>
              <a:rPr lang="en-GB" sz="2000" dirty="0" err="1">
                <a:solidFill>
                  <a:schemeClr val="tx1"/>
                </a:solidFill>
                <a:latin typeface="Arial Rounded MT Bold"/>
              </a:rPr>
              <a:t>sem</a:t>
            </a:r>
            <a:r>
              <a:rPr lang="en-GB" sz="2000" dirty="0">
                <a:solidFill>
                  <a:schemeClr val="tx1"/>
                </a:solidFill>
                <a:latin typeface="Arial Rounded MT Bold"/>
              </a:rPr>
              <a:t> </a:t>
            </a:r>
            <a:r>
              <a:rPr lang="en-GB" sz="2000" dirty="0" err="1">
                <a:solidFill>
                  <a:schemeClr val="tx1"/>
                </a:solidFill>
                <a:latin typeface="Arial Rounded MT Bold"/>
              </a:rPr>
              <a:t>við</a:t>
            </a:r>
            <a:r>
              <a:rPr lang="en-GB" sz="2000" dirty="0">
                <a:solidFill>
                  <a:schemeClr val="tx1"/>
                </a:solidFill>
                <a:latin typeface="Arial Rounded MT Bold"/>
              </a:rPr>
              <a:t> </a:t>
            </a:r>
            <a:r>
              <a:rPr lang="en-GB" sz="2000" dirty="0" err="1">
                <a:solidFill>
                  <a:schemeClr val="tx1"/>
                </a:solidFill>
                <a:latin typeface="Arial Rounded MT Bold"/>
              </a:rPr>
              <a:t>þurfum</a:t>
            </a:r>
            <a:r>
              <a:rPr lang="en-GB" sz="2000" dirty="0">
                <a:solidFill>
                  <a:schemeClr val="tx1"/>
                </a:solidFill>
                <a:latin typeface="Arial Rounded MT Bold"/>
              </a:rPr>
              <a:t>.</a:t>
            </a:r>
            <a:r>
              <a:rPr lang="en-GB" altLang="es-ES" sz="2000" dirty="0">
                <a:solidFill>
                  <a:schemeClr val="tx1"/>
                </a:solidFill>
                <a:latin typeface="Arial Rounded MT Bold"/>
              </a:rPr>
              <a:t> </a:t>
            </a:r>
            <a:endParaRPr lang="en-GB" dirty="0">
              <a:solidFill>
                <a:schemeClr val="tx1"/>
              </a:solidFill>
            </a:endParaRPr>
          </a:p>
          <a:p>
            <a:pPr marL="0" indent="0">
              <a:buFontTx/>
              <a:buNone/>
              <a:defRPr/>
            </a:pPr>
            <a:endParaRPr lang="en-GB" altLang="es-ES" sz="2000" dirty="0">
              <a:solidFill>
                <a:schemeClr val="tx1"/>
              </a:solidFill>
              <a:latin typeface="Arial Rounded MT Bold" panose="020F0704030504030204" pitchFamily="34" charset="0"/>
            </a:endParaRPr>
          </a:p>
          <a:p>
            <a:pPr>
              <a:defRPr/>
            </a:pPr>
            <a:r>
              <a:rPr lang="en-GB" sz="2000" dirty="0" err="1">
                <a:solidFill>
                  <a:schemeClr val="tx1"/>
                </a:solidFill>
                <a:latin typeface="Arial Rounded MT Bold"/>
              </a:rPr>
              <a:t>Við</a:t>
            </a:r>
            <a:r>
              <a:rPr lang="en-GB" sz="2000" dirty="0">
                <a:solidFill>
                  <a:schemeClr val="tx1"/>
                </a:solidFill>
                <a:latin typeface="Arial Rounded MT Bold"/>
              </a:rPr>
              <a:t> notum Windows Defender í </a:t>
            </a:r>
            <a:r>
              <a:rPr lang="en-GB" sz="2000" dirty="0" err="1">
                <a:solidFill>
                  <a:schemeClr val="tx1"/>
                </a:solidFill>
                <a:latin typeface="Arial Rounded MT Bold"/>
              </a:rPr>
              <a:t>þessari</a:t>
            </a:r>
            <a:r>
              <a:rPr lang="en-GB" sz="2000" dirty="0">
                <a:solidFill>
                  <a:schemeClr val="tx1"/>
                </a:solidFill>
                <a:latin typeface="Arial Rounded MT Bold"/>
              </a:rPr>
              <a:t> </a:t>
            </a:r>
            <a:r>
              <a:rPr lang="en-GB" sz="2000" dirty="0" err="1">
                <a:solidFill>
                  <a:schemeClr val="tx1"/>
                </a:solidFill>
                <a:latin typeface="Arial Rounded MT Bold"/>
              </a:rPr>
              <a:t>útgáfu</a:t>
            </a:r>
            <a:r>
              <a:rPr lang="en-GB" sz="2000" dirty="0">
                <a:solidFill>
                  <a:schemeClr val="tx1"/>
                </a:solidFill>
                <a:latin typeface="Arial Rounded MT Bold"/>
              </a:rPr>
              <a:t> </a:t>
            </a:r>
            <a:r>
              <a:rPr lang="en-GB" sz="2000" dirty="0" err="1">
                <a:solidFill>
                  <a:schemeClr val="tx1"/>
                </a:solidFill>
                <a:latin typeface="Arial Rounded MT Bold"/>
              </a:rPr>
              <a:t>fyrir</a:t>
            </a:r>
            <a:r>
              <a:rPr lang="en-GB" sz="2000" dirty="0">
                <a:solidFill>
                  <a:schemeClr val="tx1"/>
                </a:solidFill>
                <a:latin typeface="Arial Rounded MT Bold"/>
              </a:rPr>
              <a:t> Windows 10.</a:t>
            </a:r>
            <a:r>
              <a:rPr lang="en-GB" altLang="es-ES" sz="2000" dirty="0">
                <a:solidFill>
                  <a:schemeClr val="tx1"/>
                </a:solidFill>
                <a:latin typeface="Arial Rounded MT Bold"/>
              </a:rPr>
              <a:t> </a:t>
            </a:r>
            <a:endParaRPr lang="en-GB" sz="2000" dirty="0">
              <a:solidFill>
                <a:schemeClr val="tx1"/>
              </a:solidFill>
              <a:latin typeface="Arial Rounded MT Bold"/>
            </a:endParaRPr>
          </a:p>
          <a:p>
            <a:pPr marL="0" indent="0">
              <a:buFontTx/>
              <a:buNone/>
              <a:defRPr/>
            </a:pPr>
            <a:endParaRPr lang="en-GB" altLang="es-ES" sz="2000" dirty="0">
              <a:solidFill>
                <a:schemeClr val="tx1"/>
              </a:solidFill>
              <a:latin typeface="Arial Rounded MT Bold"/>
            </a:endParaRPr>
          </a:p>
          <a:p>
            <a:pPr>
              <a:defRPr/>
            </a:pPr>
            <a:r>
              <a:rPr lang="en-GB" sz="2000" dirty="0" err="1">
                <a:solidFill>
                  <a:schemeClr val="tx1"/>
                </a:solidFill>
                <a:latin typeface="Arial Rounded MT Bold"/>
              </a:rPr>
              <a:t>Þegar</a:t>
            </a:r>
            <a:r>
              <a:rPr lang="en-GB" sz="2000" dirty="0">
                <a:solidFill>
                  <a:schemeClr val="tx1"/>
                </a:solidFill>
                <a:latin typeface="Arial Rounded MT Bold"/>
              </a:rPr>
              <a:t> </a:t>
            </a:r>
            <a:r>
              <a:rPr lang="en-GB" sz="2000" dirty="0" err="1">
                <a:solidFill>
                  <a:schemeClr val="tx1"/>
                </a:solidFill>
                <a:latin typeface="Arial Rounded MT Bold"/>
              </a:rPr>
              <a:t>við</a:t>
            </a:r>
            <a:r>
              <a:rPr lang="en-GB" sz="2000" dirty="0">
                <a:solidFill>
                  <a:schemeClr val="tx1"/>
                </a:solidFill>
                <a:latin typeface="Arial Rounded MT Bold"/>
              </a:rPr>
              <a:t> </a:t>
            </a:r>
            <a:r>
              <a:rPr lang="en-GB" sz="2000" dirty="0" err="1">
                <a:solidFill>
                  <a:schemeClr val="tx1"/>
                </a:solidFill>
                <a:latin typeface="Arial Rounded MT Bold"/>
              </a:rPr>
              <a:t>setjum</a:t>
            </a:r>
            <a:r>
              <a:rPr lang="en-GB" sz="2000" dirty="0">
                <a:solidFill>
                  <a:schemeClr val="tx1"/>
                </a:solidFill>
                <a:latin typeface="Arial Rounded MT Bold"/>
              </a:rPr>
              <a:t> </a:t>
            </a:r>
            <a:r>
              <a:rPr lang="en-GB" sz="2000" dirty="0" err="1">
                <a:solidFill>
                  <a:schemeClr val="tx1"/>
                </a:solidFill>
                <a:latin typeface="Arial Rounded MT Bold"/>
              </a:rPr>
              <a:t>upp</a:t>
            </a:r>
            <a:r>
              <a:rPr lang="en-GB" sz="2000" dirty="0">
                <a:solidFill>
                  <a:schemeClr val="tx1"/>
                </a:solidFill>
                <a:latin typeface="Arial Rounded MT Bold"/>
              </a:rPr>
              <a:t> </a:t>
            </a:r>
            <a:r>
              <a:rPr lang="en-GB" sz="2000" dirty="0" err="1">
                <a:solidFill>
                  <a:schemeClr val="tx1"/>
                </a:solidFill>
                <a:latin typeface="Arial Rounded MT Bold"/>
              </a:rPr>
              <a:t>eða</a:t>
            </a:r>
            <a:r>
              <a:rPr lang="en-GB" sz="2000" dirty="0">
                <a:solidFill>
                  <a:schemeClr val="tx1"/>
                </a:solidFill>
                <a:latin typeface="Arial Rounded MT Bold"/>
              </a:rPr>
              <a:t> notum </a:t>
            </a:r>
            <a:r>
              <a:rPr lang="en-GB" sz="2000" dirty="0" err="1">
                <a:solidFill>
                  <a:schemeClr val="tx1"/>
                </a:solidFill>
                <a:latin typeface="Arial Rounded MT Bold"/>
              </a:rPr>
              <a:t>tölvu</a:t>
            </a:r>
            <a:r>
              <a:rPr lang="en-GB" sz="2000" dirty="0">
                <a:solidFill>
                  <a:schemeClr val="tx1"/>
                </a:solidFill>
                <a:latin typeface="Arial Rounded MT Bold"/>
              </a:rPr>
              <a:t> </a:t>
            </a:r>
            <a:r>
              <a:rPr lang="en-GB" sz="2000" dirty="0" err="1">
                <a:solidFill>
                  <a:schemeClr val="tx1"/>
                </a:solidFill>
                <a:latin typeface="Arial Rounded MT Bold"/>
              </a:rPr>
              <a:t>með</a:t>
            </a:r>
            <a:r>
              <a:rPr lang="en-GB" sz="2000" dirty="0">
                <a:solidFill>
                  <a:schemeClr val="tx1"/>
                </a:solidFill>
                <a:latin typeface="Arial Rounded MT Bold"/>
              </a:rPr>
              <a:t> Windows 10 er </a:t>
            </a:r>
            <a:r>
              <a:rPr lang="en-GB" sz="2000" dirty="0" err="1">
                <a:solidFill>
                  <a:schemeClr val="tx1"/>
                </a:solidFill>
                <a:latin typeface="Arial Rounded MT Bold"/>
              </a:rPr>
              <a:t>tölvan</a:t>
            </a:r>
            <a:r>
              <a:rPr lang="en-GB" sz="2000" dirty="0">
                <a:solidFill>
                  <a:schemeClr val="tx1"/>
                </a:solidFill>
                <a:latin typeface="Arial Rounded MT Bold"/>
              </a:rPr>
              <a:t> </a:t>
            </a:r>
            <a:r>
              <a:rPr lang="en-GB" sz="2000" dirty="0" err="1">
                <a:solidFill>
                  <a:schemeClr val="tx1"/>
                </a:solidFill>
                <a:latin typeface="Arial Rounded MT Bold"/>
              </a:rPr>
              <a:t>okkar</a:t>
            </a:r>
            <a:r>
              <a:rPr lang="en-GB" sz="2000" dirty="0">
                <a:solidFill>
                  <a:schemeClr val="tx1"/>
                </a:solidFill>
                <a:latin typeface="Arial Rounded MT Bold"/>
              </a:rPr>
              <a:t> </a:t>
            </a:r>
            <a:r>
              <a:rPr lang="en-GB" sz="2000" dirty="0" err="1">
                <a:solidFill>
                  <a:schemeClr val="tx1"/>
                </a:solidFill>
                <a:latin typeface="Arial Rounded MT Bold"/>
              </a:rPr>
              <a:t>sjálfkrafa</a:t>
            </a:r>
            <a:r>
              <a:rPr lang="en-GB" sz="2000" dirty="0">
                <a:solidFill>
                  <a:schemeClr val="tx1"/>
                </a:solidFill>
                <a:latin typeface="Arial Rounded MT Bold"/>
              </a:rPr>
              <a:t> </a:t>
            </a:r>
            <a:r>
              <a:rPr lang="en-GB" sz="2000" dirty="0" err="1">
                <a:solidFill>
                  <a:schemeClr val="tx1"/>
                </a:solidFill>
                <a:latin typeface="Arial Rounded MT Bold"/>
              </a:rPr>
              <a:t>varin</a:t>
            </a:r>
            <a:r>
              <a:rPr lang="en-GB" sz="2000" dirty="0">
                <a:solidFill>
                  <a:schemeClr val="tx1"/>
                </a:solidFill>
                <a:latin typeface="Arial Rounded MT Bold"/>
              </a:rPr>
              <a:t> </a:t>
            </a:r>
            <a:r>
              <a:rPr lang="en-GB" sz="2000" dirty="0" err="1">
                <a:solidFill>
                  <a:schemeClr val="tx1"/>
                </a:solidFill>
                <a:latin typeface="Arial Rounded MT Bold"/>
              </a:rPr>
              <a:t>vegna</a:t>
            </a:r>
            <a:r>
              <a:rPr lang="en-GB" sz="2000" dirty="0">
                <a:solidFill>
                  <a:schemeClr val="tx1"/>
                </a:solidFill>
                <a:latin typeface="Arial Rounded MT Bold"/>
              </a:rPr>
              <a:t> </a:t>
            </a:r>
            <a:r>
              <a:rPr lang="en-GB" sz="2000" dirty="0" err="1">
                <a:solidFill>
                  <a:schemeClr val="tx1"/>
                </a:solidFill>
                <a:latin typeface="Arial Rounded MT Bold"/>
              </a:rPr>
              <a:t>þess</a:t>
            </a:r>
            <a:r>
              <a:rPr lang="en-GB" sz="2000" dirty="0">
                <a:solidFill>
                  <a:schemeClr val="tx1"/>
                </a:solidFill>
                <a:latin typeface="Arial Rounded MT Bold"/>
              </a:rPr>
              <a:t> </a:t>
            </a:r>
            <a:r>
              <a:rPr lang="en-GB" sz="2000" dirty="0" err="1">
                <a:solidFill>
                  <a:schemeClr val="tx1"/>
                </a:solidFill>
                <a:latin typeface="Arial Rounded MT Bold"/>
              </a:rPr>
              <a:t>að</a:t>
            </a:r>
            <a:r>
              <a:rPr lang="en-GB" sz="2000" dirty="0">
                <a:solidFill>
                  <a:schemeClr val="tx1"/>
                </a:solidFill>
                <a:latin typeface="Arial Rounded MT Bold"/>
              </a:rPr>
              <a:t> Windows Defender er sett </a:t>
            </a:r>
            <a:r>
              <a:rPr lang="en-GB" sz="2000" dirty="0" err="1">
                <a:solidFill>
                  <a:schemeClr val="tx1"/>
                </a:solidFill>
                <a:latin typeface="Arial Rounded MT Bold"/>
              </a:rPr>
              <a:t>upp</a:t>
            </a:r>
            <a:r>
              <a:rPr lang="en-GB" sz="2000" dirty="0">
                <a:solidFill>
                  <a:schemeClr val="tx1"/>
                </a:solidFill>
                <a:latin typeface="Arial Rounded MT Bold"/>
              </a:rPr>
              <a:t> </a:t>
            </a:r>
            <a:r>
              <a:rPr lang="en-GB" sz="2000" dirty="0" err="1">
                <a:solidFill>
                  <a:schemeClr val="tx1"/>
                </a:solidFill>
                <a:latin typeface="Arial Rounded MT Bold"/>
              </a:rPr>
              <a:t>innan</a:t>
            </a:r>
            <a:r>
              <a:rPr lang="en-GB" sz="2000" dirty="0">
                <a:solidFill>
                  <a:schemeClr val="tx1"/>
                </a:solidFill>
                <a:latin typeface="Arial Rounded MT Bold"/>
              </a:rPr>
              <a:t> </a:t>
            </a:r>
            <a:r>
              <a:rPr lang="en-GB" sz="2000" dirty="0" err="1">
                <a:solidFill>
                  <a:schemeClr val="tx1"/>
                </a:solidFill>
                <a:latin typeface="Arial Rounded MT Bold"/>
              </a:rPr>
              <a:t>stýrikerfisins</a:t>
            </a:r>
            <a:r>
              <a:rPr lang="en-GB" sz="2000" dirty="0">
                <a:solidFill>
                  <a:schemeClr val="tx1"/>
                </a:solidFill>
                <a:latin typeface="Arial Rounded MT Bold"/>
              </a:rPr>
              <a:t>.</a:t>
            </a:r>
          </a:p>
        </p:txBody>
      </p:sp>
    </p:spTree>
    <p:extLst>
      <p:ext uri="{BB962C8B-B14F-4D97-AF65-F5344CB8AC3E}">
        <p14:creationId xmlns:p14="http://schemas.microsoft.com/office/powerpoint/2010/main" val="3427968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706" y="398400"/>
            <a:ext cx="7869644" cy="857400"/>
          </a:xfrm>
        </p:spPr>
        <p:txBody>
          <a:bodyPr/>
          <a:lstStyle/>
          <a:p>
            <a:r>
              <a:rPr lang="en-GB" sz="3600">
                <a:solidFill>
                  <a:schemeClr val="tx1"/>
                </a:solidFill>
              </a:rPr>
              <a:t>Vörn fyrir PC tölvuna þína</a:t>
            </a:r>
            <a:endParaRPr lang="en-IE" sz="3600" dirty="0">
              <a:solidFill>
                <a:schemeClr val="tx1"/>
              </a:solidFill>
            </a:endParaRPr>
          </a:p>
        </p:txBody>
      </p:sp>
      <p:sp>
        <p:nvSpPr>
          <p:cNvPr id="7" name="Rectangle 6"/>
          <p:cNvSpPr/>
          <p:nvPr/>
        </p:nvSpPr>
        <p:spPr>
          <a:xfrm>
            <a:off x="438912" y="1349326"/>
            <a:ext cx="3883616" cy="3108543"/>
          </a:xfrm>
          <a:prstGeom prst="rect">
            <a:avLst/>
          </a:prstGeom>
        </p:spPr>
        <p:txBody>
          <a:bodyPr wrap="square" lIns="91440" tIns="45720" rIns="91440" bIns="45720" anchor="t">
            <a:spAutoFit/>
          </a:bodyPr>
          <a:lstStyle/>
          <a:p>
            <a:pPr>
              <a:defRPr/>
            </a:pPr>
            <a:r>
              <a:rPr lang="en-GB" altLang="es-ES" sz="2400">
                <a:latin typeface="Arial Rounded MT Bold"/>
              </a:rPr>
              <a:t>Hér er myndband sem kennir uppsetningu á  </a:t>
            </a:r>
            <a:r>
              <a:rPr lang="en-GB" altLang="es-ES" sz="2400">
                <a:solidFill>
                  <a:srgbClr val="92D050"/>
                </a:solidFill>
                <a:latin typeface="Arial Rounded MT Bold"/>
              </a:rPr>
              <a:t>Windows </a:t>
            </a:r>
            <a:r>
              <a:rPr lang="en-GB" altLang="es-ES" sz="2400" dirty="0">
                <a:solidFill>
                  <a:srgbClr val="92D050"/>
                </a:solidFill>
                <a:latin typeface="Arial Rounded MT Bold"/>
              </a:rPr>
              <a:t>defender</a:t>
            </a:r>
            <a:r>
              <a:rPr lang="en-GB" altLang="es-ES" sz="2400" dirty="0">
                <a:solidFill>
                  <a:srgbClr val="00B0F0"/>
                </a:solidFill>
                <a:latin typeface="Arial Rounded MT Bold"/>
              </a:rPr>
              <a:t> </a:t>
            </a:r>
            <a:r>
              <a:rPr lang="en-GB" altLang="es-ES" sz="2400" dirty="0">
                <a:latin typeface="Arial Rounded MT Bold"/>
              </a:rPr>
              <a:t>fyrir Windows 10: </a:t>
            </a:r>
            <a:endParaRPr lang="en-GB" altLang="es-ES" sz="2400" dirty="0">
              <a:latin typeface="Arial Rounded MT Bold" panose="020F0704030504030204" pitchFamily="34" charset="0"/>
            </a:endParaRPr>
          </a:p>
          <a:p>
            <a:pPr marL="0" indent="0">
              <a:buFontTx/>
              <a:buNone/>
              <a:defRPr/>
            </a:pPr>
            <a:r>
              <a:rPr lang="en-GB" altLang="es-ES" sz="2400" dirty="0">
                <a:latin typeface="Arial Rounded MT Bold" panose="020F0704030504030204" pitchFamily="34" charset="0"/>
                <a:hlinkClick r:id="rId2"/>
              </a:rPr>
              <a:t>https://www.youtube.com/watch?v=HH0xdWpckZY</a:t>
            </a:r>
            <a:endParaRPr lang="en-GB" altLang="es-ES" sz="2400" dirty="0">
              <a:latin typeface="Arial Rounded MT Bold" panose="020F0704030504030204" pitchFamily="34" charset="0"/>
            </a:endParaRPr>
          </a:p>
          <a:p>
            <a:pPr marL="0" indent="0">
              <a:buFontTx/>
              <a:buNone/>
              <a:defRPr/>
            </a:pPr>
            <a:endParaRPr lang="en-GB" altLang="es-ES" dirty="0">
              <a:latin typeface="Arial Rounded MT Bold" panose="020F0704030504030204" pitchFamily="34" charset="0"/>
            </a:endParaRPr>
          </a:p>
          <a:p>
            <a:pPr marL="0" indent="0">
              <a:buFontTx/>
              <a:buNone/>
              <a:defRPr/>
            </a:pPr>
            <a:endParaRPr lang="en-GB" altLang="es-ES" dirty="0">
              <a:latin typeface="Arial Rounded MT Bold" panose="020F0704030504030204" pitchFamily="34" charset="0"/>
            </a:endParaRPr>
          </a:p>
        </p:txBody>
      </p:sp>
      <p:pic>
        <p:nvPicPr>
          <p:cNvPr id="8" name="Picture 7" descr="How to enable and use the built in Windows Defender for Antivirus -  Microsoft Community"/>
          <p:cNvPicPr/>
          <p:nvPr/>
        </p:nvPicPr>
        <p:blipFill rotWithShape="1">
          <a:blip r:embed="rId3">
            <a:extLst>
              <a:ext uri="{28A0092B-C50C-407E-A947-70E740481C1C}">
                <a14:useLocalDpi xmlns:a14="http://schemas.microsoft.com/office/drawing/2010/main" val="0"/>
              </a:ext>
            </a:extLst>
          </a:blip>
          <a:srcRect l="1710" t="15521" r="15869" b="11195"/>
          <a:stretch/>
        </p:blipFill>
        <p:spPr bwMode="auto">
          <a:xfrm>
            <a:off x="4601261" y="1426464"/>
            <a:ext cx="4373042" cy="309433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03045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34"/>
          <p:cNvSpPr txBox="1">
            <a:spLocks noGrp="1"/>
          </p:cNvSpPr>
          <p:nvPr>
            <p:ph type="ctrTitle" idx="4294967295"/>
          </p:nvPr>
        </p:nvSpPr>
        <p:spPr>
          <a:xfrm>
            <a:off x="3064700" y="1512936"/>
            <a:ext cx="5533800" cy="1159800"/>
          </a:xfrm>
          <a:prstGeom prst="rect">
            <a:avLst/>
          </a:prstGeom>
        </p:spPr>
        <p:txBody>
          <a:bodyPr spcFirstLastPara="1" wrap="square" lIns="91425" tIns="91425" rIns="91425" bIns="91425" anchor="t" anchorCtr="0">
            <a:noAutofit/>
          </a:bodyPr>
          <a:lstStyle/>
          <a:p>
            <a:r>
              <a:rPr lang="en" sz="6000">
                <a:solidFill>
                  <a:srgbClr val="ABE33F"/>
                </a:solidFill>
              </a:rPr>
              <a:t>Takk fyrir!</a:t>
            </a:r>
            <a:endParaRPr sz="6000" dirty="0">
              <a:solidFill>
                <a:srgbClr val="ABE33F"/>
              </a:solidFill>
            </a:endParaRPr>
          </a:p>
        </p:txBody>
      </p:sp>
      <p:sp>
        <p:nvSpPr>
          <p:cNvPr id="305" name="Google Shape;305;p34"/>
          <p:cNvSpPr txBox="1">
            <a:spLocks noGrp="1"/>
          </p:cNvSpPr>
          <p:nvPr>
            <p:ph type="subTitle" idx="4294967295"/>
          </p:nvPr>
        </p:nvSpPr>
        <p:spPr>
          <a:xfrm>
            <a:off x="3064700" y="2636358"/>
            <a:ext cx="5533800" cy="1206544"/>
          </a:xfrm>
          <a:prstGeom prst="rect">
            <a:avLst/>
          </a:prstGeom>
        </p:spPr>
        <p:txBody>
          <a:bodyPr spcFirstLastPara="1" wrap="square" lIns="91425" tIns="91425" rIns="91425" bIns="91425" anchor="t" anchorCtr="0">
            <a:noAutofit/>
          </a:bodyPr>
          <a:lstStyle/>
          <a:p>
            <a:pPr marL="0" indent="0">
              <a:buNone/>
            </a:pPr>
            <a:r>
              <a:rPr lang="en" sz="3600" b="1"/>
              <a:t>Eru einhverjar spurningar?</a:t>
            </a:r>
            <a:endParaRPr sz="3600" b="1" dirty="0"/>
          </a:p>
        </p:txBody>
      </p:sp>
      <p:grpSp>
        <p:nvGrpSpPr>
          <p:cNvPr id="306" name="Google Shape;306;p34"/>
          <p:cNvGrpSpPr/>
          <p:nvPr/>
        </p:nvGrpSpPr>
        <p:grpSpPr>
          <a:xfrm>
            <a:off x="685795" y="1814227"/>
            <a:ext cx="1681779" cy="1179949"/>
            <a:chOff x="559275" y="1683950"/>
            <a:chExt cx="466500" cy="327300"/>
          </a:xfrm>
        </p:grpSpPr>
        <p:sp>
          <p:nvSpPr>
            <p:cNvPr id="307" name="Google Shape;307;p34"/>
            <p:cNvSpPr/>
            <p:nvPr/>
          </p:nvSpPr>
          <p:spPr>
            <a:xfrm>
              <a:off x="559275" y="1683950"/>
              <a:ext cx="466500" cy="197850"/>
            </a:xfrm>
            <a:custGeom>
              <a:avLst/>
              <a:gdLst/>
              <a:ahLst/>
              <a:cxnLst/>
              <a:rect l="l" t="t" r="r" b="b"/>
              <a:pathLst>
                <a:path w="18660" h="7914" extrusionOk="0">
                  <a:moveTo>
                    <a:pt x="391" y="1"/>
                  </a:moveTo>
                  <a:lnTo>
                    <a:pt x="293" y="50"/>
                  </a:lnTo>
                  <a:lnTo>
                    <a:pt x="220" y="74"/>
                  </a:lnTo>
                  <a:lnTo>
                    <a:pt x="147" y="147"/>
                  </a:lnTo>
                  <a:lnTo>
                    <a:pt x="74" y="221"/>
                  </a:lnTo>
                  <a:lnTo>
                    <a:pt x="49" y="294"/>
                  </a:lnTo>
                  <a:lnTo>
                    <a:pt x="0" y="392"/>
                  </a:lnTo>
                  <a:lnTo>
                    <a:pt x="0" y="489"/>
                  </a:lnTo>
                  <a:lnTo>
                    <a:pt x="0" y="1173"/>
                  </a:lnTo>
                  <a:lnTo>
                    <a:pt x="9330" y="7914"/>
                  </a:lnTo>
                  <a:lnTo>
                    <a:pt x="18659" y="1173"/>
                  </a:lnTo>
                  <a:lnTo>
                    <a:pt x="18659" y="489"/>
                  </a:lnTo>
                  <a:lnTo>
                    <a:pt x="18659" y="392"/>
                  </a:lnTo>
                  <a:lnTo>
                    <a:pt x="18611" y="294"/>
                  </a:lnTo>
                  <a:lnTo>
                    <a:pt x="18586" y="221"/>
                  </a:lnTo>
                  <a:lnTo>
                    <a:pt x="18513" y="147"/>
                  </a:lnTo>
                  <a:lnTo>
                    <a:pt x="18440" y="74"/>
                  </a:lnTo>
                  <a:lnTo>
                    <a:pt x="18366" y="50"/>
                  </a:lnTo>
                  <a:lnTo>
                    <a:pt x="18269" y="1"/>
                  </a:lnTo>
                  <a:close/>
                </a:path>
              </a:pathLst>
            </a:custGeom>
            <a:solidFill>
              <a:srgbClr val="00AE9D">
                <a:alpha val="8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8" name="Google Shape;308;p34"/>
            <p:cNvSpPr/>
            <p:nvPr/>
          </p:nvSpPr>
          <p:spPr>
            <a:xfrm>
              <a:off x="559275" y="1727925"/>
              <a:ext cx="466500" cy="283325"/>
            </a:xfrm>
            <a:custGeom>
              <a:avLst/>
              <a:gdLst/>
              <a:ahLst/>
              <a:cxnLst/>
              <a:rect l="l" t="t" r="r" b="b"/>
              <a:pathLst>
                <a:path w="18660" h="11333" extrusionOk="0">
                  <a:moveTo>
                    <a:pt x="0" y="0"/>
                  </a:moveTo>
                  <a:lnTo>
                    <a:pt x="0" y="10844"/>
                  </a:lnTo>
                  <a:lnTo>
                    <a:pt x="0" y="10917"/>
                  </a:lnTo>
                  <a:lnTo>
                    <a:pt x="5129" y="7230"/>
                  </a:lnTo>
                  <a:lnTo>
                    <a:pt x="5227" y="7181"/>
                  </a:lnTo>
                  <a:lnTo>
                    <a:pt x="5325" y="7181"/>
                  </a:lnTo>
                  <a:lnTo>
                    <a:pt x="5398" y="7205"/>
                  </a:lnTo>
                  <a:lnTo>
                    <a:pt x="5471" y="7278"/>
                  </a:lnTo>
                  <a:lnTo>
                    <a:pt x="5520" y="7376"/>
                  </a:lnTo>
                  <a:lnTo>
                    <a:pt x="5520" y="7474"/>
                  </a:lnTo>
                  <a:lnTo>
                    <a:pt x="5471" y="7547"/>
                  </a:lnTo>
                  <a:lnTo>
                    <a:pt x="5422" y="7620"/>
                  </a:lnTo>
                  <a:lnTo>
                    <a:pt x="318" y="11308"/>
                  </a:lnTo>
                  <a:lnTo>
                    <a:pt x="415" y="11333"/>
                  </a:lnTo>
                  <a:lnTo>
                    <a:pt x="18244" y="11333"/>
                  </a:lnTo>
                  <a:lnTo>
                    <a:pt x="18342" y="11308"/>
                  </a:lnTo>
                  <a:lnTo>
                    <a:pt x="13238" y="7620"/>
                  </a:lnTo>
                  <a:lnTo>
                    <a:pt x="13189" y="7547"/>
                  </a:lnTo>
                  <a:lnTo>
                    <a:pt x="13140" y="7474"/>
                  </a:lnTo>
                  <a:lnTo>
                    <a:pt x="13140" y="7376"/>
                  </a:lnTo>
                  <a:lnTo>
                    <a:pt x="13189" y="7278"/>
                  </a:lnTo>
                  <a:lnTo>
                    <a:pt x="13262" y="7205"/>
                  </a:lnTo>
                  <a:lnTo>
                    <a:pt x="13335" y="7181"/>
                  </a:lnTo>
                  <a:lnTo>
                    <a:pt x="13433" y="7181"/>
                  </a:lnTo>
                  <a:lnTo>
                    <a:pt x="13531" y="7230"/>
                  </a:lnTo>
                  <a:lnTo>
                    <a:pt x="18659" y="10917"/>
                  </a:lnTo>
                  <a:lnTo>
                    <a:pt x="18659" y="10844"/>
                  </a:lnTo>
                  <a:lnTo>
                    <a:pt x="18659" y="0"/>
                  </a:lnTo>
                  <a:lnTo>
                    <a:pt x="9476" y="6643"/>
                  </a:lnTo>
                  <a:lnTo>
                    <a:pt x="9403" y="6692"/>
                  </a:lnTo>
                  <a:lnTo>
                    <a:pt x="9257" y="6692"/>
                  </a:lnTo>
                  <a:lnTo>
                    <a:pt x="9183" y="6643"/>
                  </a:lnTo>
                  <a:lnTo>
                    <a:pt x="0" y="0"/>
                  </a:lnTo>
                  <a:close/>
                </a:path>
              </a:pathLst>
            </a:custGeom>
            <a:solidFill>
              <a:srgbClr val="00AE9D">
                <a:alpha val="8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309" name="Google Shape;309;p34"/>
          <p:cNvSpPr/>
          <p:nvPr/>
        </p:nvSpPr>
        <p:spPr>
          <a:xfrm>
            <a:off x="1681875" y="2683100"/>
            <a:ext cx="1274938" cy="1159802"/>
          </a:xfrm>
          <a:custGeom>
            <a:avLst/>
            <a:gdLst/>
            <a:ahLst/>
            <a:cxnLst/>
            <a:rect l="l" t="t" r="r" b="b"/>
            <a:pathLst>
              <a:path w="16218" h="14752" extrusionOk="0">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ABE33F">
              <a:alpha val="8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8" name="Google Shape;138;p16"/>
          <p:cNvSpPr txBox="1">
            <a:spLocks noGrp="1"/>
          </p:cNvSpPr>
          <p:nvPr>
            <p:ph type="body" idx="4294967295"/>
          </p:nvPr>
        </p:nvSpPr>
        <p:spPr>
          <a:xfrm>
            <a:off x="241403" y="1111911"/>
            <a:ext cx="8132114" cy="3471202"/>
          </a:xfrm>
          <a:prstGeom prst="rect">
            <a:avLst/>
          </a:prstGeom>
        </p:spPr>
        <p:txBody>
          <a:bodyPr spcFirstLastPara="1" wrap="square" lIns="91425" tIns="91425" rIns="91425" bIns="91425" anchor="t" anchorCtr="0">
            <a:noAutofit/>
          </a:bodyPr>
          <a:lstStyle/>
          <a:p>
            <a:pPr marL="76200" indent="0">
              <a:buNone/>
            </a:pPr>
            <a:r>
              <a:rPr lang="en-US" sz="2800" b="1" dirty="0">
                <a:solidFill>
                  <a:schemeClr val="tx1"/>
                </a:solidFill>
              </a:rPr>
              <a:t>Í </a:t>
            </a:r>
            <a:r>
              <a:rPr lang="en-US" sz="2800" b="1" dirty="0" err="1">
                <a:solidFill>
                  <a:schemeClr val="tx1"/>
                </a:solidFill>
              </a:rPr>
              <a:t>þessum</a:t>
            </a:r>
            <a:r>
              <a:rPr lang="en-US" sz="2800" b="1" dirty="0">
                <a:solidFill>
                  <a:schemeClr val="tx1"/>
                </a:solidFill>
              </a:rPr>
              <a:t> </a:t>
            </a:r>
            <a:r>
              <a:rPr lang="en-US" sz="2800" b="1" dirty="0" err="1">
                <a:solidFill>
                  <a:schemeClr val="tx1"/>
                </a:solidFill>
              </a:rPr>
              <a:t>hluta</a:t>
            </a:r>
            <a:r>
              <a:rPr lang="en-US" sz="2800" b="1" dirty="0">
                <a:solidFill>
                  <a:schemeClr val="tx1"/>
                </a:solidFill>
              </a:rPr>
              <a:t> </a:t>
            </a:r>
            <a:r>
              <a:rPr lang="en-US" sz="2800" b="1" dirty="0" err="1">
                <a:solidFill>
                  <a:schemeClr val="tx1"/>
                </a:solidFill>
              </a:rPr>
              <a:t>lærir</a:t>
            </a:r>
            <a:r>
              <a:rPr lang="en-US" sz="2800" b="1" dirty="0">
                <a:solidFill>
                  <a:schemeClr val="tx1"/>
                </a:solidFill>
              </a:rPr>
              <a:t> </a:t>
            </a:r>
            <a:r>
              <a:rPr lang="en-US" sz="2800" b="1" dirty="0" err="1">
                <a:solidFill>
                  <a:schemeClr val="tx1"/>
                </a:solidFill>
              </a:rPr>
              <a:t>þú</a:t>
            </a:r>
            <a:r>
              <a:rPr lang="en-US" sz="2800" b="1" dirty="0">
                <a:solidFill>
                  <a:schemeClr val="tx1"/>
                </a:solidFill>
              </a:rPr>
              <a:t> </a:t>
            </a:r>
            <a:r>
              <a:rPr lang="en-US" sz="2800" b="1" dirty="0" err="1">
                <a:solidFill>
                  <a:schemeClr val="tx1"/>
                </a:solidFill>
              </a:rPr>
              <a:t>að</a:t>
            </a:r>
            <a:r>
              <a:rPr lang="en-US" sz="2800" b="1" dirty="0">
                <a:solidFill>
                  <a:schemeClr val="tx1"/>
                </a:solidFill>
              </a:rPr>
              <a:t>:</a:t>
            </a:r>
          </a:p>
          <a:p>
            <a:pPr>
              <a:buFont typeface="Wingdings" panose="05000000000000000000" pitchFamily="2" charset="2"/>
              <a:buChar char="Ø"/>
            </a:pPr>
            <a:r>
              <a:rPr lang="en-US" sz="2800" b="1" dirty="0" err="1">
                <a:solidFill>
                  <a:schemeClr val="tx1"/>
                </a:solidFill>
              </a:rPr>
              <a:t>Skilja</a:t>
            </a:r>
            <a:r>
              <a:rPr lang="en-US" sz="2800" b="1" dirty="0">
                <a:solidFill>
                  <a:schemeClr val="tx1"/>
                </a:solidFill>
              </a:rPr>
              <a:t> </a:t>
            </a:r>
            <a:r>
              <a:rPr lang="en-US" sz="2800" b="1" dirty="0" err="1">
                <a:solidFill>
                  <a:schemeClr val="tx1"/>
                </a:solidFill>
              </a:rPr>
              <a:t>áskoranir</a:t>
            </a:r>
            <a:r>
              <a:rPr lang="en-US" sz="2800" b="1" dirty="0">
                <a:solidFill>
                  <a:schemeClr val="tx1"/>
                </a:solidFill>
              </a:rPr>
              <a:t> </a:t>
            </a:r>
            <a:r>
              <a:rPr lang="en-US" sz="2800" b="1" dirty="0" err="1">
                <a:solidFill>
                  <a:schemeClr val="tx1"/>
                </a:solidFill>
              </a:rPr>
              <a:t>og</a:t>
            </a:r>
            <a:r>
              <a:rPr lang="en-US" sz="2800" b="1" dirty="0">
                <a:solidFill>
                  <a:schemeClr val="tx1"/>
                </a:solidFill>
              </a:rPr>
              <a:t> </a:t>
            </a:r>
            <a:r>
              <a:rPr lang="en-US" sz="2800" b="1" dirty="0" err="1">
                <a:solidFill>
                  <a:schemeClr val="tx1"/>
                </a:solidFill>
              </a:rPr>
              <a:t>áhættu</a:t>
            </a:r>
            <a:r>
              <a:rPr lang="en-US" sz="2800" b="1" dirty="0">
                <a:solidFill>
                  <a:schemeClr val="tx1"/>
                </a:solidFill>
              </a:rPr>
              <a:t> </a:t>
            </a:r>
            <a:r>
              <a:rPr lang="en-US" sz="2800" b="1" dirty="0" err="1">
                <a:solidFill>
                  <a:schemeClr val="tx1"/>
                </a:solidFill>
              </a:rPr>
              <a:t>fyrir</a:t>
            </a:r>
            <a:r>
              <a:rPr lang="en-US" sz="2800" b="1" dirty="0">
                <a:solidFill>
                  <a:schemeClr val="tx1"/>
                </a:solidFill>
              </a:rPr>
              <a:t> </a:t>
            </a:r>
            <a:r>
              <a:rPr lang="en-US" sz="2800" b="1" dirty="0" err="1">
                <a:solidFill>
                  <a:schemeClr val="tx1"/>
                </a:solidFill>
              </a:rPr>
              <a:t>fylgir</a:t>
            </a:r>
            <a:r>
              <a:rPr lang="en-US" sz="2800" b="1" dirty="0">
                <a:solidFill>
                  <a:schemeClr val="tx1"/>
                </a:solidFill>
              </a:rPr>
              <a:t> </a:t>
            </a:r>
            <a:r>
              <a:rPr lang="en-US" sz="2800" b="1" dirty="0" err="1">
                <a:solidFill>
                  <a:schemeClr val="tx1"/>
                </a:solidFill>
              </a:rPr>
              <a:t>netnotkun</a:t>
            </a:r>
            <a:endParaRPr lang="en-US" sz="2800" b="1" dirty="0">
              <a:solidFill>
                <a:schemeClr val="tx1"/>
              </a:solidFill>
            </a:endParaRPr>
          </a:p>
          <a:p>
            <a:pPr>
              <a:buFont typeface="Wingdings" panose="05000000000000000000" pitchFamily="2" charset="2"/>
              <a:buChar char="Ø"/>
            </a:pPr>
            <a:r>
              <a:rPr lang="en-US" sz="2800" b="1" dirty="0" err="1">
                <a:solidFill>
                  <a:schemeClr val="tx1"/>
                </a:solidFill>
              </a:rPr>
              <a:t>Greina</a:t>
            </a:r>
            <a:r>
              <a:rPr lang="en-US" sz="2800" b="1" dirty="0">
                <a:solidFill>
                  <a:schemeClr val="tx1"/>
                </a:solidFill>
              </a:rPr>
              <a:t> </a:t>
            </a:r>
            <a:r>
              <a:rPr lang="en-US" sz="2800" b="1" dirty="0" err="1">
                <a:solidFill>
                  <a:schemeClr val="tx1"/>
                </a:solidFill>
              </a:rPr>
              <a:t>hættur</a:t>
            </a:r>
            <a:r>
              <a:rPr lang="en-US" sz="2800" b="1" dirty="0">
                <a:solidFill>
                  <a:schemeClr val="tx1"/>
                </a:solidFill>
              </a:rPr>
              <a:t> á </a:t>
            </a:r>
            <a:r>
              <a:rPr lang="en-US" sz="2800" b="1" dirty="0" err="1">
                <a:solidFill>
                  <a:schemeClr val="tx1"/>
                </a:solidFill>
              </a:rPr>
              <a:t>netinu</a:t>
            </a:r>
            <a:r>
              <a:rPr lang="en-US" sz="2800" b="1" dirty="0">
                <a:solidFill>
                  <a:schemeClr val="tx1"/>
                </a:solidFill>
              </a:rPr>
              <a:t> </a:t>
            </a:r>
          </a:p>
          <a:p>
            <a:pPr>
              <a:buFont typeface="Wingdings" panose="05000000000000000000" pitchFamily="2" charset="2"/>
              <a:buChar char="Ø"/>
            </a:pPr>
            <a:r>
              <a:rPr lang="en-US" sz="2800" b="1" dirty="0" err="1">
                <a:solidFill>
                  <a:schemeClr val="tx1"/>
                </a:solidFill>
              </a:rPr>
              <a:t>Vernda</a:t>
            </a:r>
            <a:r>
              <a:rPr lang="en-US" sz="2800" b="1" dirty="0">
                <a:solidFill>
                  <a:schemeClr val="tx1"/>
                </a:solidFill>
              </a:rPr>
              <a:t> </a:t>
            </a:r>
            <a:r>
              <a:rPr lang="en-US" sz="2800" b="1" dirty="0" err="1">
                <a:solidFill>
                  <a:schemeClr val="tx1"/>
                </a:solidFill>
              </a:rPr>
              <a:t>tæki</a:t>
            </a:r>
            <a:r>
              <a:rPr lang="en-US" sz="2800" b="1" dirty="0">
                <a:solidFill>
                  <a:schemeClr val="tx1"/>
                </a:solidFill>
              </a:rPr>
              <a:t> </a:t>
            </a:r>
            <a:r>
              <a:rPr lang="en-US" sz="2800" b="1" dirty="0" err="1">
                <a:solidFill>
                  <a:schemeClr val="tx1"/>
                </a:solidFill>
              </a:rPr>
              <a:t>og</a:t>
            </a:r>
            <a:r>
              <a:rPr lang="en-US" sz="2800" b="1" dirty="0">
                <a:solidFill>
                  <a:schemeClr val="tx1"/>
                </a:solidFill>
              </a:rPr>
              <a:t> </a:t>
            </a:r>
            <a:r>
              <a:rPr lang="en-US" sz="2800" b="1" dirty="0" err="1">
                <a:solidFill>
                  <a:schemeClr val="tx1"/>
                </a:solidFill>
              </a:rPr>
              <a:t>persónuleg</a:t>
            </a:r>
            <a:r>
              <a:rPr lang="en-US" sz="2800" b="1" dirty="0">
                <a:solidFill>
                  <a:schemeClr val="tx1"/>
                </a:solidFill>
              </a:rPr>
              <a:t> </a:t>
            </a:r>
            <a:r>
              <a:rPr lang="en-US" sz="2800" b="1" dirty="0" err="1">
                <a:solidFill>
                  <a:schemeClr val="tx1"/>
                </a:solidFill>
              </a:rPr>
              <a:t>gögn</a:t>
            </a:r>
            <a:endParaRPr lang="en-US" sz="2800" b="1" dirty="0">
              <a:solidFill>
                <a:schemeClr val="tx1"/>
              </a:solidFill>
            </a:endParaRPr>
          </a:p>
          <a:p>
            <a:pPr marL="76200" lvl="0" indent="0" algn="l" rtl="0">
              <a:spcBef>
                <a:spcPts val="0"/>
              </a:spcBef>
              <a:spcAft>
                <a:spcPts val="0"/>
              </a:spcAft>
              <a:buSzPts val="2400"/>
              <a:buNone/>
            </a:pPr>
            <a:endParaRPr dirty="0"/>
          </a:p>
        </p:txBody>
      </p:sp>
      <p:sp>
        <p:nvSpPr>
          <p:cNvPr id="6" name="Google Shape;101;p12"/>
          <p:cNvSpPr txBox="1">
            <a:spLocks/>
          </p:cNvSpPr>
          <p:nvPr/>
        </p:nvSpPr>
        <p:spPr>
          <a:xfrm>
            <a:off x="27122" y="82502"/>
            <a:ext cx="7369175" cy="84652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1pPr>
            <a:lvl2pPr marR="0" lvl="1"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2pPr>
            <a:lvl3pPr marR="0" lvl="2"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3pPr>
            <a:lvl4pPr marR="0" lvl="3"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4pPr>
            <a:lvl5pPr marR="0" lvl="4"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5pPr>
            <a:lvl6pPr marR="0" lvl="5"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6pPr>
            <a:lvl7pPr marR="0" lvl="6"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7pPr>
            <a:lvl8pPr marR="0" lvl="7"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8pPr>
            <a:lvl9pPr marR="0" lvl="8"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9pPr>
          </a:lstStyle>
          <a:p>
            <a:r>
              <a:rPr lang="en-GB" sz="3600" dirty="0" err="1">
                <a:solidFill>
                  <a:schemeClr val="tx1"/>
                </a:solidFill>
              </a:rPr>
              <a:t>Tilgangur</a:t>
            </a:r>
            <a:r>
              <a:rPr lang="en-GB" sz="3600" dirty="0">
                <a:solidFill>
                  <a:schemeClr val="tx1"/>
                </a:solidFill>
              </a:rPr>
              <a:t> </a:t>
            </a:r>
            <a:r>
              <a:rPr lang="en-GB" sz="3600" dirty="0" err="1">
                <a:solidFill>
                  <a:schemeClr val="tx1"/>
                </a:solidFill>
              </a:rPr>
              <a:t>og</a:t>
            </a:r>
            <a:r>
              <a:rPr lang="en-GB" sz="3600" dirty="0">
                <a:solidFill>
                  <a:schemeClr val="tx1"/>
                </a:solidFill>
              </a:rPr>
              <a:t> </a:t>
            </a:r>
            <a:r>
              <a:rPr lang="en-GB" sz="3600" dirty="0" err="1">
                <a:solidFill>
                  <a:schemeClr val="tx1"/>
                </a:solidFill>
              </a:rPr>
              <a:t>markmið</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858" y="398399"/>
            <a:ext cx="7796492" cy="984173"/>
          </a:xfrm>
        </p:spPr>
        <p:txBody>
          <a:bodyPr/>
          <a:lstStyle/>
          <a:p>
            <a:r>
              <a:rPr lang="en-GB" sz="2800" dirty="0" err="1">
                <a:solidFill>
                  <a:schemeClr val="tx1"/>
                </a:solidFill>
              </a:rPr>
              <a:t>Góð</a:t>
            </a:r>
            <a:r>
              <a:rPr lang="en-GB" sz="2800" dirty="0">
                <a:solidFill>
                  <a:schemeClr val="tx1"/>
                </a:solidFill>
              </a:rPr>
              <a:t> </a:t>
            </a:r>
            <a:r>
              <a:rPr lang="en-GB" sz="2800" dirty="0" err="1">
                <a:solidFill>
                  <a:schemeClr val="tx1"/>
                </a:solidFill>
              </a:rPr>
              <a:t>ráð</a:t>
            </a:r>
            <a:r>
              <a:rPr lang="en-GB" sz="2800" dirty="0">
                <a:solidFill>
                  <a:schemeClr val="tx1"/>
                </a:solidFill>
              </a:rPr>
              <a:t> </a:t>
            </a:r>
            <a:r>
              <a:rPr lang="en-GB" sz="2800" dirty="0" err="1">
                <a:solidFill>
                  <a:schemeClr val="tx1"/>
                </a:solidFill>
              </a:rPr>
              <a:t>til</a:t>
            </a:r>
            <a:r>
              <a:rPr lang="en-GB" sz="2800" dirty="0">
                <a:solidFill>
                  <a:schemeClr val="tx1"/>
                </a:solidFill>
              </a:rPr>
              <a:t> </a:t>
            </a:r>
            <a:r>
              <a:rPr lang="en-GB" sz="2800" dirty="0" err="1">
                <a:solidFill>
                  <a:schemeClr val="tx1"/>
                </a:solidFill>
              </a:rPr>
              <a:t>að</a:t>
            </a:r>
            <a:r>
              <a:rPr lang="en-GB" sz="2800" dirty="0">
                <a:solidFill>
                  <a:schemeClr val="tx1"/>
                </a:solidFill>
              </a:rPr>
              <a:t> </a:t>
            </a:r>
            <a:r>
              <a:rPr lang="en-GB" sz="2800" dirty="0" err="1">
                <a:solidFill>
                  <a:schemeClr val="tx1"/>
                </a:solidFill>
              </a:rPr>
              <a:t>vernda</a:t>
            </a:r>
            <a:r>
              <a:rPr lang="en-GB" sz="2800" dirty="0">
                <a:solidFill>
                  <a:schemeClr val="tx1"/>
                </a:solidFill>
              </a:rPr>
              <a:t> </a:t>
            </a:r>
            <a:r>
              <a:rPr lang="en-GB" sz="2800" dirty="0" err="1">
                <a:solidFill>
                  <a:schemeClr val="tx1"/>
                </a:solidFill>
              </a:rPr>
              <a:t>persónuupplýsingar</a:t>
            </a:r>
            <a:endParaRPr lang="en-IE" sz="2800" dirty="0" err="1">
              <a:solidFill>
                <a:schemeClr val="tx1"/>
              </a:solidFill>
            </a:endParaRPr>
          </a:p>
        </p:txBody>
      </p:sp>
      <p:sp>
        <p:nvSpPr>
          <p:cNvPr id="3" name="Rectangle 2"/>
          <p:cNvSpPr/>
          <p:nvPr/>
        </p:nvSpPr>
        <p:spPr>
          <a:xfrm>
            <a:off x="160934" y="1228954"/>
            <a:ext cx="8785556" cy="3477875"/>
          </a:xfrm>
          <a:prstGeom prst="rect">
            <a:avLst/>
          </a:prstGeom>
        </p:spPr>
        <p:txBody>
          <a:bodyPr wrap="square" lIns="91440" tIns="45720" rIns="91440" bIns="45720" anchor="t">
            <a:spAutoFit/>
          </a:bodyPr>
          <a:lstStyle/>
          <a:p>
            <a:pPr marL="342900" indent="-342900">
              <a:buFont typeface="Wingdings" panose="05000000000000000000" pitchFamily="2" charset="2"/>
              <a:buChar char="Ø"/>
            </a:pPr>
            <a:r>
              <a:rPr lang="en-GB" sz="2000" b="1" err="1">
                <a:solidFill>
                  <a:schemeClr val="tx1"/>
                </a:solidFill>
              </a:rPr>
              <a:t>Gerðu</a:t>
            </a:r>
            <a:r>
              <a:rPr lang="en-GB" sz="2000" b="1" dirty="0">
                <a:solidFill>
                  <a:schemeClr val="tx1"/>
                </a:solidFill>
              </a:rPr>
              <a:t> </a:t>
            </a:r>
            <a:r>
              <a:rPr lang="en-GB" sz="2000" b="1" err="1">
                <a:solidFill>
                  <a:schemeClr val="tx1"/>
                </a:solidFill>
              </a:rPr>
              <a:t>öðrum</a:t>
            </a:r>
            <a:r>
              <a:rPr lang="en-GB" sz="2000" b="1" dirty="0">
                <a:solidFill>
                  <a:schemeClr val="tx1"/>
                </a:solidFill>
              </a:rPr>
              <a:t> </a:t>
            </a:r>
            <a:r>
              <a:rPr lang="en-GB" sz="2000" b="1" err="1">
                <a:solidFill>
                  <a:schemeClr val="tx1"/>
                </a:solidFill>
              </a:rPr>
              <a:t>erfitt</a:t>
            </a:r>
            <a:r>
              <a:rPr lang="en-GB" sz="2000" b="1" dirty="0">
                <a:solidFill>
                  <a:schemeClr val="tx1"/>
                </a:solidFill>
              </a:rPr>
              <a:t> </a:t>
            </a:r>
            <a:r>
              <a:rPr lang="en-GB" sz="2000" b="1" err="1">
                <a:solidFill>
                  <a:schemeClr val="tx1"/>
                </a:solidFill>
              </a:rPr>
              <a:t>fyrir</a:t>
            </a:r>
            <a:r>
              <a:rPr lang="en-GB" sz="2000" b="1" dirty="0">
                <a:solidFill>
                  <a:schemeClr val="tx1"/>
                </a:solidFill>
              </a:rPr>
              <a:t> </a:t>
            </a:r>
            <a:r>
              <a:rPr lang="en-GB" sz="2000" b="1" err="1">
                <a:solidFill>
                  <a:schemeClr val="tx1"/>
                </a:solidFill>
              </a:rPr>
              <a:t>að</a:t>
            </a:r>
            <a:r>
              <a:rPr lang="en-GB" sz="2000" b="1" dirty="0">
                <a:solidFill>
                  <a:schemeClr val="tx1"/>
                </a:solidFill>
              </a:rPr>
              <a:t> </a:t>
            </a:r>
            <a:r>
              <a:rPr lang="en-GB" sz="2000" b="1" err="1">
                <a:solidFill>
                  <a:schemeClr val="tx1"/>
                </a:solidFill>
              </a:rPr>
              <a:t>skapa</a:t>
            </a:r>
            <a:r>
              <a:rPr lang="en-GB" sz="2000" b="1" dirty="0">
                <a:solidFill>
                  <a:schemeClr val="tx1"/>
                </a:solidFill>
              </a:rPr>
              <a:t> </a:t>
            </a:r>
            <a:r>
              <a:rPr lang="en-GB" sz="2000" b="1" err="1">
                <a:solidFill>
                  <a:schemeClr val="tx1"/>
                </a:solidFill>
              </a:rPr>
              <a:t>sér</a:t>
            </a:r>
            <a:r>
              <a:rPr lang="en-GB" sz="2000" b="1" dirty="0">
                <a:solidFill>
                  <a:schemeClr val="tx1"/>
                </a:solidFill>
              </a:rPr>
              <a:t> </a:t>
            </a:r>
            <a:r>
              <a:rPr lang="en-GB" sz="2000" b="1" err="1">
                <a:solidFill>
                  <a:schemeClr val="tx1"/>
                </a:solidFill>
              </a:rPr>
              <a:t>traust</a:t>
            </a:r>
            <a:r>
              <a:rPr lang="en-GB" sz="2000" b="1" dirty="0">
                <a:solidFill>
                  <a:schemeClr val="tx1"/>
                </a:solidFill>
              </a:rPr>
              <a:t> í </a:t>
            </a:r>
            <a:r>
              <a:rPr lang="en-GB" sz="2000" b="1" dirty="0" err="1">
                <a:solidFill>
                  <a:schemeClr val="tx1"/>
                </a:solidFill>
              </a:rPr>
              <a:t>þínu</a:t>
            </a:r>
            <a:r>
              <a:rPr lang="en-GB" sz="2000" b="1" dirty="0">
                <a:solidFill>
                  <a:schemeClr val="tx1"/>
                </a:solidFill>
              </a:rPr>
              <a:t> </a:t>
            </a:r>
            <a:r>
              <a:rPr lang="en-GB" sz="2000" b="1" dirty="0" err="1">
                <a:solidFill>
                  <a:schemeClr val="tx1"/>
                </a:solidFill>
              </a:rPr>
              <a:t>nafni</a:t>
            </a:r>
            <a:r>
              <a:rPr lang="en-GB" sz="2000" b="1" dirty="0">
                <a:solidFill>
                  <a:schemeClr val="tx1"/>
                </a:solidFill>
              </a:rPr>
              <a:t> </a:t>
            </a:r>
          </a:p>
          <a:p>
            <a:pPr marL="342900" indent="-342900">
              <a:buFont typeface="Wingdings" panose="05000000000000000000" pitchFamily="2" charset="2"/>
              <a:buChar char="Ø"/>
            </a:pPr>
            <a:r>
              <a:rPr lang="en-GB" sz="2000" b="1" dirty="0" err="1">
                <a:solidFill>
                  <a:schemeClr val="tx1"/>
                </a:solidFill>
              </a:rPr>
              <a:t>Notaðu</a:t>
            </a:r>
            <a:r>
              <a:rPr lang="en-GB" sz="2000" b="1" dirty="0">
                <a:solidFill>
                  <a:schemeClr val="tx1"/>
                </a:solidFill>
              </a:rPr>
              <a:t> </a:t>
            </a:r>
            <a:r>
              <a:rPr lang="en-GB" sz="2000" b="1" dirty="0" err="1">
                <a:solidFill>
                  <a:schemeClr val="tx1"/>
                </a:solidFill>
              </a:rPr>
              <a:t>lykilorð</a:t>
            </a:r>
            <a:r>
              <a:rPr lang="en-GB" sz="2000" b="1" dirty="0">
                <a:solidFill>
                  <a:schemeClr val="tx1"/>
                </a:solidFill>
              </a:rPr>
              <a:t> </a:t>
            </a:r>
            <a:r>
              <a:rPr lang="en-GB" sz="2000" b="1" dirty="0" err="1">
                <a:solidFill>
                  <a:schemeClr val="tx1"/>
                </a:solidFill>
              </a:rPr>
              <a:t>til</a:t>
            </a:r>
            <a:r>
              <a:rPr lang="en-GB" sz="2000" b="1" dirty="0">
                <a:solidFill>
                  <a:schemeClr val="tx1"/>
                </a:solidFill>
              </a:rPr>
              <a:t> </a:t>
            </a:r>
            <a:r>
              <a:rPr lang="en-GB" sz="2000" b="1" dirty="0" err="1">
                <a:solidFill>
                  <a:schemeClr val="tx1"/>
                </a:solidFill>
              </a:rPr>
              <a:t>að</a:t>
            </a:r>
            <a:r>
              <a:rPr lang="en-GB" sz="2000" b="1" dirty="0">
                <a:solidFill>
                  <a:schemeClr val="tx1"/>
                </a:solidFill>
              </a:rPr>
              <a:t> </a:t>
            </a:r>
            <a:r>
              <a:rPr lang="en-GB" sz="2000" b="1" dirty="0" err="1">
                <a:solidFill>
                  <a:schemeClr val="tx1"/>
                </a:solidFill>
              </a:rPr>
              <a:t>opna</a:t>
            </a:r>
            <a:r>
              <a:rPr lang="en-GB" sz="2000" b="1" dirty="0">
                <a:solidFill>
                  <a:schemeClr val="tx1"/>
                </a:solidFill>
              </a:rPr>
              <a:t> </a:t>
            </a:r>
            <a:r>
              <a:rPr lang="en-GB" sz="2000" b="1" dirty="0" err="1">
                <a:solidFill>
                  <a:schemeClr val="tx1"/>
                </a:solidFill>
              </a:rPr>
              <a:t>tækin</a:t>
            </a:r>
            <a:r>
              <a:rPr lang="en-GB" sz="2000" b="1" dirty="0">
                <a:solidFill>
                  <a:schemeClr val="tx1"/>
                </a:solidFill>
              </a:rPr>
              <a:t> </a:t>
            </a:r>
            <a:r>
              <a:rPr lang="en-GB" sz="2000" b="1" dirty="0" err="1">
                <a:solidFill>
                  <a:schemeClr val="tx1"/>
                </a:solidFill>
              </a:rPr>
              <a:t>þín</a:t>
            </a:r>
            <a:endParaRPr lang="en-GB" sz="2000" b="1" dirty="0">
              <a:solidFill>
                <a:schemeClr val="tx1"/>
              </a:solidFill>
            </a:endParaRPr>
          </a:p>
          <a:p>
            <a:pPr marL="342900" indent="-342900">
              <a:buFont typeface="Wingdings" panose="05000000000000000000" pitchFamily="2" charset="2"/>
              <a:buChar char="Ø"/>
            </a:pPr>
            <a:r>
              <a:rPr lang="en-GB" sz="2000" b="1" dirty="0" err="1">
                <a:solidFill>
                  <a:schemeClr val="tx1"/>
                </a:solidFill>
              </a:rPr>
              <a:t>Notaðu</a:t>
            </a:r>
            <a:r>
              <a:rPr lang="en-GB" sz="2000" b="1" dirty="0">
                <a:solidFill>
                  <a:schemeClr val="tx1"/>
                </a:solidFill>
              </a:rPr>
              <a:t> </a:t>
            </a:r>
            <a:r>
              <a:rPr lang="en-GB" sz="2000" b="1" dirty="0" err="1">
                <a:solidFill>
                  <a:schemeClr val="tx1"/>
                </a:solidFill>
              </a:rPr>
              <a:t>örugg</a:t>
            </a:r>
            <a:r>
              <a:rPr lang="en-GB" sz="2000" b="1" dirty="0">
                <a:solidFill>
                  <a:schemeClr val="tx1"/>
                </a:solidFill>
              </a:rPr>
              <a:t> </a:t>
            </a:r>
            <a:r>
              <a:rPr lang="en-GB" sz="2000" b="1" dirty="0" err="1">
                <a:solidFill>
                  <a:schemeClr val="tx1"/>
                </a:solidFill>
              </a:rPr>
              <a:t>lykilorð</a:t>
            </a:r>
            <a:endParaRPr lang="en-GB" sz="2000" b="1" dirty="0">
              <a:solidFill>
                <a:schemeClr val="tx1"/>
              </a:solidFill>
            </a:endParaRPr>
          </a:p>
          <a:p>
            <a:pPr marL="342900" indent="-342900">
              <a:buFont typeface="Wingdings" panose="05000000000000000000" pitchFamily="2" charset="2"/>
              <a:buChar char="Ø"/>
            </a:pPr>
            <a:r>
              <a:rPr lang="en-GB" sz="2000" b="1" dirty="0" err="1">
                <a:solidFill>
                  <a:schemeClr val="tx1"/>
                </a:solidFill>
              </a:rPr>
              <a:t>Settu</a:t>
            </a:r>
            <a:r>
              <a:rPr lang="en-GB" sz="2000" b="1" dirty="0">
                <a:solidFill>
                  <a:schemeClr val="tx1"/>
                </a:solidFill>
              </a:rPr>
              <a:t> </a:t>
            </a:r>
            <a:r>
              <a:rPr lang="en-GB" sz="2000" b="1" dirty="0" err="1">
                <a:solidFill>
                  <a:schemeClr val="tx1"/>
                </a:solidFill>
              </a:rPr>
              <a:t>tvöfalda</a:t>
            </a:r>
            <a:r>
              <a:rPr lang="en-GB" sz="2000" b="1" dirty="0">
                <a:solidFill>
                  <a:schemeClr val="tx1"/>
                </a:solidFill>
              </a:rPr>
              <a:t> </a:t>
            </a:r>
            <a:r>
              <a:rPr lang="en-GB" sz="2000" b="1" dirty="0" err="1">
                <a:solidFill>
                  <a:schemeClr val="tx1"/>
                </a:solidFill>
              </a:rPr>
              <a:t>auðkenningu</a:t>
            </a:r>
            <a:r>
              <a:rPr lang="en-GB" sz="2000" b="1" dirty="0">
                <a:solidFill>
                  <a:schemeClr val="tx1"/>
                </a:solidFill>
              </a:rPr>
              <a:t> á </a:t>
            </a:r>
            <a:r>
              <a:rPr lang="en-GB" sz="2000" b="1" dirty="0" err="1">
                <a:solidFill>
                  <a:schemeClr val="tx1"/>
                </a:solidFill>
              </a:rPr>
              <a:t>tölvupóstinn</a:t>
            </a:r>
            <a:r>
              <a:rPr lang="en-GB" sz="2000" b="1" dirty="0">
                <a:solidFill>
                  <a:schemeClr val="tx1"/>
                </a:solidFill>
              </a:rPr>
              <a:t> </a:t>
            </a:r>
            <a:r>
              <a:rPr lang="en-GB" sz="2000" b="1" dirty="0" err="1">
                <a:solidFill>
                  <a:schemeClr val="tx1"/>
                </a:solidFill>
              </a:rPr>
              <a:t>þinn</a:t>
            </a:r>
            <a:r>
              <a:rPr lang="en-GB" sz="2000" b="1" dirty="0">
                <a:solidFill>
                  <a:schemeClr val="tx1"/>
                </a:solidFill>
              </a:rPr>
              <a:t> </a:t>
            </a:r>
            <a:r>
              <a:rPr lang="en-GB" sz="2000" b="1" dirty="0" err="1">
                <a:solidFill>
                  <a:schemeClr val="tx1"/>
                </a:solidFill>
              </a:rPr>
              <a:t>og</a:t>
            </a:r>
            <a:r>
              <a:rPr lang="en-GB" sz="2000" b="1" dirty="0">
                <a:solidFill>
                  <a:schemeClr val="tx1"/>
                </a:solidFill>
              </a:rPr>
              <a:t> </a:t>
            </a:r>
            <a:r>
              <a:rPr lang="en-GB" sz="2000" b="1" dirty="0" err="1">
                <a:solidFill>
                  <a:schemeClr val="tx1"/>
                </a:solidFill>
              </a:rPr>
              <a:t>reikninga</a:t>
            </a:r>
            <a:r>
              <a:rPr lang="en-GB" sz="2000" b="1" dirty="0">
                <a:solidFill>
                  <a:schemeClr val="tx1"/>
                </a:solidFill>
              </a:rPr>
              <a:t> </a:t>
            </a:r>
            <a:r>
              <a:rPr lang="en-GB" sz="2000" b="1" dirty="0" err="1">
                <a:solidFill>
                  <a:schemeClr val="tx1"/>
                </a:solidFill>
              </a:rPr>
              <a:t>sem</a:t>
            </a:r>
            <a:r>
              <a:rPr lang="en-GB" sz="2000" b="1" dirty="0">
                <a:solidFill>
                  <a:schemeClr val="tx1"/>
                </a:solidFill>
              </a:rPr>
              <a:t> </a:t>
            </a:r>
            <a:r>
              <a:rPr lang="en-GB" sz="2000" b="1" dirty="0" err="1">
                <a:solidFill>
                  <a:schemeClr val="tx1"/>
                </a:solidFill>
              </a:rPr>
              <a:t>tengjast</a:t>
            </a:r>
            <a:r>
              <a:rPr lang="en-GB" sz="2000" b="1" dirty="0">
                <a:solidFill>
                  <a:schemeClr val="tx1"/>
                </a:solidFill>
              </a:rPr>
              <a:t> </a:t>
            </a:r>
            <a:r>
              <a:rPr lang="en-GB" sz="2000" b="1" dirty="0" err="1">
                <a:solidFill>
                  <a:schemeClr val="tx1"/>
                </a:solidFill>
              </a:rPr>
              <a:t>fjármálum</a:t>
            </a:r>
            <a:endParaRPr lang="en-GB" sz="2000" b="1" dirty="0">
              <a:solidFill>
                <a:schemeClr val="tx1"/>
              </a:solidFill>
            </a:endParaRPr>
          </a:p>
          <a:p>
            <a:pPr marL="342900" indent="-342900">
              <a:buFont typeface="Wingdings" panose="05000000000000000000" pitchFamily="2" charset="2"/>
              <a:buChar char="Ø"/>
            </a:pPr>
            <a:r>
              <a:rPr lang="en-GB" sz="2000" b="1" dirty="0">
                <a:solidFill>
                  <a:schemeClr val="tx1"/>
                </a:solidFill>
              </a:rPr>
              <a:t>Ekki </a:t>
            </a:r>
            <a:r>
              <a:rPr lang="en-GB" sz="2000" b="1" dirty="0" err="1">
                <a:solidFill>
                  <a:schemeClr val="tx1"/>
                </a:solidFill>
              </a:rPr>
              <a:t>versla</a:t>
            </a:r>
            <a:r>
              <a:rPr lang="en-GB" sz="2000" b="1" dirty="0">
                <a:solidFill>
                  <a:schemeClr val="tx1"/>
                </a:solidFill>
              </a:rPr>
              <a:t> á </a:t>
            </a:r>
            <a:r>
              <a:rPr lang="en-GB" sz="2000" b="1" dirty="0" err="1">
                <a:solidFill>
                  <a:schemeClr val="tx1"/>
                </a:solidFill>
              </a:rPr>
              <a:t>netinu</a:t>
            </a:r>
            <a:r>
              <a:rPr lang="en-GB" sz="2000" b="1" dirty="0">
                <a:solidFill>
                  <a:schemeClr val="tx1"/>
                </a:solidFill>
              </a:rPr>
              <a:t> </a:t>
            </a:r>
            <a:r>
              <a:rPr lang="en-GB" sz="2000" b="1" dirty="0" err="1">
                <a:solidFill>
                  <a:schemeClr val="tx1"/>
                </a:solidFill>
              </a:rPr>
              <a:t>eða</a:t>
            </a:r>
            <a:r>
              <a:rPr lang="en-GB" sz="2000" b="1" dirty="0">
                <a:solidFill>
                  <a:schemeClr val="tx1"/>
                </a:solidFill>
              </a:rPr>
              <a:t> nota </a:t>
            </a:r>
            <a:r>
              <a:rPr lang="en-GB" sz="2000" b="1" dirty="0" err="1">
                <a:solidFill>
                  <a:schemeClr val="tx1"/>
                </a:solidFill>
              </a:rPr>
              <a:t>heimabanka</a:t>
            </a:r>
            <a:r>
              <a:rPr lang="en-GB" sz="2000" b="1" dirty="0">
                <a:solidFill>
                  <a:schemeClr val="tx1"/>
                </a:solidFill>
              </a:rPr>
              <a:t> á </a:t>
            </a:r>
            <a:r>
              <a:rPr lang="en-GB" sz="2000" b="1" dirty="0" err="1">
                <a:solidFill>
                  <a:schemeClr val="tx1"/>
                </a:solidFill>
              </a:rPr>
              <a:t>opnu</a:t>
            </a:r>
            <a:r>
              <a:rPr lang="en-GB" sz="2000" b="1" dirty="0">
                <a:solidFill>
                  <a:schemeClr val="tx1"/>
                </a:solidFill>
              </a:rPr>
              <a:t> </a:t>
            </a:r>
            <a:r>
              <a:rPr lang="en-GB" sz="2000" b="1" dirty="0" err="1">
                <a:solidFill>
                  <a:schemeClr val="tx1"/>
                </a:solidFill>
              </a:rPr>
              <a:t>neti</a:t>
            </a:r>
            <a:r>
              <a:rPr lang="en-GB" sz="2000" b="1" dirty="0">
                <a:solidFill>
                  <a:schemeClr val="tx1"/>
                </a:solidFill>
              </a:rPr>
              <a:t>, </a:t>
            </a:r>
            <a:r>
              <a:rPr lang="en-GB" sz="2000" b="1" dirty="0" err="1">
                <a:solidFill>
                  <a:schemeClr val="tx1"/>
                </a:solidFill>
              </a:rPr>
              <a:t>t.d.</a:t>
            </a:r>
            <a:r>
              <a:rPr lang="en-GB" sz="2000" b="1" dirty="0">
                <a:solidFill>
                  <a:schemeClr val="tx1"/>
                </a:solidFill>
              </a:rPr>
              <a:t> á </a:t>
            </a:r>
            <a:r>
              <a:rPr lang="en-GB" sz="2000" b="1" dirty="0" err="1">
                <a:solidFill>
                  <a:schemeClr val="tx1"/>
                </a:solidFill>
              </a:rPr>
              <a:t>kaffihúsi</a:t>
            </a:r>
            <a:r>
              <a:rPr lang="en-GB" sz="2000" b="1" dirty="0">
                <a:solidFill>
                  <a:schemeClr val="tx1"/>
                </a:solidFill>
              </a:rPr>
              <a:t> </a:t>
            </a:r>
            <a:r>
              <a:rPr lang="en-GB" sz="2000" b="1" dirty="0" err="1">
                <a:solidFill>
                  <a:schemeClr val="tx1"/>
                </a:solidFill>
              </a:rPr>
              <a:t>eða</a:t>
            </a:r>
            <a:r>
              <a:rPr lang="en-GB" sz="2000" b="1" dirty="0">
                <a:solidFill>
                  <a:schemeClr val="tx1"/>
                </a:solidFill>
              </a:rPr>
              <a:t> </a:t>
            </a:r>
            <a:r>
              <a:rPr lang="en-GB" sz="2000" b="1" dirty="0" err="1">
                <a:solidFill>
                  <a:schemeClr val="tx1"/>
                </a:solidFill>
              </a:rPr>
              <a:t>veitingastað</a:t>
            </a:r>
            <a:endParaRPr lang="en-GB" sz="2000" b="1" dirty="0">
              <a:solidFill>
                <a:schemeClr val="tx1"/>
              </a:solidFill>
            </a:endParaRPr>
          </a:p>
          <a:p>
            <a:pPr marL="342900" indent="-342900">
              <a:buFont typeface="Wingdings" panose="05000000000000000000" pitchFamily="2" charset="2"/>
              <a:buChar char="Ø"/>
            </a:pPr>
            <a:r>
              <a:rPr lang="en-GB" sz="2000" b="1" dirty="0" err="1">
                <a:solidFill>
                  <a:schemeClr val="tx1"/>
                </a:solidFill>
              </a:rPr>
              <a:t>Uppfærðu</a:t>
            </a:r>
            <a:r>
              <a:rPr lang="en-GB" sz="2000" b="1" dirty="0">
                <a:solidFill>
                  <a:schemeClr val="tx1"/>
                </a:solidFill>
              </a:rPr>
              <a:t> </a:t>
            </a:r>
            <a:r>
              <a:rPr lang="en-GB" sz="2000" b="1" dirty="0" err="1">
                <a:solidFill>
                  <a:schemeClr val="tx1"/>
                </a:solidFill>
              </a:rPr>
              <a:t>hugbúnaðinn</a:t>
            </a:r>
            <a:r>
              <a:rPr lang="en-GB" sz="2000" b="1" dirty="0">
                <a:solidFill>
                  <a:schemeClr val="tx1"/>
                </a:solidFill>
              </a:rPr>
              <a:t> </a:t>
            </a:r>
            <a:r>
              <a:rPr lang="en-GB" sz="2000" b="1" dirty="0" err="1">
                <a:solidFill>
                  <a:schemeClr val="tx1"/>
                </a:solidFill>
              </a:rPr>
              <a:t>þinn</a:t>
            </a:r>
            <a:r>
              <a:rPr lang="en-GB" sz="2000" b="1" dirty="0">
                <a:solidFill>
                  <a:schemeClr val="tx1"/>
                </a:solidFill>
              </a:rPr>
              <a:t> </a:t>
            </a:r>
            <a:r>
              <a:rPr lang="en-GB" sz="2000" b="1" dirty="0" err="1">
                <a:solidFill>
                  <a:schemeClr val="tx1"/>
                </a:solidFill>
              </a:rPr>
              <a:t>reglulega</a:t>
            </a:r>
            <a:endParaRPr lang="en-GB" sz="2000" b="1" dirty="0">
              <a:solidFill>
                <a:schemeClr val="tx1"/>
              </a:solidFill>
            </a:endParaRPr>
          </a:p>
          <a:p>
            <a:pPr marL="342900" indent="-342900">
              <a:buFont typeface="Wingdings" panose="05000000000000000000" pitchFamily="2" charset="2"/>
              <a:buChar char="Ø"/>
            </a:pPr>
            <a:r>
              <a:rPr lang="en-GB" sz="2000" b="1" dirty="0">
                <a:solidFill>
                  <a:schemeClr val="tx1"/>
                </a:solidFill>
              </a:rPr>
              <a:t>Ekki </a:t>
            </a:r>
            <a:r>
              <a:rPr lang="en-GB" sz="2000" b="1" dirty="0" err="1">
                <a:solidFill>
                  <a:schemeClr val="tx1"/>
                </a:solidFill>
              </a:rPr>
              <a:t>gefa</a:t>
            </a:r>
            <a:r>
              <a:rPr lang="en-GB" sz="2000" b="1" dirty="0">
                <a:solidFill>
                  <a:schemeClr val="tx1"/>
                </a:solidFill>
              </a:rPr>
              <a:t> </a:t>
            </a:r>
            <a:r>
              <a:rPr lang="en-GB" sz="2000" b="1" dirty="0" err="1">
                <a:solidFill>
                  <a:schemeClr val="tx1"/>
                </a:solidFill>
              </a:rPr>
              <a:t>upp</a:t>
            </a:r>
            <a:r>
              <a:rPr lang="en-GB" sz="2000" b="1" dirty="0">
                <a:solidFill>
                  <a:schemeClr val="tx1"/>
                </a:solidFill>
              </a:rPr>
              <a:t> </a:t>
            </a:r>
            <a:r>
              <a:rPr lang="en-GB" sz="2000" b="1" dirty="0" err="1">
                <a:solidFill>
                  <a:schemeClr val="tx1"/>
                </a:solidFill>
              </a:rPr>
              <a:t>persónuupplýsingar</a:t>
            </a:r>
            <a:r>
              <a:rPr lang="en-GB" sz="2000" b="1" dirty="0">
                <a:solidFill>
                  <a:schemeClr val="tx1"/>
                </a:solidFill>
              </a:rPr>
              <a:t> í </a:t>
            </a:r>
            <a:r>
              <a:rPr lang="en-GB" sz="2000" b="1" dirty="0" err="1">
                <a:solidFill>
                  <a:schemeClr val="tx1"/>
                </a:solidFill>
              </a:rPr>
              <a:t>gegnum</a:t>
            </a:r>
            <a:r>
              <a:rPr lang="en-GB" sz="2000" b="1" dirty="0">
                <a:solidFill>
                  <a:schemeClr val="tx1"/>
                </a:solidFill>
              </a:rPr>
              <a:t> </a:t>
            </a:r>
            <a:r>
              <a:rPr lang="en-GB" sz="2000" b="1" dirty="0" err="1">
                <a:solidFill>
                  <a:schemeClr val="tx1"/>
                </a:solidFill>
              </a:rPr>
              <a:t>síma</a:t>
            </a:r>
            <a:r>
              <a:rPr lang="en-GB" sz="2000" b="1" dirty="0">
                <a:solidFill>
                  <a:schemeClr val="tx1"/>
                </a:solidFill>
              </a:rPr>
              <a:t>, </a:t>
            </a:r>
            <a:r>
              <a:rPr lang="en-GB" sz="2000" b="1" dirty="0" err="1">
                <a:solidFill>
                  <a:schemeClr val="tx1"/>
                </a:solidFill>
              </a:rPr>
              <a:t>tölvupóst</a:t>
            </a:r>
            <a:r>
              <a:rPr lang="en-GB" sz="2000" b="1" dirty="0">
                <a:solidFill>
                  <a:schemeClr val="tx1"/>
                </a:solidFill>
              </a:rPr>
              <a:t> </a:t>
            </a:r>
            <a:r>
              <a:rPr lang="en-GB" sz="2000" b="1" dirty="0" err="1">
                <a:solidFill>
                  <a:schemeClr val="tx1"/>
                </a:solidFill>
              </a:rPr>
              <a:t>eða</a:t>
            </a:r>
            <a:r>
              <a:rPr lang="en-GB" sz="2000" b="1" dirty="0">
                <a:solidFill>
                  <a:schemeClr val="tx1"/>
                </a:solidFill>
              </a:rPr>
              <a:t> </a:t>
            </a:r>
            <a:r>
              <a:rPr lang="en-GB" sz="2000" b="1" dirty="0" err="1">
                <a:solidFill>
                  <a:schemeClr val="tx1"/>
                </a:solidFill>
              </a:rPr>
              <a:t>skilaboð</a:t>
            </a:r>
          </a:p>
          <a:p>
            <a:pPr marL="342900" indent="-342900">
              <a:buFont typeface="Wingdings" panose="05000000000000000000" pitchFamily="2" charset="2"/>
              <a:buChar char="Ø"/>
            </a:pPr>
            <a:r>
              <a:rPr lang="en-GB" sz="2000" b="1" dirty="0" err="1">
                <a:solidFill>
                  <a:schemeClr val="tx1"/>
                </a:solidFill>
              </a:rPr>
              <a:t>Gættu</a:t>
            </a:r>
            <a:r>
              <a:rPr lang="en-GB" sz="2000" b="1" dirty="0">
                <a:solidFill>
                  <a:schemeClr val="tx1"/>
                </a:solidFill>
              </a:rPr>
              <a:t> </a:t>
            </a:r>
            <a:r>
              <a:rPr lang="en-GB" sz="2000" b="1" dirty="0" err="1">
                <a:solidFill>
                  <a:schemeClr val="tx1"/>
                </a:solidFill>
              </a:rPr>
              <a:t>varúðar</a:t>
            </a:r>
            <a:r>
              <a:rPr lang="en-GB" sz="2000" b="1" dirty="0">
                <a:solidFill>
                  <a:schemeClr val="tx1"/>
                </a:solidFill>
              </a:rPr>
              <a:t> </a:t>
            </a:r>
            <a:r>
              <a:rPr lang="en-GB" sz="2000" b="1" dirty="0" err="1">
                <a:solidFill>
                  <a:schemeClr val="tx1"/>
                </a:solidFill>
              </a:rPr>
              <a:t>við</a:t>
            </a:r>
            <a:r>
              <a:rPr lang="en-GB" sz="2000" b="1" dirty="0">
                <a:solidFill>
                  <a:schemeClr val="tx1"/>
                </a:solidFill>
              </a:rPr>
              <a:t> </a:t>
            </a:r>
            <a:r>
              <a:rPr lang="en-GB" sz="2000" b="1" dirty="0" err="1">
                <a:solidFill>
                  <a:schemeClr val="tx1"/>
                </a:solidFill>
              </a:rPr>
              <a:t>að</a:t>
            </a:r>
            <a:r>
              <a:rPr lang="en-GB" sz="2000" b="1" dirty="0">
                <a:solidFill>
                  <a:schemeClr val="tx1"/>
                </a:solidFill>
              </a:rPr>
              <a:t> </a:t>
            </a:r>
            <a:r>
              <a:rPr lang="en-GB" sz="2000" b="1" dirty="0" err="1">
                <a:solidFill>
                  <a:schemeClr val="tx1"/>
                </a:solidFill>
              </a:rPr>
              <a:t>opna</a:t>
            </a:r>
            <a:r>
              <a:rPr lang="en-GB" sz="2000" b="1" dirty="0">
                <a:solidFill>
                  <a:schemeClr val="tx1"/>
                </a:solidFill>
              </a:rPr>
              <a:t> </a:t>
            </a:r>
            <a:r>
              <a:rPr lang="en-GB" sz="2000" b="1" dirty="0" err="1">
                <a:solidFill>
                  <a:schemeClr val="tx1"/>
                </a:solidFill>
              </a:rPr>
              <a:t>viðhengi</a:t>
            </a:r>
            <a:r>
              <a:rPr lang="en-GB" sz="2000" b="1" dirty="0">
                <a:solidFill>
                  <a:schemeClr val="tx1"/>
                </a:solidFill>
              </a:rPr>
              <a:t> í </a:t>
            </a:r>
            <a:r>
              <a:rPr lang="en-GB" sz="2000" b="1" dirty="0" err="1">
                <a:solidFill>
                  <a:schemeClr val="tx1"/>
                </a:solidFill>
              </a:rPr>
              <a:t>tölvupósti</a:t>
            </a:r>
            <a:r>
              <a:rPr lang="en-GB" sz="2000" b="1" dirty="0">
                <a:solidFill>
                  <a:schemeClr val="tx1"/>
                </a:solidFill>
              </a:rPr>
              <a:t> </a:t>
            </a:r>
            <a:r>
              <a:rPr lang="en-GB" sz="2000" b="1" dirty="0" err="1">
                <a:solidFill>
                  <a:schemeClr val="tx1"/>
                </a:solidFill>
              </a:rPr>
              <a:t>eða</a:t>
            </a:r>
            <a:r>
              <a:rPr lang="en-GB" sz="2000" b="1" dirty="0">
                <a:solidFill>
                  <a:schemeClr val="tx1"/>
                </a:solidFill>
              </a:rPr>
              <a:t> </a:t>
            </a:r>
            <a:r>
              <a:rPr lang="en-GB" sz="2000" b="1" dirty="0" err="1">
                <a:solidFill>
                  <a:schemeClr val="tx1"/>
                </a:solidFill>
              </a:rPr>
              <a:t>smella</a:t>
            </a:r>
            <a:r>
              <a:rPr lang="en-GB" sz="2000" b="1" dirty="0">
                <a:solidFill>
                  <a:schemeClr val="tx1"/>
                </a:solidFill>
              </a:rPr>
              <a:t> á </a:t>
            </a:r>
            <a:r>
              <a:rPr lang="en-GB" sz="2000" b="1" dirty="0" err="1">
                <a:solidFill>
                  <a:schemeClr val="tx1"/>
                </a:solidFill>
              </a:rPr>
              <a:t>tengla</a:t>
            </a:r>
            <a:endParaRPr lang="en-GB" sz="2000" b="1" dirty="0">
              <a:solidFill>
                <a:schemeClr val="tx1"/>
              </a:solidFill>
            </a:endParaRPr>
          </a:p>
        </p:txBody>
      </p:sp>
    </p:spTree>
    <p:extLst>
      <p:ext uri="{BB962C8B-B14F-4D97-AF65-F5344CB8AC3E}">
        <p14:creationId xmlns:p14="http://schemas.microsoft.com/office/powerpoint/2010/main" val="439744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500" y="212141"/>
            <a:ext cx="7920850" cy="811987"/>
          </a:xfrm>
        </p:spPr>
        <p:txBody>
          <a:bodyPr/>
          <a:lstStyle/>
          <a:p>
            <a:r>
              <a:rPr lang="en-GB" sz="3600" dirty="0" err="1">
                <a:solidFill>
                  <a:schemeClr val="tx1"/>
                </a:solidFill>
              </a:rPr>
              <a:t>Hver</a:t>
            </a:r>
            <a:r>
              <a:rPr lang="en-GB" sz="3600" dirty="0">
                <a:solidFill>
                  <a:schemeClr val="tx1"/>
                </a:solidFill>
              </a:rPr>
              <a:t> er </a:t>
            </a:r>
            <a:r>
              <a:rPr lang="en-GB" sz="3600" dirty="0" err="1">
                <a:solidFill>
                  <a:schemeClr val="tx1"/>
                </a:solidFill>
              </a:rPr>
              <a:t>mesta</a:t>
            </a:r>
            <a:r>
              <a:rPr lang="en-GB" sz="3600" dirty="0">
                <a:solidFill>
                  <a:schemeClr val="tx1"/>
                </a:solidFill>
              </a:rPr>
              <a:t> </a:t>
            </a:r>
            <a:r>
              <a:rPr lang="en-GB" sz="3600" dirty="0" err="1">
                <a:solidFill>
                  <a:schemeClr val="tx1"/>
                </a:solidFill>
              </a:rPr>
              <a:t>áhættan</a:t>
            </a:r>
            <a:r>
              <a:rPr lang="en-GB" sz="3600" dirty="0">
                <a:solidFill>
                  <a:schemeClr val="tx1"/>
                </a:solidFill>
              </a:rPr>
              <a:t>?</a:t>
            </a:r>
          </a:p>
        </p:txBody>
      </p:sp>
      <p:sp>
        <p:nvSpPr>
          <p:cNvPr id="3" name="Rectangle 2"/>
          <p:cNvSpPr/>
          <p:nvPr/>
        </p:nvSpPr>
        <p:spPr>
          <a:xfrm>
            <a:off x="-1957" y="1364831"/>
            <a:ext cx="9145957" cy="2677656"/>
          </a:xfrm>
          <a:prstGeom prst="rect">
            <a:avLst/>
          </a:prstGeom>
        </p:spPr>
        <p:txBody>
          <a:bodyPr wrap="square" lIns="91440" tIns="45720" rIns="91440" bIns="45720" anchor="t">
            <a:spAutoFit/>
          </a:bodyPr>
          <a:lstStyle/>
          <a:p>
            <a:r>
              <a:rPr lang="en-GB" sz="2400" b="1" dirty="0" err="1">
                <a:solidFill>
                  <a:schemeClr val="tx1"/>
                </a:solidFill>
                <a:latin typeface="arial"/>
              </a:rPr>
              <a:t>Fyrirtæki</a:t>
            </a:r>
            <a:r>
              <a:rPr lang="en-GB" sz="2400" b="1" dirty="0">
                <a:solidFill>
                  <a:schemeClr val="tx1"/>
                </a:solidFill>
                <a:latin typeface="arial"/>
              </a:rPr>
              <a:t> á </a:t>
            </a:r>
            <a:r>
              <a:rPr lang="en-GB" sz="2400" b="1" dirty="0" err="1">
                <a:solidFill>
                  <a:schemeClr val="tx1"/>
                </a:solidFill>
                <a:latin typeface="arial"/>
              </a:rPr>
              <a:t>netinu</a:t>
            </a:r>
            <a:r>
              <a:rPr lang="en-GB" sz="2400" b="1" dirty="0">
                <a:solidFill>
                  <a:schemeClr val="tx1"/>
                </a:solidFill>
                <a:latin typeface="arial"/>
              </a:rPr>
              <a:t> </a:t>
            </a:r>
            <a:r>
              <a:rPr lang="en-GB" sz="2400" b="1" dirty="0" err="1">
                <a:solidFill>
                  <a:schemeClr val="tx1"/>
                </a:solidFill>
                <a:latin typeface="arial"/>
              </a:rPr>
              <a:t>eru</a:t>
            </a:r>
            <a:r>
              <a:rPr lang="en-GB" sz="2400" b="1" dirty="0">
                <a:solidFill>
                  <a:schemeClr val="tx1"/>
                </a:solidFill>
                <a:latin typeface="arial"/>
              </a:rPr>
              <a:t> </a:t>
            </a:r>
            <a:r>
              <a:rPr lang="en-GB" sz="2400" b="1" dirty="0" err="1">
                <a:solidFill>
                  <a:schemeClr val="tx1"/>
                </a:solidFill>
                <a:latin typeface="arial"/>
              </a:rPr>
              <a:t>sýnileg</a:t>
            </a:r>
            <a:r>
              <a:rPr lang="en-GB" sz="2400" b="1" dirty="0">
                <a:solidFill>
                  <a:schemeClr val="tx1"/>
                </a:solidFill>
                <a:latin typeface="arial"/>
              </a:rPr>
              <a:t> í </a:t>
            </a:r>
            <a:r>
              <a:rPr lang="en-GB" sz="2400" b="1" dirty="0" err="1">
                <a:solidFill>
                  <a:schemeClr val="tx1"/>
                </a:solidFill>
                <a:latin typeface="arial"/>
              </a:rPr>
              <a:t>gegnum</a:t>
            </a:r>
            <a:r>
              <a:rPr lang="en-GB" sz="2400" b="1" dirty="0">
                <a:solidFill>
                  <a:schemeClr val="tx1"/>
                </a:solidFill>
                <a:latin typeface="arial"/>
              </a:rPr>
              <a:t>  </a:t>
            </a:r>
            <a:endParaRPr lang="en-GB" sz="2400" b="1" dirty="0">
              <a:solidFill>
                <a:schemeClr val="tx1"/>
              </a:solidFill>
              <a:latin typeface="arial" panose="020B0604020202020204" pitchFamily="34" charset="0"/>
            </a:endParaRPr>
          </a:p>
          <a:p>
            <a:r>
              <a:rPr lang="en-GB" sz="2400" b="1" dirty="0" err="1">
                <a:solidFill>
                  <a:schemeClr val="tx1"/>
                </a:solidFill>
                <a:latin typeface="arial"/>
              </a:rPr>
              <a:t>heimasíðu</a:t>
            </a:r>
            <a:r>
              <a:rPr lang="en-GB" sz="2400" b="1" dirty="0">
                <a:solidFill>
                  <a:schemeClr val="tx1"/>
                </a:solidFill>
                <a:latin typeface="arial"/>
              </a:rPr>
              <a:t>, </a:t>
            </a:r>
            <a:r>
              <a:rPr lang="en-GB" sz="2400" b="1" dirty="0" err="1">
                <a:solidFill>
                  <a:schemeClr val="tx1"/>
                </a:solidFill>
                <a:latin typeface="arial"/>
              </a:rPr>
              <a:t>samfélagsmiðla</a:t>
            </a:r>
            <a:r>
              <a:rPr lang="en-GB" sz="2400" b="1" dirty="0">
                <a:solidFill>
                  <a:schemeClr val="tx1"/>
                </a:solidFill>
                <a:latin typeface="arial"/>
              </a:rPr>
              <a:t>, </a:t>
            </a:r>
            <a:r>
              <a:rPr lang="en-GB" sz="2400" b="1" dirty="0" err="1">
                <a:solidFill>
                  <a:schemeClr val="tx1"/>
                </a:solidFill>
                <a:latin typeface="arial"/>
              </a:rPr>
              <a:t>blogg</a:t>
            </a:r>
            <a:r>
              <a:rPr lang="en-GB" sz="2400" b="1" dirty="0">
                <a:solidFill>
                  <a:schemeClr val="tx1"/>
                </a:solidFill>
                <a:latin typeface="arial"/>
              </a:rPr>
              <a:t> </a:t>
            </a:r>
            <a:r>
              <a:rPr lang="en-GB" sz="2400" b="1" dirty="0" err="1">
                <a:solidFill>
                  <a:schemeClr val="tx1"/>
                </a:solidFill>
                <a:latin typeface="arial"/>
              </a:rPr>
              <a:t>og</a:t>
            </a:r>
            <a:r>
              <a:rPr lang="en-GB" sz="2400" b="1" dirty="0">
                <a:solidFill>
                  <a:schemeClr val="tx1"/>
                </a:solidFill>
                <a:latin typeface="arial"/>
              </a:rPr>
              <a:t> </a:t>
            </a:r>
            <a:endParaRPr lang="en-GB" sz="2400" b="1">
              <a:solidFill>
                <a:schemeClr val="tx1"/>
              </a:solidFill>
              <a:latin typeface="arial" panose="020B0604020202020204" pitchFamily="34" charset="0"/>
            </a:endParaRPr>
          </a:p>
          <a:p>
            <a:r>
              <a:rPr lang="en-GB" sz="2400" b="1" dirty="0" err="1">
                <a:solidFill>
                  <a:schemeClr val="tx1"/>
                </a:solidFill>
                <a:latin typeface="arial"/>
              </a:rPr>
              <a:t>auglýsingar</a:t>
            </a:r>
            <a:r>
              <a:rPr lang="en-GB" sz="2400" b="1" dirty="0">
                <a:solidFill>
                  <a:schemeClr val="tx1"/>
                </a:solidFill>
                <a:latin typeface="arial"/>
              </a:rPr>
              <a:t>.  </a:t>
            </a:r>
            <a:endParaRPr lang="en-GB" sz="2400" b="1" dirty="0">
              <a:solidFill>
                <a:schemeClr val="tx1"/>
              </a:solidFill>
              <a:latin typeface="arial" panose="020B0604020202020204" pitchFamily="34" charset="0"/>
            </a:endParaRPr>
          </a:p>
          <a:p>
            <a:r>
              <a:rPr lang="en-GB" sz="2400" b="1" dirty="0" err="1">
                <a:solidFill>
                  <a:schemeClr val="tx1"/>
                </a:solidFill>
                <a:latin typeface="arial"/>
              </a:rPr>
              <a:t>Megintilgangurinn</a:t>
            </a:r>
            <a:r>
              <a:rPr lang="en-GB" sz="2400" b="1" dirty="0">
                <a:solidFill>
                  <a:schemeClr val="tx1"/>
                </a:solidFill>
                <a:latin typeface="arial"/>
              </a:rPr>
              <a:t> </a:t>
            </a:r>
            <a:r>
              <a:rPr lang="en-GB" sz="2400" b="1" dirty="0" err="1">
                <a:solidFill>
                  <a:schemeClr val="tx1"/>
                </a:solidFill>
                <a:latin typeface="arial"/>
              </a:rPr>
              <a:t>með</a:t>
            </a:r>
            <a:r>
              <a:rPr lang="en-GB" sz="2400" b="1" dirty="0">
                <a:solidFill>
                  <a:schemeClr val="tx1"/>
                </a:solidFill>
                <a:latin typeface="arial"/>
              </a:rPr>
              <a:t> </a:t>
            </a:r>
            <a:r>
              <a:rPr lang="en-GB" sz="2400" b="1" dirty="0" err="1">
                <a:solidFill>
                  <a:schemeClr val="tx1"/>
                </a:solidFill>
                <a:latin typeface="arial"/>
              </a:rPr>
              <a:t>því</a:t>
            </a:r>
            <a:r>
              <a:rPr lang="en-GB" sz="2400" b="1" dirty="0">
                <a:solidFill>
                  <a:schemeClr val="tx1"/>
                </a:solidFill>
                <a:latin typeface="arial"/>
              </a:rPr>
              <a:t> </a:t>
            </a:r>
            <a:r>
              <a:rPr lang="en-GB" sz="2400" b="1" dirty="0" err="1">
                <a:solidFill>
                  <a:schemeClr val="tx1"/>
                </a:solidFill>
                <a:latin typeface="arial"/>
              </a:rPr>
              <a:t>að</a:t>
            </a:r>
            <a:r>
              <a:rPr lang="en-GB" sz="2400" b="1" dirty="0">
                <a:solidFill>
                  <a:schemeClr val="tx1"/>
                </a:solidFill>
                <a:latin typeface="arial"/>
              </a:rPr>
              <a:t> vera á </a:t>
            </a:r>
          </a:p>
          <a:p>
            <a:r>
              <a:rPr lang="en-GB" sz="2400" b="1" dirty="0" err="1">
                <a:solidFill>
                  <a:schemeClr val="tx1"/>
                </a:solidFill>
                <a:latin typeface="arial"/>
              </a:rPr>
              <a:t>netinu</a:t>
            </a:r>
            <a:r>
              <a:rPr lang="en-GB" sz="2400" b="1" dirty="0">
                <a:solidFill>
                  <a:schemeClr val="tx1"/>
                </a:solidFill>
                <a:latin typeface="arial"/>
              </a:rPr>
              <a:t> er </a:t>
            </a:r>
            <a:r>
              <a:rPr lang="en-GB" sz="2400" b="1" dirty="0" err="1">
                <a:solidFill>
                  <a:schemeClr val="tx1"/>
                </a:solidFill>
                <a:latin typeface="arial"/>
              </a:rPr>
              <a:t>að</a:t>
            </a:r>
            <a:r>
              <a:rPr lang="en-GB" sz="2400" b="1" dirty="0">
                <a:solidFill>
                  <a:schemeClr val="tx1"/>
                </a:solidFill>
                <a:latin typeface="arial"/>
              </a:rPr>
              <a:t> </a:t>
            </a:r>
            <a:r>
              <a:rPr lang="en-GB" sz="2400" b="1" dirty="0" err="1">
                <a:solidFill>
                  <a:schemeClr val="tx1"/>
                </a:solidFill>
                <a:latin typeface="arial"/>
              </a:rPr>
              <a:t>ná</a:t>
            </a:r>
            <a:r>
              <a:rPr lang="en-GB" sz="2400" b="1" dirty="0">
                <a:solidFill>
                  <a:schemeClr val="tx1"/>
                </a:solidFill>
                <a:latin typeface="arial"/>
              </a:rPr>
              <a:t> </a:t>
            </a:r>
            <a:r>
              <a:rPr lang="en-GB" sz="2400" b="1" dirty="0" err="1">
                <a:solidFill>
                  <a:schemeClr val="tx1"/>
                </a:solidFill>
                <a:latin typeface="arial"/>
              </a:rPr>
              <a:t>til</a:t>
            </a:r>
            <a:r>
              <a:rPr lang="en-GB" sz="2400" b="1" dirty="0">
                <a:solidFill>
                  <a:schemeClr val="tx1"/>
                </a:solidFill>
                <a:latin typeface="arial"/>
              </a:rPr>
              <a:t> </a:t>
            </a:r>
            <a:r>
              <a:rPr lang="en-GB" sz="2400" b="1" dirty="0" err="1">
                <a:solidFill>
                  <a:schemeClr val="tx1"/>
                </a:solidFill>
                <a:latin typeface="arial"/>
              </a:rPr>
              <a:t>sem</a:t>
            </a:r>
            <a:r>
              <a:rPr lang="en-GB" sz="2400" b="1" dirty="0">
                <a:solidFill>
                  <a:schemeClr val="tx1"/>
                </a:solidFill>
                <a:latin typeface="arial"/>
              </a:rPr>
              <a:t> </a:t>
            </a:r>
            <a:r>
              <a:rPr lang="en-GB" sz="2400" b="1" dirty="0" err="1">
                <a:solidFill>
                  <a:schemeClr val="tx1"/>
                </a:solidFill>
                <a:latin typeface="arial"/>
              </a:rPr>
              <a:t>flestra</a:t>
            </a:r>
            <a:r>
              <a:rPr lang="en-GB" sz="2400" b="1" dirty="0">
                <a:solidFill>
                  <a:schemeClr val="tx1"/>
                </a:solidFill>
                <a:latin typeface="arial"/>
              </a:rPr>
              <a:t> </a:t>
            </a:r>
            <a:endParaRPr lang="en-GB">
              <a:solidFill>
                <a:schemeClr val="tx1"/>
              </a:solidFill>
            </a:endParaRPr>
          </a:p>
          <a:p>
            <a:r>
              <a:rPr lang="en-GB" sz="2400" b="1" dirty="0">
                <a:solidFill>
                  <a:schemeClr val="tx1"/>
                </a:solidFill>
                <a:latin typeface="arial"/>
              </a:rPr>
              <a:t>í </a:t>
            </a:r>
            <a:r>
              <a:rPr lang="en-GB" sz="2400" b="1" dirty="0" err="1">
                <a:solidFill>
                  <a:schemeClr val="tx1"/>
                </a:solidFill>
                <a:latin typeface="arial"/>
              </a:rPr>
              <a:t>þeim</a:t>
            </a:r>
            <a:r>
              <a:rPr lang="en-GB" sz="2400" b="1" dirty="0">
                <a:solidFill>
                  <a:schemeClr val="tx1"/>
                </a:solidFill>
                <a:latin typeface="arial"/>
              </a:rPr>
              <a:t> </a:t>
            </a:r>
            <a:r>
              <a:rPr lang="en-GB" sz="2400" b="1" dirty="0" err="1">
                <a:solidFill>
                  <a:schemeClr val="tx1"/>
                </a:solidFill>
                <a:latin typeface="arial"/>
              </a:rPr>
              <a:t>tilgangi</a:t>
            </a:r>
            <a:r>
              <a:rPr lang="en-GB" sz="2400" b="1" dirty="0">
                <a:solidFill>
                  <a:schemeClr val="tx1"/>
                </a:solidFill>
                <a:latin typeface="arial"/>
              </a:rPr>
              <a:t> </a:t>
            </a:r>
            <a:r>
              <a:rPr lang="en-GB" sz="2400" b="1" dirty="0" err="1">
                <a:solidFill>
                  <a:schemeClr val="tx1"/>
                </a:solidFill>
                <a:latin typeface="arial"/>
              </a:rPr>
              <a:t>að</a:t>
            </a:r>
            <a:r>
              <a:rPr lang="en-GB" sz="2400" b="1" dirty="0">
                <a:solidFill>
                  <a:schemeClr val="tx1"/>
                </a:solidFill>
                <a:latin typeface="arial"/>
              </a:rPr>
              <a:t> </a:t>
            </a:r>
            <a:r>
              <a:rPr lang="en-GB" sz="2400" b="1" dirty="0" err="1">
                <a:solidFill>
                  <a:schemeClr val="tx1"/>
                </a:solidFill>
                <a:latin typeface="arial"/>
              </a:rPr>
              <a:t>auka</a:t>
            </a:r>
            <a:r>
              <a:rPr lang="en-GB" sz="2400" b="1" dirty="0">
                <a:solidFill>
                  <a:schemeClr val="tx1"/>
                </a:solidFill>
                <a:latin typeface="arial"/>
              </a:rPr>
              <a:t> </a:t>
            </a:r>
            <a:r>
              <a:rPr lang="en-GB" sz="2400" b="1" dirty="0" err="1">
                <a:solidFill>
                  <a:schemeClr val="tx1"/>
                </a:solidFill>
                <a:latin typeface="arial"/>
              </a:rPr>
              <a:t>söluna</a:t>
            </a:r>
            <a:r>
              <a:rPr lang="en-GB" sz="2400" b="1" dirty="0">
                <a:solidFill>
                  <a:schemeClr val="tx1"/>
                </a:solidFill>
                <a:latin typeface="arial"/>
              </a:rPr>
              <a:t>.  </a:t>
            </a:r>
            <a:endParaRPr lang="en-IE" sz="2400" b="1" dirty="0">
              <a:solidFill>
                <a:schemeClr val="tx1"/>
              </a:solidFill>
              <a:latin typeface="arial"/>
            </a:endParaRPr>
          </a:p>
          <a:p>
            <a:r>
              <a:rPr lang="en-GB" sz="2400" b="1" dirty="0">
                <a:solidFill>
                  <a:schemeClr val="tx1"/>
                </a:solidFill>
              </a:rPr>
              <a:t>Mesta </a:t>
            </a:r>
            <a:r>
              <a:rPr lang="en-GB" sz="2400" b="1" dirty="0" err="1">
                <a:solidFill>
                  <a:schemeClr val="tx1"/>
                </a:solidFill>
              </a:rPr>
              <a:t>áhættan</a:t>
            </a:r>
            <a:r>
              <a:rPr lang="en-GB" sz="2400" b="1" dirty="0">
                <a:solidFill>
                  <a:schemeClr val="tx1"/>
                </a:solidFill>
              </a:rPr>
              <a:t> </a:t>
            </a:r>
            <a:r>
              <a:rPr lang="en-GB" sz="2400" b="1" dirty="0" err="1">
                <a:solidFill>
                  <a:schemeClr val="tx1"/>
                </a:solidFill>
              </a:rPr>
              <a:t>eru</a:t>
            </a:r>
            <a:r>
              <a:rPr lang="en-GB" sz="2400" b="1" dirty="0">
                <a:solidFill>
                  <a:schemeClr val="tx1"/>
                </a:solidFill>
              </a:rPr>
              <a:t> </a:t>
            </a:r>
            <a:r>
              <a:rPr lang="en-GB" sz="2400" b="1" dirty="0" err="1">
                <a:solidFill>
                  <a:schemeClr val="tx1"/>
                </a:solidFill>
              </a:rPr>
              <a:t>tilslakanir</a:t>
            </a:r>
            <a:r>
              <a:rPr lang="en-GB" sz="2400" b="1" dirty="0">
                <a:solidFill>
                  <a:schemeClr val="tx1"/>
                </a:solidFill>
              </a:rPr>
              <a:t> í </a:t>
            </a:r>
            <a:r>
              <a:rPr lang="en-GB" sz="2400" b="1" dirty="0" err="1">
                <a:solidFill>
                  <a:schemeClr val="tx1"/>
                </a:solidFill>
              </a:rPr>
              <a:t>öryggismálum</a:t>
            </a:r>
            <a:endParaRPr lang="en-IE" dirty="0" err="1"/>
          </a:p>
        </p:txBody>
      </p:sp>
      <p:pic>
        <p:nvPicPr>
          <p:cNvPr id="3076" name="Picture 4" descr="Are You Making The Most of Social Med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4746" y="1425544"/>
            <a:ext cx="2754274" cy="2025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0642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402" y="504749"/>
            <a:ext cx="8141817" cy="866015"/>
          </a:xfrm>
        </p:spPr>
        <p:txBody>
          <a:bodyPr/>
          <a:lstStyle/>
          <a:p>
            <a:r>
              <a:rPr lang="en-GB">
                <a:solidFill>
                  <a:schemeClr val="tx1"/>
                </a:solidFill>
              </a:rPr>
              <a:t>10 mikilvægustu öryggisreglurnar á netinu</a:t>
            </a:r>
          </a:p>
        </p:txBody>
      </p:sp>
      <p:sp>
        <p:nvSpPr>
          <p:cNvPr id="3" name="Rectangle 2"/>
          <p:cNvSpPr/>
          <p:nvPr/>
        </p:nvSpPr>
        <p:spPr>
          <a:xfrm>
            <a:off x="168249" y="1255800"/>
            <a:ext cx="8588045" cy="3077766"/>
          </a:xfrm>
          <a:prstGeom prst="rect">
            <a:avLst/>
          </a:prstGeom>
        </p:spPr>
        <p:txBody>
          <a:bodyPr wrap="square" lIns="91440" tIns="45720" rIns="91440" bIns="45720" anchor="t">
            <a:spAutoFit/>
          </a:bodyPr>
          <a:lstStyle/>
          <a:p>
            <a:pPr marL="285750" indent="-285750">
              <a:buFont typeface="Wingdings" panose="05000000000000000000" pitchFamily="2" charset="2"/>
              <a:buChar char="Ø"/>
            </a:pPr>
            <a:r>
              <a:rPr lang="en-GB" sz="1800" dirty="0">
                <a:solidFill>
                  <a:srgbClr val="202124"/>
                </a:solidFill>
                <a:latin typeface="arial"/>
              </a:rPr>
              <a:t>Haltu </a:t>
            </a:r>
            <a:r>
              <a:rPr lang="en-GB" sz="1800" dirty="0" err="1">
                <a:solidFill>
                  <a:srgbClr val="202124"/>
                </a:solidFill>
                <a:latin typeface="arial"/>
              </a:rPr>
              <a:t>persónuupplýsingum</a:t>
            </a:r>
            <a:r>
              <a:rPr lang="en-GB" sz="1800" dirty="0">
                <a:solidFill>
                  <a:srgbClr val="202124"/>
                </a:solidFill>
                <a:latin typeface="arial"/>
              </a:rPr>
              <a:t> </a:t>
            </a:r>
            <a:r>
              <a:rPr lang="en-GB" sz="1800" dirty="0" err="1">
                <a:solidFill>
                  <a:srgbClr val="202124"/>
                </a:solidFill>
                <a:latin typeface="arial"/>
              </a:rPr>
              <a:t>faglegum</a:t>
            </a:r>
            <a:r>
              <a:rPr lang="en-GB" sz="1800" dirty="0">
                <a:solidFill>
                  <a:srgbClr val="202124"/>
                </a:solidFill>
                <a:latin typeface="arial"/>
              </a:rPr>
              <a:t> </a:t>
            </a:r>
            <a:r>
              <a:rPr lang="en-GB" sz="1800" dirty="0" err="1">
                <a:solidFill>
                  <a:srgbClr val="202124"/>
                </a:solidFill>
                <a:latin typeface="arial"/>
              </a:rPr>
              <a:t>og</a:t>
            </a:r>
            <a:r>
              <a:rPr lang="en-GB" sz="1800" dirty="0">
                <a:solidFill>
                  <a:srgbClr val="202124"/>
                </a:solidFill>
                <a:latin typeface="arial"/>
              </a:rPr>
              <a:t> </a:t>
            </a:r>
            <a:r>
              <a:rPr lang="en-GB" sz="1800" dirty="0" err="1">
                <a:solidFill>
                  <a:srgbClr val="202124"/>
                </a:solidFill>
                <a:latin typeface="arial"/>
              </a:rPr>
              <a:t>takmörkuðum</a:t>
            </a:r>
            <a:endParaRPr lang="en-GB" sz="1800" dirty="0" err="1">
              <a:solidFill>
                <a:srgbClr val="202124"/>
              </a:solidFill>
              <a:latin typeface="arial" panose="020B0604020202020204" pitchFamily="34" charset="0"/>
            </a:endParaRPr>
          </a:p>
          <a:p>
            <a:pPr marL="285750" indent="-285750">
              <a:buFont typeface="Wingdings" panose="05000000000000000000" pitchFamily="2" charset="2"/>
              <a:buChar char="Ø"/>
            </a:pPr>
            <a:r>
              <a:rPr lang="en-GB" sz="1800" dirty="0" err="1">
                <a:solidFill>
                  <a:srgbClr val="202124"/>
                </a:solidFill>
                <a:latin typeface="arial"/>
              </a:rPr>
              <a:t>Hafðu</a:t>
            </a:r>
            <a:r>
              <a:rPr lang="en-GB" sz="1800" dirty="0">
                <a:solidFill>
                  <a:srgbClr val="202124"/>
                </a:solidFill>
                <a:latin typeface="arial"/>
              </a:rPr>
              <a:t> </a:t>
            </a:r>
            <a:r>
              <a:rPr lang="en-GB" sz="1800" dirty="0" err="1">
                <a:solidFill>
                  <a:srgbClr val="202124"/>
                </a:solidFill>
                <a:latin typeface="arial"/>
              </a:rPr>
              <a:t>persónuverndarstillingar</a:t>
            </a:r>
            <a:r>
              <a:rPr lang="en-GB" sz="1800" dirty="0">
                <a:solidFill>
                  <a:srgbClr val="202124"/>
                </a:solidFill>
                <a:latin typeface="arial"/>
              </a:rPr>
              <a:t> </a:t>
            </a:r>
            <a:r>
              <a:rPr lang="en-GB" sz="1800" dirty="0" err="1">
                <a:solidFill>
                  <a:srgbClr val="202124"/>
                </a:solidFill>
                <a:latin typeface="arial"/>
              </a:rPr>
              <a:t>virkar</a:t>
            </a:r>
            <a:endParaRPr lang="en-GB" sz="1800" dirty="0" err="1">
              <a:solidFill>
                <a:srgbClr val="202124"/>
              </a:solidFill>
              <a:latin typeface="arial" panose="020B0604020202020204" pitchFamily="34" charset="0"/>
            </a:endParaRPr>
          </a:p>
          <a:p>
            <a:pPr marL="285750" indent="-285750">
              <a:buFont typeface="Wingdings" panose="05000000000000000000" pitchFamily="2" charset="2"/>
              <a:buChar char="Ø"/>
            </a:pPr>
            <a:r>
              <a:rPr lang="en-GB" sz="1800" dirty="0" err="1">
                <a:solidFill>
                  <a:srgbClr val="202124"/>
                </a:solidFill>
                <a:latin typeface="arial"/>
              </a:rPr>
              <a:t>Vafraðu</a:t>
            </a:r>
            <a:r>
              <a:rPr lang="en-GB" sz="1800" dirty="0">
                <a:solidFill>
                  <a:srgbClr val="202124"/>
                </a:solidFill>
                <a:latin typeface="arial"/>
              </a:rPr>
              <a:t> á </a:t>
            </a:r>
            <a:r>
              <a:rPr lang="en-GB" sz="1800" dirty="0" err="1">
                <a:solidFill>
                  <a:srgbClr val="202124"/>
                </a:solidFill>
                <a:latin typeface="arial"/>
              </a:rPr>
              <a:t>öruggum</a:t>
            </a:r>
            <a:r>
              <a:rPr lang="en-GB" sz="1800" dirty="0">
                <a:solidFill>
                  <a:srgbClr val="202124"/>
                </a:solidFill>
                <a:latin typeface="arial"/>
              </a:rPr>
              <a:t> </a:t>
            </a:r>
            <a:r>
              <a:rPr lang="en-GB" sz="1800" dirty="0" err="1">
                <a:solidFill>
                  <a:srgbClr val="202124"/>
                </a:solidFill>
                <a:latin typeface="arial"/>
              </a:rPr>
              <a:t>síðum</a:t>
            </a:r>
            <a:endParaRPr lang="en-GB" sz="1800" dirty="0" err="1">
              <a:solidFill>
                <a:srgbClr val="202124"/>
              </a:solidFill>
              <a:latin typeface="arial" panose="020B0604020202020204" pitchFamily="34" charset="0"/>
            </a:endParaRPr>
          </a:p>
          <a:p>
            <a:pPr marL="285750" indent="-285750">
              <a:buFont typeface="Wingdings" panose="05000000000000000000" pitchFamily="2" charset="2"/>
              <a:buChar char="Ø"/>
            </a:pPr>
            <a:r>
              <a:rPr lang="en-GB" sz="1800" dirty="0">
                <a:solidFill>
                  <a:srgbClr val="202124"/>
                </a:solidFill>
                <a:latin typeface="arial"/>
              </a:rPr>
              <a:t>Gakktu </a:t>
            </a:r>
            <a:r>
              <a:rPr lang="en-GB" sz="1800" dirty="0" err="1">
                <a:solidFill>
                  <a:srgbClr val="202124"/>
                </a:solidFill>
                <a:latin typeface="arial"/>
              </a:rPr>
              <a:t>úr</a:t>
            </a:r>
            <a:r>
              <a:rPr lang="en-GB" sz="1800" dirty="0">
                <a:solidFill>
                  <a:srgbClr val="202124"/>
                </a:solidFill>
                <a:latin typeface="arial"/>
              </a:rPr>
              <a:t> </a:t>
            </a:r>
            <a:r>
              <a:rPr lang="en-GB" sz="1800" dirty="0" err="1">
                <a:solidFill>
                  <a:srgbClr val="202124"/>
                </a:solidFill>
                <a:latin typeface="arial"/>
              </a:rPr>
              <a:t>skugga</a:t>
            </a:r>
            <a:r>
              <a:rPr lang="en-GB" sz="1800" dirty="0">
                <a:solidFill>
                  <a:srgbClr val="202124"/>
                </a:solidFill>
                <a:latin typeface="arial"/>
              </a:rPr>
              <a:t> um </a:t>
            </a:r>
            <a:r>
              <a:rPr lang="en-GB" sz="1800" dirty="0" err="1">
                <a:solidFill>
                  <a:srgbClr val="202124"/>
                </a:solidFill>
                <a:latin typeface="arial"/>
              </a:rPr>
              <a:t>að</a:t>
            </a:r>
            <a:r>
              <a:rPr lang="en-GB" sz="1800" dirty="0">
                <a:solidFill>
                  <a:srgbClr val="202124"/>
                </a:solidFill>
                <a:latin typeface="arial"/>
              </a:rPr>
              <a:t> </a:t>
            </a:r>
            <a:r>
              <a:rPr lang="en-GB" sz="1800" dirty="0" err="1">
                <a:solidFill>
                  <a:srgbClr val="202124"/>
                </a:solidFill>
                <a:latin typeface="arial"/>
              </a:rPr>
              <a:t>nettengingin</a:t>
            </a:r>
            <a:r>
              <a:rPr lang="en-GB" sz="1800" dirty="0">
                <a:solidFill>
                  <a:srgbClr val="202124"/>
                </a:solidFill>
                <a:latin typeface="arial"/>
              </a:rPr>
              <a:t> </a:t>
            </a:r>
            <a:r>
              <a:rPr lang="en-GB" sz="1800" dirty="0" err="1">
                <a:solidFill>
                  <a:srgbClr val="202124"/>
                </a:solidFill>
                <a:latin typeface="arial"/>
              </a:rPr>
              <a:t>sé</a:t>
            </a:r>
            <a:r>
              <a:rPr lang="en-GB" sz="1800" dirty="0">
                <a:solidFill>
                  <a:srgbClr val="202124"/>
                </a:solidFill>
                <a:latin typeface="arial"/>
              </a:rPr>
              <a:t> </a:t>
            </a:r>
            <a:r>
              <a:rPr lang="en-GB" sz="1800" dirty="0" err="1">
                <a:solidFill>
                  <a:srgbClr val="202124"/>
                </a:solidFill>
                <a:latin typeface="arial"/>
              </a:rPr>
              <a:t>örugg</a:t>
            </a:r>
            <a:endParaRPr lang="en-GB" sz="1800" dirty="0" err="1">
              <a:solidFill>
                <a:srgbClr val="202124"/>
              </a:solidFill>
              <a:latin typeface="arial" panose="020B0604020202020204" pitchFamily="34" charset="0"/>
            </a:endParaRPr>
          </a:p>
          <a:p>
            <a:pPr marL="285750" indent="-285750">
              <a:buFont typeface="Wingdings" panose="05000000000000000000" pitchFamily="2" charset="2"/>
              <a:buChar char="Ø"/>
            </a:pPr>
            <a:r>
              <a:rPr lang="en-GB" sz="1800" dirty="0" err="1">
                <a:solidFill>
                  <a:srgbClr val="202124"/>
                </a:solidFill>
                <a:latin typeface="arial"/>
              </a:rPr>
              <a:t>Veldu</a:t>
            </a:r>
            <a:r>
              <a:rPr lang="en-GB" sz="1800" dirty="0">
                <a:solidFill>
                  <a:srgbClr val="202124"/>
                </a:solidFill>
                <a:latin typeface="arial"/>
              </a:rPr>
              <a:t> </a:t>
            </a:r>
            <a:r>
              <a:rPr lang="en-GB" sz="1800" dirty="0" err="1">
                <a:solidFill>
                  <a:srgbClr val="202124"/>
                </a:solidFill>
                <a:latin typeface="arial"/>
              </a:rPr>
              <a:t>vandlega</a:t>
            </a:r>
            <a:r>
              <a:rPr lang="en-GB" sz="1800" dirty="0">
                <a:solidFill>
                  <a:srgbClr val="202124"/>
                </a:solidFill>
                <a:latin typeface="arial"/>
              </a:rPr>
              <a:t> </a:t>
            </a:r>
            <a:r>
              <a:rPr lang="en-GB" sz="1800" dirty="0" err="1">
                <a:solidFill>
                  <a:srgbClr val="202124"/>
                </a:solidFill>
                <a:latin typeface="arial"/>
              </a:rPr>
              <a:t>það</a:t>
            </a:r>
            <a:r>
              <a:rPr lang="en-GB" sz="1800" dirty="0">
                <a:solidFill>
                  <a:srgbClr val="202124"/>
                </a:solidFill>
                <a:latin typeface="arial"/>
              </a:rPr>
              <a:t> </a:t>
            </a:r>
            <a:r>
              <a:rPr lang="en-GB" sz="1800" dirty="0" err="1">
                <a:solidFill>
                  <a:srgbClr val="202124"/>
                </a:solidFill>
                <a:latin typeface="arial"/>
              </a:rPr>
              <a:t>sem</a:t>
            </a:r>
            <a:r>
              <a:rPr lang="en-GB" sz="1800" dirty="0">
                <a:solidFill>
                  <a:srgbClr val="202124"/>
                </a:solidFill>
                <a:latin typeface="arial"/>
              </a:rPr>
              <a:t> </a:t>
            </a:r>
            <a:r>
              <a:rPr lang="en-GB" sz="1800" dirty="0" err="1">
                <a:solidFill>
                  <a:srgbClr val="202124"/>
                </a:solidFill>
                <a:latin typeface="arial"/>
              </a:rPr>
              <a:t>þú</a:t>
            </a:r>
            <a:r>
              <a:rPr lang="en-GB" sz="1800" dirty="0">
                <a:solidFill>
                  <a:srgbClr val="202124"/>
                </a:solidFill>
                <a:latin typeface="arial"/>
              </a:rPr>
              <a:t> </a:t>
            </a:r>
            <a:r>
              <a:rPr lang="en-GB" sz="1800" dirty="0" err="1">
                <a:solidFill>
                  <a:srgbClr val="202124"/>
                </a:solidFill>
                <a:latin typeface="arial"/>
              </a:rPr>
              <a:t>hleður</a:t>
            </a:r>
            <a:r>
              <a:rPr lang="en-GB" sz="1800" dirty="0">
                <a:solidFill>
                  <a:srgbClr val="202124"/>
                </a:solidFill>
                <a:latin typeface="arial"/>
              </a:rPr>
              <a:t> </a:t>
            </a:r>
            <a:r>
              <a:rPr lang="en-GB" sz="1800" dirty="0" err="1">
                <a:solidFill>
                  <a:srgbClr val="202124"/>
                </a:solidFill>
                <a:latin typeface="arial"/>
              </a:rPr>
              <a:t>niður</a:t>
            </a:r>
            <a:endParaRPr lang="en-GB" sz="1800" dirty="0" err="1">
              <a:solidFill>
                <a:srgbClr val="202124"/>
              </a:solidFill>
              <a:latin typeface="arial" panose="020B0604020202020204" pitchFamily="34" charset="0"/>
            </a:endParaRPr>
          </a:p>
          <a:p>
            <a:pPr marL="285750" indent="-285750">
              <a:buFont typeface="Wingdings" panose="05000000000000000000" pitchFamily="2" charset="2"/>
              <a:buChar char="Ø"/>
            </a:pPr>
            <a:r>
              <a:rPr lang="en-GB" sz="1800" dirty="0" err="1">
                <a:solidFill>
                  <a:srgbClr val="202124"/>
                </a:solidFill>
                <a:latin typeface="arial"/>
              </a:rPr>
              <a:t>Notaðu</a:t>
            </a:r>
            <a:r>
              <a:rPr lang="en-GB" sz="1800" dirty="0">
                <a:solidFill>
                  <a:srgbClr val="202124"/>
                </a:solidFill>
                <a:latin typeface="arial"/>
              </a:rPr>
              <a:t> </a:t>
            </a:r>
            <a:r>
              <a:rPr lang="en-GB" sz="1800" dirty="0" err="1">
                <a:solidFill>
                  <a:srgbClr val="202124"/>
                </a:solidFill>
                <a:latin typeface="arial"/>
              </a:rPr>
              <a:t>örugg</a:t>
            </a:r>
            <a:r>
              <a:rPr lang="en-GB" sz="1800" dirty="0">
                <a:solidFill>
                  <a:srgbClr val="202124"/>
                </a:solidFill>
                <a:latin typeface="arial"/>
              </a:rPr>
              <a:t> </a:t>
            </a:r>
            <a:r>
              <a:rPr lang="en-GB" sz="1800" dirty="0" err="1">
                <a:solidFill>
                  <a:srgbClr val="202124"/>
                </a:solidFill>
                <a:latin typeface="arial"/>
              </a:rPr>
              <a:t>lykilorð</a:t>
            </a:r>
            <a:endParaRPr lang="en-GB" sz="1800" dirty="0" err="1">
              <a:solidFill>
                <a:srgbClr val="202124"/>
              </a:solidFill>
              <a:latin typeface="arial" panose="020B0604020202020204" pitchFamily="34" charset="0"/>
            </a:endParaRPr>
          </a:p>
          <a:p>
            <a:pPr marL="285750" indent="-285750">
              <a:buFont typeface="Wingdings" panose="05000000000000000000" pitchFamily="2" charset="2"/>
              <a:buChar char="Ø"/>
            </a:pPr>
            <a:r>
              <a:rPr lang="en-GB" sz="1800" dirty="0" err="1">
                <a:solidFill>
                  <a:srgbClr val="202124"/>
                </a:solidFill>
                <a:latin typeface="arial"/>
              </a:rPr>
              <a:t>Verslaðu</a:t>
            </a:r>
            <a:r>
              <a:rPr lang="en-GB" sz="1800" dirty="0">
                <a:solidFill>
                  <a:srgbClr val="202124"/>
                </a:solidFill>
                <a:latin typeface="arial"/>
              </a:rPr>
              <a:t> á </a:t>
            </a:r>
            <a:r>
              <a:rPr lang="en-GB" sz="1800" dirty="0" err="1">
                <a:solidFill>
                  <a:srgbClr val="202124"/>
                </a:solidFill>
                <a:latin typeface="arial"/>
              </a:rPr>
              <a:t>öruggum</a:t>
            </a:r>
            <a:r>
              <a:rPr lang="en-GB" sz="1800" dirty="0">
                <a:solidFill>
                  <a:srgbClr val="202124"/>
                </a:solidFill>
                <a:latin typeface="arial"/>
              </a:rPr>
              <a:t> </a:t>
            </a:r>
            <a:r>
              <a:rPr lang="en-GB" sz="1800" dirty="0" err="1">
                <a:solidFill>
                  <a:srgbClr val="202124"/>
                </a:solidFill>
                <a:latin typeface="arial"/>
              </a:rPr>
              <a:t>síðum</a:t>
            </a:r>
            <a:endParaRPr lang="en-GB" sz="1800" dirty="0">
              <a:solidFill>
                <a:srgbClr val="202124"/>
              </a:solidFill>
              <a:latin typeface="arial"/>
            </a:endParaRPr>
          </a:p>
          <a:p>
            <a:pPr marL="285750" indent="-285750">
              <a:buFont typeface="Wingdings" panose="05000000000000000000" pitchFamily="2" charset="2"/>
              <a:buChar char="Ø"/>
            </a:pPr>
            <a:r>
              <a:rPr lang="en-GB" sz="1800" dirty="0" err="1">
                <a:solidFill>
                  <a:srgbClr val="202124"/>
                </a:solidFill>
                <a:latin typeface="arial"/>
              </a:rPr>
              <a:t>Farðu</a:t>
            </a:r>
            <a:r>
              <a:rPr lang="en-GB" sz="1800" dirty="0">
                <a:solidFill>
                  <a:srgbClr val="202124"/>
                </a:solidFill>
                <a:latin typeface="arial"/>
              </a:rPr>
              <a:t> </a:t>
            </a:r>
            <a:r>
              <a:rPr lang="en-GB" sz="1800" dirty="0" err="1">
                <a:solidFill>
                  <a:srgbClr val="202124"/>
                </a:solidFill>
                <a:latin typeface="arial"/>
              </a:rPr>
              <a:t>vel</a:t>
            </a:r>
            <a:r>
              <a:rPr lang="en-GB" sz="1800" dirty="0">
                <a:solidFill>
                  <a:srgbClr val="202124"/>
                </a:solidFill>
                <a:latin typeface="arial"/>
              </a:rPr>
              <a:t> </a:t>
            </a:r>
            <a:r>
              <a:rPr lang="en-GB" sz="1800" dirty="0" err="1">
                <a:solidFill>
                  <a:srgbClr val="202124"/>
                </a:solidFill>
                <a:latin typeface="arial"/>
              </a:rPr>
              <a:t>yfir</a:t>
            </a:r>
            <a:r>
              <a:rPr lang="en-GB" sz="1800" dirty="0">
                <a:solidFill>
                  <a:srgbClr val="202124"/>
                </a:solidFill>
                <a:latin typeface="arial"/>
              </a:rPr>
              <a:t> </a:t>
            </a:r>
            <a:r>
              <a:rPr lang="en-GB" sz="1800" dirty="0" err="1">
                <a:solidFill>
                  <a:srgbClr val="202124"/>
                </a:solidFill>
                <a:latin typeface="arial"/>
              </a:rPr>
              <a:t>það</a:t>
            </a:r>
            <a:r>
              <a:rPr lang="en-GB" sz="1800" dirty="0">
                <a:solidFill>
                  <a:srgbClr val="202124"/>
                </a:solidFill>
                <a:latin typeface="arial"/>
              </a:rPr>
              <a:t> </a:t>
            </a:r>
            <a:r>
              <a:rPr lang="en-GB" sz="1800" dirty="0" err="1">
                <a:solidFill>
                  <a:srgbClr val="202124"/>
                </a:solidFill>
                <a:latin typeface="arial"/>
              </a:rPr>
              <a:t>sem</a:t>
            </a:r>
            <a:r>
              <a:rPr lang="en-GB" sz="1800" dirty="0">
                <a:solidFill>
                  <a:srgbClr val="202124"/>
                </a:solidFill>
                <a:latin typeface="arial"/>
              </a:rPr>
              <a:t> </a:t>
            </a:r>
            <a:r>
              <a:rPr lang="en-GB" sz="1800" dirty="0" err="1">
                <a:solidFill>
                  <a:srgbClr val="202124"/>
                </a:solidFill>
                <a:latin typeface="arial"/>
              </a:rPr>
              <a:t>þú</a:t>
            </a:r>
            <a:r>
              <a:rPr lang="en-GB" sz="1800" dirty="0">
                <a:solidFill>
                  <a:srgbClr val="202124"/>
                </a:solidFill>
                <a:latin typeface="arial"/>
              </a:rPr>
              <a:t> </a:t>
            </a:r>
            <a:r>
              <a:rPr lang="en-GB" sz="1800" dirty="0" err="1">
                <a:solidFill>
                  <a:srgbClr val="202124"/>
                </a:solidFill>
                <a:latin typeface="arial"/>
              </a:rPr>
              <a:t>birtir</a:t>
            </a:r>
            <a:r>
              <a:rPr lang="en-GB" sz="1800" dirty="0">
                <a:solidFill>
                  <a:srgbClr val="202124"/>
                </a:solidFill>
                <a:latin typeface="arial"/>
              </a:rPr>
              <a:t> á </a:t>
            </a:r>
            <a:r>
              <a:rPr lang="en-GB" sz="1800" dirty="0" err="1">
                <a:solidFill>
                  <a:srgbClr val="202124"/>
                </a:solidFill>
                <a:latin typeface="arial"/>
              </a:rPr>
              <a:t>netinu</a:t>
            </a:r>
            <a:endParaRPr lang="en-GB" sz="1800" dirty="0" err="1">
              <a:solidFill>
                <a:srgbClr val="202124"/>
              </a:solidFill>
              <a:latin typeface="arial" panose="020B0604020202020204" pitchFamily="34" charset="0"/>
            </a:endParaRPr>
          </a:p>
          <a:p>
            <a:pPr marL="285750" indent="-285750" fontAlgn="base">
              <a:buFont typeface="Wingdings" panose="05000000000000000000" pitchFamily="2" charset="2"/>
              <a:buChar char="Ø"/>
            </a:pPr>
            <a:r>
              <a:rPr lang="en-GB" sz="1800" dirty="0"/>
              <a:t>Vertu </a:t>
            </a:r>
            <a:r>
              <a:rPr lang="en-GB" sz="1800" dirty="0" err="1"/>
              <a:t>varkár</a:t>
            </a:r>
            <a:r>
              <a:rPr lang="en-GB" sz="1800" dirty="0"/>
              <a:t> </a:t>
            </a:r>
            <a:r>
              <a:rPr lang="en-GB" sz="1800" dirty="0" err="1"/>
              <a:t>þegar</a:t>
            </a:r>
            <a:r>
              <a:rPr lang="en-GB" sz="1800" dirty="0"/>
              <a:t> </a:t>
            </a:r>
            <a:r>
              <a:rPr lang="en-GB" sz="1800" dirty="0" err="1"/>
              <a:t>þú</a:t>
            </a:r>
            <a:r>
              <a:rPr lang="en-GB" sz="1800" dirty="0"/>
              <a:t> </a:t>
            </a:r>
            <a:r>
              <a:rPr lang="en-GB" sz="1800" dirty="0" err="1"/>
              <a:t>hittir</a:t>
            </a:r>
            <a:r>
              <a:rPr lang="en-GB" sz="1800" dirty="0"/>
              <a:t> </a:t>
            </a:r>
            <a:r>
              <a:rPr lang="en-GB" sz="1800" dirty="0" err="1"/>
              <a:t>fólk</a:t>
            </a:r>
            <a:r>
              <a:rPr lang="en-GB" sz="1800" dirty="0"/>
              <a:t> á </a:t>
            </a:r>
            <a:r>
              <a:rPr lang="en-GB" sz="1800" dirty="0" err="1"/>
              <a:t>netinu</a:t>
            </a:r>
            <a:endParaRPr lang="en-GB" sz="1800"/>
          </a:p>
          <a:p>
            <a:pPr marL="285750" indent="-285750" fontAlgn="base">
              <a:buFont typeface="Wingdings" panose="05000000000000000000" pitchFamily="2" charset="2"/>
              <a:buChar char="Ø"/>
            </a:pPr>
            <a:r>
              <a:rPr lang="en-GB" sz="1800" dirty="0" err="1"/>
              <a:t>Uppfærðu</a:t>
            </a:r>
            <a:r>
              <a:rPr lang="en-GB" sz="1800" dirty="0"/>
              <a:t> </a:t>
            </a:r>
            <a:r>
              <a:rPr lang="en-GB" sz="1800" dirty="0" err="1"/>
              <a:t>vírusvörnina</a:t>
            </a:r>
            <a:r>
              <a:rPr lang="en-GB" sz="1800" dirty="0"/>
              <a:t> </a:t>
            </a:r>
            <a:r>
              <a:rPr lang="en-GB" sz="1800" dirty="0" err="1"/>
              <a:t>þína</a:t>
            </a:r>
            <a:r>
              <a:rPr lang="en-GB" sz="1800" dirty="0"/>
              <a:t> </a:t>
            </a:r>
            <a:r>
              <a:rPr lang="en-GB" sz="1800" dirty="0" err="1"/>
              <a:t>reglulega</a:t>
            </a:r>
            <a:endParaRPr lang="en-GB" sz="1800"/>
          </a:p>
          <a:p>
            <a:pPr>
              <a:buFont typeface="Arial" panose="020B0604020202020204" pitchFamily="34" charset="0"/>
              <a:buChar char="•"/>
            </a:pPr>
            <a:endParaRPr lang="en-GB" dirty="0">
              <a:solidFill>
                <a:srgbClr val="202124"/>
              </a:solidFill>
              <a:latin typeface="arial" panose="020B0604020202020204" pitchFamily="34" charset="0"/>
            </a:endParaRPr>
          </a:p>
        </p:txBody>
      </p:sp>
      <p:pic>
        <p:nvPicPr>
          <p:cNvPr id="5" name="Picture 4" descr="The ABC of best online bingo safety tips - Mecca Bl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7139" y="1777870"/>
            <a:ext cx="3211374" cy="23116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1229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06680"/>
            <a:ext cx="9374521" cy="4880258"/>
          </a:xfrm>
        </p:spPr>
        <p:txBody>
          <a:bodyPr/>
          <a:lstStyle/>
          <a:p>
            <a:r>
              <a:rPr lang="en-GB" sz="2800" dirty="0" err="1">
                <a:solidFill>
                  <a:schemeClr val="tx1"/>
                </a:solidFill>
              </a:rPr>
              <a:t>Verndaðu</a:t>
            </a:r>
            <a:r>
              <a:rPr lang="en-GB" sz="2800" dirty="0">
                <a:solidFill>
                  <a:schemeClr val="tx1"/>
                </a:solidFill>
              </a:rPr>
              <a:t> </a:t>
            </a:r>
            <a:r>
              <a:rPr lang="en-GB" sz="2800" dirty="0" err="1">
                <a:solidFill>
                  <a:schemeClr val="tx1"/>
                </a:solidFill>
              </a:rPr>
              <a:t>tækin</a:t>
            </a:r>
            <a:r>
              <a:rPr lang="en-GB" sz="2800" dirty="0">
                <a:solidFill>
                  <a:schemeClr val="tx1"/>
                </a:solidFill>
              </a:rPr>
              <a:t> </a:t>
            </a:r>
            <a:r>
              <a:rPr lang="en-GB" sz="2800" dirty="0" err="1">
                <a:solidFill>
                  <a:schemeClr val="tx1"/>
                </a:solidFill>
              </a:rPr>
              <a:t>þín</a:t>
            </a:r>
            <a:br>
              <a:rPr lang="en-GB" dirty="0"/>
            </a:br>
            <a:r>
              <a:rPr lang="en-GB" sz="1800" dirty="0" err="1">
                <a:solidFill>
                  <a:schemeClr val="tx1"/>
                </a:solidFill>
              </a:rPr>
              <a:t>Að</a:t>
            </a:r>
            <a:r>
              <a:rPr lang="en-GB" sz="1800" dirty="0">
                <a:solidFill>
                  <a:schemeClr val="tx1"/>
                </a:solidFill>
              </a:rPr>
              <a:t> </a:t>
            </a:r>
            <a:r>
              <a:rPr lang="en-GB" sz="1800" dirty="0" err="1">
                <a:solidFill>
                  <a:schemeClr val="tx1"/>
                </a:solidFill>
              </a:rPr>
              <a:t>búa</a:t>
            </a:r>
            <a:r>
              <a:rPr lang="en-GB" sz="1800" dirty="0">
                <a:solidFill>
                  <a:schemeClr val="tx1"/>
                </a:solidFill>
              </a:rPr>
              <a:t> </a:t>
            </a:r>
            <a:r>
              <a:rPr lang="en-GB" sz="1800" dirty="0" err="1">
                <a:solidFill>
                  <a:schemeClr val="tx1"/>
                </a:solidFill>
              </a:rPr>
              <a:t>til</a:t>
            </a:r>
            <a:r>
              <a:rPr lang="en-GB" sz="1800" dirty="0">
                <a:solidFill>
                  <a:schemeClr val="tx1"/>
                </a:solidFill>
              </a:rPr>
              <a:t> </a:t>
            </a:r>
            <a:r>
              <a:rPr lang="en-GB" sz="1800" dirty="0" err="1">
                <a:solidFill>
                  <a:schemeClr val="tx1"/>
                </a:solidFill>
              </a:rPr>
              <a:t>örugg</a:t>
            </a:r>
            <a:r>
              <a:rPr lang="en-GB" sz="1800" dirty="0">
                <a:solidFill>
                  <a:schemeClr val="tx1"/>
                </a:solidFill>
              </a:rPr>
              <a:t> </a:t>
            </a:r>
            <a:r>
              <a:rPr lang="en-GB" sz="1800" dirty="0" err="1">
                <a:solidFill>
                  <a:schemeClr val="tx1"/>
                </a:solidFill>
              </a:rPr>
              <a:t>lykilorð</a:t>
            </a:r>
            <a:r>
              <a:rPr lang="en-GB" sz="1800" dirty="0">
                <a:solidFill>
                  <a:schemeClr val="tx1"/>
                </a:solidFill>
              </a:rPr>
              <a:t> í </a:t>
            </a:r>
            <a:r>
              <a:rPr lang="en-GB" sz="1800" dirty="0" err="1">
                <a:solidFill>
                  <a:schemeClr val="tx1"/>
                </a:solidFill>
              </a:rPr>
              <a:t>tölvunni</a:t>
            </a:r>
            <a:br>
              <a:rPr lang="en-GB" sz="2000" dirty="0">
                <a:solidFill>
                  <a:schemeClr val="tx1"/>
                </a:solidFill>
              </a:rPr>
            </a:br>
            <a:r>
              <a:rPr lang="en-GB" sz="2000" b="0" dirty="0" err="1">
                <a:solidFill>
                  <a:schemeClr val="tx1"/>
                </a:solidFill>
              </a:rPr>
              <a:t>Smelltu</a:t>
            </a:r>
            <a:r>
              <a:rPr lang="en-GB" sz="2000" b="0" dirty="0">
                <a:solidFill>
                  <a:schemeClr val="tx1"/>
                </a:solidFill>
              </a:rPr>
              <a:t> á Start </a:t>
            </a:r>
            <a:r>
              <a:rPr lang="en-GB" sz="2000" b="0" dirty="0" err="1">
                <a:solidFill>
                  <a:schemeClr val="tx1"/>
                </a:solidFill>
              </a:rPr>
              <a:t>hnappinn</a:t>
            </a:r>
            <a:r>
              <a:rPr lang="en-GB" sz="2000" b="0" dirty="0">
                <a:solidFill>
                  <a:schemeClr val="tx1"/>
                </a:solidFill>
              </a:rPr>
              <a:t> </a:t>
            </a:r>
            <a:r>
              <a:rPr lang="en-GB" sz="2000" b="0" dirty="0" err="1">
                <a:solidFill>
                  <a:schemeClr val="tx1"/>
                </a:solidFill>
              </a:rPr>
              <a:t>neðst</a:t>
            </a:r>
            <a:r>
              <a:rPr lang="en-GB" sz="2000" b="0" dirty="0">
                <a:solidFill>
                  <a:schemeClr val="tx1"/>
                </a:solidFill>
              </a:rPr>
              <a:t> á </a:t>
            </a:r>
            <a:r>
              <a:rPr lang="en-GB" sz="2000" b="0" dirty="0" err="1">
                <a:solidFill>
                  <a:schemeClr val="tx1"/>
                </a:solidFill>
              </a:rPr>
              <a:t>skjánum</a:t>
            </a:r>
            <a:br>
              <a:rPr lang="en-GB" sz="2000" b="0" dirty="0">
                <a:solidFill>
                  <a:schemeClr val="tx1"/>
                </a:solidFill>
              </a:rPr>
            </a:br>
            <a:r>
              <a:rPr lang="en-GB" sz="2000" b="0" dirty="0" err="1">
                <a:solidFill>
                  <a:schemeClr val="tx1"/>
                </a:solidFill>
              </a:rPr>
              <a:t>Veldu</a:t>
            </a:r>
            <a:r>
              <a:rPr lang="en-GB" sz="2000" b="0" dirty="0">
                <a:solidFill>
                  <a:schemeClr val="tx1"/>
                </a:solidFill>
              </a:rPr>
              <a:t> Settings </a:t>
            </a:r>
            <a:r>
              <a:rPr lang="en-GB" sz="2000" b="0" dirty="0" err="1">
                <a:solidFill>
                  <a:schemeClr val="tx1"/>
                </a:solidFill>
              </a:rPr>
              <a:t>af</a:t>
            </a:r>
            <a:r>
              <a:rPr lang="en-GB" sz="2000" b="0" dirty="0">
                <a:solidFill>
                  <a:schemeClr val="tx1"/>
                </a:solidFill>
              </a:rPr>
              <a:t> </a:t>
            </a:r>
            <a:r>
              <a:rPr lang="en-GB" sz="2000" b="0" dirty="0" err="1">
                <a:solidFill>
                  <a:schemeClr val="tx1"/>
                </a:solidFill>
              </a:rPr>
              <a:t>listanum</a:t>
            </a:r>
            <a:r>
              <a:rPr lang="en-GB" sz="2000" b="0" dirty="0">
                <a:solidFill>
                  <a:schemeClr val="tx1"/>
                </a:solidFill>
              </a:rPr>
              <a:t> </a:t>
            </a:r>
            <a:r>
              <a:rPr lang="en-GB" sz="2000" b="0" dirty="0" err="1">
                <a:solidFill>
                  <a:schemeClr val="tx1"/>
                </a:solidFill>
              </a:rPr>
              <a:t>sem</a:t>
            </a:r>
            <a:r>
              <a:rPr lang="en-GB" sz="2000" b="0" dirty="0">
                <a:solidFill>
                  <a:schemeClr val="tx1"/>
                </a:solidFill>
              </a:rPr>
              <a:t> </a:t>
            </a:r>
            <a:r>
              <a:rPr lang="en-GB" sz="2000" b="0" dirty="0" err="1">
                <a:solidFill>
                  <a:schemeClr val="tx1"/>
                </a:solidFill>
              </a:rPr>
              <a:t>birtist</a:t>
            </a:r>
            <a:br>
              <a:rPr lang="en-GB" sz="2000" b="0" dirty="0">
                <a:solidFill>
                  <a:schemeClr val="tx1"/>
                </a:solidFill>
              </a:rPr>
            </a:br>
            <a:r>
              <a:rPr lang="en-GB" sz="2000" b="0" dirty="0" err="1">
                <a:solidFill>
                  <a:schemeClr val="tx1"/>
                </a:solidFill>
              </a:rPr>
              <a:t>Veldu</a:t>
            </a:r>
            <a:r>
              <a:rPr lang="en-GB" sz="2000" b="0" dirty="0">
                <a:solidFill>
                  <a:schemeClr val="tx1"/>
                </a:solidFill>
              </a:rPr>
              <a:t> Accounts</a:t>
            </a:r>
            <a:br>
              <a:rPr lang="en-GB" sz="2000" b="0" dirty="0">
                <a:solidFill>
                  <a:schemeClr val="tx1"/>
                </a:solidFill>
              </a:rPr>
            </a:br>
            <a:r>
              <a:rPr lang="en-GB" sz="2000" b="0" dirty="0" err="1">
                <a:solidFill>
                  <a:schemeClr val="tx1"/>
                </a:solidFill>
              </a:rPr>
              <a:t>Veldu</a:t>
            </a:r>
            <a:r>
              <a:rPr lang="en-GB" sz="2000" b="0" dirty="0">
                <a:solidFill>
                  <a:schemeClr val="tx1"/>
                </a:solidFill>
              </a:rPr>
              <a:t> sign–in options </a:t>
            </a:r>
            <a:r>
              <a:rPr lang="en-GB" sz="2000" b="0" dirty="0" err="1">
                <a:solidFill>
                  <a:schemeClr val="tx1"/>
                </a:solidFill>
              </a:rPr>
              <a:t>af</a:t>
            </a:r>
            <a:r>
              <a:rPr lang="en-GB" sz="2000" b="0" dirty="0">
                <a:solidFill>
                  <a:schemeClr val="tx1"/>
                </a:solidFill>
              </a:rPr>
              <a:t> </a:t>
            </a:r>
            <a:r>
              <a:rPr lang="en-GB" sz="2000" b="0" dirty="0" err="1">
                <a:solidFill>
                  <a:schemeClr val="tx1"/>
                </a:solidFill>
              </a:rPr>
              <a:t>listanum</a:t>
            </a:r>
            <a:br>
              <a:rPr lang="en-GB" sz="2000" b="0" dirty="0">
                <a:solidFill>
                  <a:schemeClr val="tx1"/>
                </a:solidFill>
              </a:rPr>
            </a:br>
            <a:r>
              <a:rPr lang="en-GB" sz="2000" b="0" dirty="0" err="1">
                <a:solidFill>
                  <a:schemeClr val="tx1"/>
                </a:solidFill>
              </a:rPr>
              <a:t>Smelltu</a:t>
            </a:r>
            <a:r>
              <a:rPr lang="en-GB" sz="2000" b="0" dirty="0">
                <a:solidFill>
                  <a:schemeClr val="tx1"/>
                </a:solidFill>
              </a:rPr>
              <a:t> á change </a:t>
            </a:r>
            <a:r>
              <a:rPr lang="en-GB" sz="2000" b="0" dirty="0" err="1">
                <a:solidFill>
                  <a:schemeClr val="tx1"/>
                </a:solidFill>
              </a:rPr>
              <a:t>undir</a:t>
            </a:r>
            <a:r>
              <a:rPr lang="en-GB" sz="2000" b="0" dirty="0">
                <a:solidFill>
                  <a:schemeClr val="tx1"/>
                </a:solidFill>
              </a:rPr>
              <a:t> Change your account</a:t>
            </a:r>
            <a:br>
              <a:rPr lang="en-GB" sz="2000" b="0" dirty="0">
                <a:solidFill>
                  <a:schemeClr val="tx1"/>
                </a:solidFill>
              </a:rPr>
            </a:br>
            <a:r>
              <a:rPr lang="en-GB" sz="2000" b="0" dirty="0" err="1">
                <a:solidFill>
                  <a:schemeClr val="tx1"/>
                </a:solidFill>
              </a:rPr>
              <a:t>Fylltu</a:t>
            </a:r>
            <a:r>
              <a:rPr lang="en-GB" sz="2000" b="0" dirty="0">
                <a:solidFill>
                  <a:schemeClr val="tx1"/>
                </a:solidFill>
              </a:rPr>
              <a:t> inn í </a:t>
            </a:r>
            <a:r>
              <a:rPr lang="en-GB" sz="2000" b="0" dirty="0" err="1">
                <a:solidFill>
                  <a:schemeClr val="tx1"/>
                </a:solidFill>
              </a:rPr>
              <a:t>reitina</a:t>
            </a:r>
            <a:r>
              <a:rPr lang="en-GB" sz="2000" b="0" dirty="0">
                <a:solidFill>
                  <a:schemeClr val="tx1"/>
                </a:solidFill>
              </a:rPr>
              <a:t>, </a:t>
            </a:r>
            <a:r>
              <a:rPr lang="en-GB" sz="2000" b="0" dirty="0" err="1">
                <a:solidFill>
                  <a:schemeClr val="tx1"/>
                </a:solidFill>
              </a:rPr>
              <a:t>ýttu</a:t>
            </a:r>
            <a:r>
              <a:rPr lang="en-GB" sz="2000" b="0" dirty="0">
                <a:solidFill>
                  <a:schemeClr val="tx1"/>
                </a:solidFill>
              </a:rPr>
              <a:t> á  Next </a:t>
            </a:r>
            <a:r>
              <a:rPr lang="en-GB" sz="2000" b="0" dirty="0" err="1">
                <a:solidFill>
                  <a:schemeClr val="tx1"/>
                </a:solidFill>
              </a:rPr>
              <a:t>og</a:t>
            </a:r>
            <a:r>
              <a:rPr lang="en-GB" sz="2000" b="0" dirty="0">
                <a:solidFill>
                  <a:schemeClr val="tx1"/>
                </a:solidFill>
              </a:rPr>
              <a:t> Finish</a:t>
            </a:r>
            <a:br>
              <a:rPr lang="en-GB" sz="2000" dirty="0">
                <a:solidFill>
                  <a:schemeClr val="tx1"/>
                </a:solidFill>
              </a:rPr>
            </a:br>
            <a:r>
              <a:rPr lang="en-GB" sz="2000" dirty="0" err="1">
                <a:solidFill>
                  <a:schemeClr val="tx1"/>
                </a:solidFill>
              </a:rPr>
              <a:t>Athugið</a:t>
            </a:r>
            <a:br>
              <a:rPr lang="en-GB" sz="2000" dirty="0">
                <a:solidFill>
                  <a:schemeClr val="tx1"/>
                </a:solidFill>
              </a:rPr>
            </a:br>
            <a:r>
              <a:rPr lang="en-GB" sz="2000" b="0" dirty="0" err="1">
                <a:solidFill>
                  <a:schemeClr val="tx1"/>
                </a:solidFill>
              </a:rPr>
              <a:t>Blandaðu</a:t>
            </a:r>
            <a:r>
              <a:rPr lang="en-GB" sz="2000" b="0" dirty="0">
                <a:solidFill>
                  <a:schemeClr val="tx1"/>
                </a:solidFill>
              </a:rPr>
              <a:t> saman </a:t>
            </a:r>
            <a:r>
              <a:rPr lang="en-GB" sz="2000" b="0" dirty="0" err="1">
                <a:solidFill>
                  <a:schemeClr val="tx1"/>
                </a:solidFill>
              </a:rPr>
              <a:t>hástöfum</a:t>
            </a:r>
            <a:r>
              <a:rPr lang="en-GB" sz="2000" b="0" dirty="0">
                <a:solidFill>
                  <a:schemeClr val="tx1"/>
                </a:solidFill>
              </a:rPr>
              <a:t> </a:t>
            </a:r>
            <a:r>
              <a:rPr lang="en-GB" sz="2000" b="0" dirty="0" err="1">
                <a:solidFill>
                  <a:schemeClr val="tx1"/>
                </a:solidFill>
              </a:rPr>
              <a:t>og</a:t>
            </a:r>
            <a:r>
              <a:rPr lang="en-GB" sz="2000" b="0" dirty="0">
                <a:solidFill>
                  <a:schemeClr val="tx1"/>
                </a:solidFill>
              </a:rPr>
              <a:t> </a:t>
            </a:r>
            <a:r>
              <a:rPr lang="en-GB" sz="2000" b="0" dirty="0" err="1">
                <a:solidFill>
                  <a:schemeClr val="tx1"/>
                </a:solidFill>
              </a:rPr>
              <a:t>lágstöfum</a:t>
            </a:r>
            <a:r>
              <a:rPr lang="en-GB" sz="2000" b="0" dirty="0">
                <a:solidFill>
                  <a:schemeClr val="tx1"/>
                </a:solidFill>
              </a:rPr>
              <a:t>, </a:t>
            </a:r>
            <a:r>
              <a:rPr lang="en-GB" sz="2000" b="0" dirty="0" err="1">
                <a:solidFill>
                  <a:schemeClr val="tx1"/>
                </a:solidFill>
              </a:rPr>
              <a:t>táknum</a:t>
            </a:r>
            <a:r>
              <a:rPr lang="en-GB" sz="2000" b="0" dirty="0">
                <a:solidFill>
                  <a:schemeClr val="tx1"/>
                </a:solidFill>
              </a:rPr>
              <a:t> </a:t>
            </a:r>
            <a:r>
              <a:rPr lang="en-GB" sz="2000" b="0" dirty="0" err="1">
                <a:solidFill>
                  <a:schemeClr val="tx1"/>
                </a:solidFill>
              </a:rPr>
              <a:t>og</a:t>
            </a:r>
            <a:r>
              <a:rPr lang="en-GB" sz="2000" b="0" dirty="0">
                <a:solidFill>
                  <a:schemeClr val="tx1"/>
                </a:solidFill>
              </a:rPr>
              <a:t> </a:t>
            </a:r>
            <a:r>
              <a:rPr lang="en-GB" sz="2000" b="0" dirty="0" err="1">
                <a:solidFill>
                  <a:schemeClr val="tx1"/>
                </a:solidFill>
              </a:rPr>
              <a:t>tölum</a:t>
            </a:r>
            <a:r>
              <a:rPr lang="en-GB" sz="2000" b="0" dirty="0">
                <a:solidFill>
                  <a:schemeClr val="tx1"/>
                </a:solidFill>
              </a:rPr>
              <a:t>. Ekki nota </a:t>
            </a:r>
            <a:r>
              <a:rPr lang="en-GB" sz="2000" b="0" dirty="0" err="1">
                <a:solidFill>
                  <a:schemeClr val="tx1"/>
                </a:solidFill>
              </a:rPr>
              <a:t>algeng</a:t>
            </a:r>
            <a:r>
              <a:rPr lang="en-GB" sz="2000" b="0" dirty="0">
                <a:solidFill>
                  <a:schemeClr val="tx1"/>
                </a:solidFill>
              </a:rPr>
              <a:t> </a:t>
            </a:r>
            <a:r>
              <a:rPr lang="en-GB" sz="2000" b="0" dirty="0" err="1">
                <a:solidFill>
                  <a:schemeClr val="tx1"/>
                </a:solidFill>
              </a:rPr>
              <a:t>lykilorð</a:t>
            </a:r>
            <a:r>
              <a:rPr lang="en-GB" sz="2000" b="0" dirty="0">
                <a:solidFill>
                  <a:schemeClr val="tx1"/>
                </a:solidFill>
              </a:rPr>
              <a:t> </a:t>
            </a:r>
            <a:r>
              <a:rPr lang="en-GB" sz="2000" b="0" dirty="0" err="1">
                <a:solidFill>
                  <a:schemeClr val="tx1"/>
                </a:solidFill>
              </a:rPr>
              <a:t>eins</a:t>
            </a:r>
            <a:r>
              <a:rPr lang="en-GB" sz="2000" b="0" dirty="0">
                <a:solidFill>
                  <a:schemeClr val="tx1"/>
                </a:solidFill>
              </a:rPr>
              <a:t> </a:t>
            </a:r>
            <a:r>
              <a:rPr lang="en-GB" sz="2000" b="0" dirty="0" err="1">
                <a:solidFill>
                  <a:schemeClr val="tx1"/>
                </a:solidFill>
              </a:rPr>
              <a:t>og</a:t>
            </a:r>
            <a:r>
              <a:rPr lang="en-GB" sz="2000" b="0" dirty="0">
                <a:solidFill>
                  <a:schemeClr val="tx1"/>
                </a:solidFill>
              </a:rPr>
              <a:t> 123456, 11111, </a:t>
            </a:r>
            <a:r>
              <a:rPr lang="en-GB" sz="2000" b="0" dirty="0" err="1">
                <a:solidFill>
                  <a:schemeClr val="tx1"/>
                </a:solidFill>
              </a:rPr>
              <a:t>orðið</a:t>
            </a:r>
            <a:r>
              <a:rPr lang="en-GB" sz="2000" b="0" dirty="0">
                <a:solidFill>
                  <a:schemeClr val="tx1"/>
                </a:solidFill>
              </a:rPr>
              <a:t> "password", </a:t>
            </a:r>
            <a:r>
              <a:rPr lang="en-GB" sz="2000" b="0" dirty="0" err="1">
                <a:solidFill>
                  <a:schemeClr val="tx1"/>
                </a:solidFill>
              </a:rPr>
              <a:t>röð</a:t>
            </a:r>
            <a:r>
              <a:rPr lang="en-GB" sz="2000" b="0" dirty="0">
                <a:solidFill>
                  <a:schemeClr val="tx1"/>
                </a:solidFill>
              </a:rPr>
              <a:t> á </a:t>
            </a:r>
            <a:r>
              <a:rPr lang="en-GB" sz="2000" b="0" dirty="0" err="1">
                <a:solidFill>
                  <a:schemeClr val="tx1"/>
                </a:solidFill>
              </a:rPr>
              <a:t>lyklaborði</a:t>
            </a:r>
            <a:r>
              <a:rPr lang="en-GB" sz="2000" b="0" dirty="0">
                <a:solidFill>
                  <a:schemeClr val="tx1"/>
                </a:solidFill>
              </a:rPr>
              <a:t> </a:t>
            </a:r>
            <a:r>
              <a:rPr lang="en-GB" sz="2000" b="0" dirty="0" err="1">
                <a:solidFill>
                  <a:schemeClr val="tx1"/>
                </a:solidFill>
              </a:rPr>
              <a:t>t.d.</a:t>
            </a:r>
            <a:r>
              <a:rPr lang="en-GB" sz="2000" b="0" dirty="0">
                <a:solidFill>
                  <a:schemeClr val="tx1"/>
                </a:solidFill>
              </a:rPr>
              <a:t> "qwerty", </a:t>
            </a:r>
            <a:r>
              <a:rPr lang="en-GB" b="0" dirty="0"/>
              <a:t>.</a:t>
            </a:r>
            <a:br>
              <a:rPr lang="en-GB" b="0" dirty="0"/>
            </a:br>
            <a:r>
              <a:rPr lang="en-GB" sz="2000" b="0" dirty="0">
                <a:solidFill>
                  <a:schemeClr val="tx1"/>
                </a:solidFill>
              </a:rPr>
              <a:t> </a:t>
            </a:r>
            <a:r>
              <a:rPr lang="en-GB" sz="2000" b="0" dirty="0" err="1">
                <a:solidFill>
                  <a:schemeClr val="tx1"/>
                </a:solidFill>
              </a:rPr>
              <a:t>eða</a:t>
            </a:r>
            <a:r>
              <a:rPr lang="en-GB" sz="2000" b="0" dirty="0">
                <a:solidFill>
                  <a:schemeClr val="tx1"/>
                </a:solidFill>
              </a:rPr>
              <a:t> </a:t>
            </a:r>
            <a:r>
              <a:rPr lang="en-GB" sz="2000" b="0" dirty="0" err="1">
                <a:solidFill>
                  <a:schemeClr val="tx1"/>
                </a:solidFill>
              </a:rPr>
              <a:t>orð</a:t>
            </a:r>
            <a:r>
              <a:rPr lang="en-GB" sz="2000" b="0" dirty="0">
                <a:solidFill>
                  <a:schemeClr val="tx1"/>
                </a:solidFill>
              </a:rPr>
              <a:t> </a:t>
            </a:r>
            <a:r>
              <a:rPr lang="en-GB" sz="2000" b="0" dirty="0" err="1">
                <a:solidFill>
                  <a:schemeClr val="tx1"/>
                </a:solidFill>
              </a:rPr>
              <a:t>eins</a:t>
            </a:r>
            <a:r>
              <a:rPr lang="en-GB" sz="2000" b="0" dirty="0">
                <a:solidFill>
                  <a:schemeClr val="tx1"/>
                </a:solidFill>
              </a:rPr>
              <a:t> </a:t>
            </a:r>
            <a:r>
              <a:rPr lang="en-GB" sz="2000" b="0" dirty="0" err="1">
                <a:solidFill>
                  <a:schemeClr val="tx1"/>
                </a:solidFill>
              </a:rPr>
              <a:t>og</a:t>
            </a:r>
            <a:r>
              <a:rPr lang="en-GB" sz="2000" b="0" dirty="0">
                <a:solidFill>
                  <a:schemeClr val="tx1"/>
                </a:solidFill>
              </a:rPr>
              <a:t> "</a:t>
            </a:r>
            <a:r>
              <a:rPr lang="en-GB" sz="2000" b="0" dirty="0" err="1">
                <a:solidFill>
                  <a:schemeClr val="tx1"/>
                </a:solidFill>
              </a:rPr>
              <a:t>hundur</a:t>
            </a:r>
            <a:r>
              <a:rPr lang="en-GB" sz="2000" b="0" dirty="0">
                <a:solidFill>
                  <a:schemeClr val="tx1"/>
                </a:solidFill>
              </a:rPr>
              <a:t>". </a:t>
            </a:r>
            <a:br>
              <a:rPr lang="en-GB" sz="2000" b="0" dirty="0">
                <a:solidFill>
                  <a:schemeClr val="tx1"/>
                </a:solidFill>
              </a:rPr>
            </a:br>
            <a:r>
              <a:rPr lang="en-GB" sz="2000" b="0" dirty="0" err="1">
                <a:solidFill>
                  <a:schemeClr val="tx1"/>
                </a:solidFill>
              </a:rPr>
              <a:t>Hafðu</a:t>
            </a:r>
            <a:r>
              <a:rPr lang="en-GB" sz="2000" b="0" dirty="0">
                <a:solidFill>
                  <a:schemeClr val="tx1"/>
                </a:solidFill>
              </a:rPr>
              <a:t> </a:t>
            </a:r>
            <a:r>
              <a:rPr lang="en-GB" sz="2000" b="0" dirty="0" err="1">
                <a:solidFill>
                  <a:schemeClr val="tx1"/>
                </a:solidFill>
              </a:rPr>
              <a:t>lykilorðin</a:t>
            </a:r>
            <a:r>
              <a:rPr lang="en-GB" sz="2000" b="0" dirty="0">
                <a:solidFill>
                  <a:schemeClr val="tx1"/>
                </a:solidFill>
              </a:rPr>
              <a:t> </a:t>
            </a:r>
            <a:r>
              <a:rPr lang="en-GB" sz="2000" b="0" dirty="0" err="1">
                <a:solidFill>
                  <a:schemeClr val="tx1"/>
                </a:solidFill>
              </a:rPr>
              <a:t>þín</a:t>
            </a:r>
            <a:r>
              <a:rPr lang="en-GB" sz="2000" b="0" dirty="0">
                <a:solidFill>
                  <a:schemeClr val="tx1"/>
                </a:solidFill>
              </a:rPr>
              <a:t> </a:t>
            </a:r>
            <a:r>
              <a:rPr lang="en-GB" sz="2000" b="0" dirty="0" err="1">
                <a:solidFill>
                  <a:schemeClr val="tx1"/>
                </a:solidFill>
              </a:rPr>
              <a:t>að</a:t>
            </a:r>
            <a:r>
              <a:rPr lang="en-GB" sz="2000" b="0" dirty="0">
                <a:solidFill>
                  <a:schemeClr val="tx1"/>
                </a:solidFill>
              </a:rPr>
              <a:t> </a:t>
            </a:r>
            <a:r>
              <a:rPr lang="en-GB" sz="2000" b="0" dirty="0" err="1">
                <a:solidFill>
                  <a:schemeClr val="tx1"/>
                </a:solidFill>
              </a:rPr>
              <a:t>minnsta</a:t>
            </a:r>
            <a:r>
              <a:rPr lang="en-GB" sz="2000" b="0" dirty="0">
                <a:solidFill>
                  <a:schemeClr val="tx1"/>
                </a:solidFill>
              </a:rPr>
              <a:t> </a:t>
            </a:r>
            <a:r>
              <a:rPr lang="en-GB" sz="2000" b="0" dirty="0" err="1">
                <a:solidFill>
                  <a:schemeClr val="tx1"/>
                </a:solidFill>
              </a:rPr>
              <a:t>kosti</a:t>
            </a:r>
            <a:r>
              <a:rPr lang="en-GB" sz="2000" b="0" dirty="0">
                <a:solidFill>
                  <a:schemeClr val="tx1"/>
                </a:solidFill>
              </a:rPr>
              <a:t> </a:t>
            </a:r>
            <a:r>
              <a:rPr lang="en-GB" sz="2000" b="0" dirty="0" err="1">
                <a:solidFill>
                  <a:schemeClr val="tx1"/>
                </a:solidFill>
              </a:rPr>
              <a:t>átta</a:t>
            </a:r>
            <a:r>
              <a:rPr lang="en-GB" sz="2000" b="0" dirty="0">
                <a:solidFill>
                  <a:schemeClr val="tx1"/>
                </a:solidFill>
              </a:rPr>
              <a:t> </a:t>
            </a:r>
            <a:r>
              <a:rPr lang="en-GB" sz="2000" b="0" dirty="0" err="1">
                <a:solidFill>
                  <a:schemeClr val="tx1"/>
                </a:solidFill>
              </a:rPr>
              <a:t>stafi</a:t>
            </a:r>
            <a:r>
              <a:rPr lang="en-GB" sz="2000" b="0" dirty="0">
                <a:solidFill>
                  <a:schemeClr val="tx1"/>
                </a:solidFill>
              </a:rPr>
              <a:t> </a:t>
            </a:r>
            <a:r>
              <a:rPr lang="en-GB" sz="2000" b="0" dirty="0" err="1">
                <a:solidFill>
                  <a:schemeClr val="tx1"/>
                </a:solidFill>
              </a:rPr>
              <a:t>að</a:t>
            </a:r>
            <a:r>
              <a:rPr lang="en-GB" sz="2000" b="0" dirty="0">
                <a:solidFill>
                  <a:schemeClr val="tx1"/>
                </a:solidFill>
              </a:rPr>
              <a:t> </a:t>
            </a:r>
            <a:r>
              <a:rPr lang="en-GB" sz="2000" b="0" dirty="0" err="1">
                <a:solidFill>
                  <a:schemeClr val="tx1"/>
                </a:solidFill>
              </a:rPr>
              <a:t>lengd</a:t>
            </a:r>
            <a:br>
              <a:rPr lang="en-IE" b="0" dirty="0">
                <a:solidFill>
                  <a:schemeClr val="tx1"/>
                </a:solidFill>
              </a:rPr>
            </a:br>
            <a:br>
              <a:rPr lang="en-GB" sz="2000" b="0" dirty="0">
                <a:solidFill>
                  <a:schemeClr val="tx1"/>
                </a:solidFill>
              </a:rPr>
            </a:br>
            <a:endParaRPr lang="en-IE" sz="2000" b="0" dirty="0">
              <a:solidFill>
                <a:schemeClr val="tx1"/>
              </a:solidFill>
            </a:endParaRPr>
          </a:p>
        </p:txBody>
      </p:sp>
    </p:spTree>
    <p:extLst>
      <p:ext uri="{BB962C8B-B14F-4D97-AF65-F5344CB8AC3E}">
        <p14:creationId xmlns:p14="http://schemas.microsoft.com/office/powerpoint/2010/main" val="1779128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675" y="398398"/>
            <a:ext cx="8917228" cy="4297959"/>
          </a:xfrm>
        </p:spPr>
        <p:txBody>
          <a:bodyPr/>
          <a:lstStyle/>
          <a:p>
            <a:r>
              <a:rPr lang="en-GB" dirty="0" err="1">
                <a:solidFill>
                  <a:schemeClr val="tx1"/>
                </a:solidFill>
              </a:rPr>
              <a:t>Vírusvörn</a:t>
            </a:r>
            <a:br>
              <a:rPr lang="en-GB" dirty="0">
                <a:solidFill>
                  <a:schemeClr val="tx1"/>
                </a:solidFill>
              </a:rPr>
            </a:br>
            <a:br>
              <a:rPr lang="en-GB" dirty="0">
                <a:solidFill>
                  <a:schemeClr val="tx1"/>
                </a:solidFill>
              </a:rPr>
            </a:br>
            <a:r>
              <a:rPr lang="en-GB" b="0" dirty="0">
                <a:solidFill>
                  <a:schemeClr val="tx1"/>
                </a:solidFill>
              </a:rPr>
              <a:t>Til </a:t>
            </a:r>
            <a:r>
              <a:rPr lang="en-GB" b="0" dirty="0" err="1">
                <a:solidFill>
                  <a:schemeClr val="tx1"/>
                </a:solidFill>
              </a:rPr>
              <a:t>að</a:t>
            </a:r>
            <a:r>
              <a:rPr lang="en-GB" b="0" dirty="0">
                <a:solidFill>
                  <a:schemeClr val="tx1"/>
                </a:solidFill>
              </a:rPr>
              <a:t> </a:t>
            </a:r>
            <a:r>
              <a:rPr lang="en-GB" b="0" dirty="0" err="1">
                <a:solidFill>
                  <a:schemeClr val="tx1"/>
                </a:solidFill>
              </a:rPr>
              <a:t>vernda</a:t>
            </a:r>
            <a:r>
              <a:rPr lang="en-GB" b="0" dirty="0">
                <a:solidFill>
                  <a:schemeClr val="tx1"/>
                </a:solidFill>
              </a:rPr>
              <a:t> </a:t>
            </a:r>
            <a:r>
              <a:rPr lang="en-GB" b="0" dirty="0" err="1">
                <a:solidFill>
                  <a:schemeClr val="tx1"/>
                </a:solidFill>
              </a:rPr>
              <a:t>tölvuna</a:t>
            </a:r>
            <a:r>
              <a:rPr lang="en-GB" b="0" dirty="0">
                <a:solidFill>
                  <a:schemeClr val="tx1"/>
                </a:solidFill>
              </a:rPr>
              <a:t> </a:t>
            </a:r>
            <a:r>
              <a:rPr lang="en-GB" b="0" dirty="0" err="1">
                <a:solidFill>
                  <a:schemeClr val="tx1"/>
                </a:solidFill>
              </a:rPr>
              <a:t>þína</a:t>
            </a:r>
            <a:r>
              <a:rPr lang="en-GB" b="0" dirty="0">
                <a:solidFill>
                  <a:schemeClr val="tx1"/>
                </a:solidFill>
              </a:rPr>
              <a:t> </a:t>
            </a:r>
            <a:r>
              <a:rPr lang="en-GB" b="0" dirty="0" err="1">
                <a:solidFill>
                  <a:schemeClr val="tx1"/>
                </a:solidFill>
              </a:rPr>
              <a:t>og</a:t>
            </a:r>
            <a:r>
              <a:rPr lang="en-GB" b="0" dirty="0">
                <a:solidFill>
                  <a:schemeClr val="tx1"/>
                </a:solidFill>
              </a:rPr>
              <a:t> </a:t>
            </a:r>
            <a:r>
              <a:rPr lang="en-GB" b="0" dirty="0" err="1">
                <a:solidFill>
                  <a:schemeClr val="tx1"/>
                </a:solidFill>
              </a:rPr>
              <a:t>innihald</a:t>
            </a:r>
            <a:r>
              <a:rPr lang="en-GB" b="0" dirty="0">
                <a:solidFill>
                  <a:schemeClr val="tx1"/>
                </a:solidFill>
              </a:rPr>
              <a:t> </a:t>
            </a:r>
            <a:r>
              <a:rPr lang="en-GB" b="0" dirty="0" err="1">
                <a:solidFill>
                  <a:schemeClr val="tx1"/>
                </a:solidFill>
              </a:rPr>
              <a:t>hennar</a:t>
            </a:r>
            <a:r>
              <a:rPr lang="en-GB" b="0" dirty="0">
                <a:solidFill>
                  <a:schemeClr val="tx1"/>
                </a:solidFill>
              </a:rPr>
              <a:t> </a:t>
            </a:r>
            <a:r>
              <a:rPr lang="en-GB" b="0" dirty="0" err="1">
                <a:solidFill>
                  <a:schemeClr val="tx1"/>
                </a:solidFill>
              </a:rPr>
              <a:t>gegn</a:t>
            </a:r>
            <a:r>
              <a:rPr lang="en-GB" b="0" dirty="0">
                <a:solidFill>
                  <a:schemeClr val="tx1"/>
                </a:solidFill>
              </a:rPr>
              <a:t> </a:t>
            </a:r>
            <a:r>
              <a:rPr lang="en-GB" b="0" dirty="0" err="1">
                <a:solidFill>
                  <a:schemeClr val="tx1"/>
                </a:solidFill>
              </a:rPr>
              <a:t>veirum</a:t>
            </a:r>
            <a:r>
              <a:rPr lang="en-GB" b="0" dirty="0">
                <a:solidFill>
                  <a:schemeClr val="tx1"/>
                </a:solidFill>
              </a:rPr>
              <a:t> </a:t>
            </a:r>
            <a:r>
              <a:rPr lang="en-GB" b="0" dirty="0" err="1">
                <a:solidFill>
                  <a:schemeClr val="tx1"/>
                </a:solidFill>
              </a:rPr>
              <a:t>og</a:t>
            </a:r>
            <a:r>
              <a:rPr lang="en-GB" b="0" dirty="0">
                <a:solidFill>
                  <a:schemeClr val="tx1"/>
                </a:solidFill>
              </a:rPr>
              <a:t> </a:t>
            </a:r>
            <a:r>
              <a:rPr lang="en-GB" b="0" dirty="0" err="1">
                <a:solidFill>
                  <a:schemeClr val="tx1"/>
                </a:solidFill>
              </a:rPr>
              <a:t>öðrum</a:t>
            </a:r>
            <a:r>
              <a:rPr lang="en-GB" b="0" dirty="0">
                <a:solidFill>
                  <a:schemeClr val="tx1"/>
                </a:solidFill>
              </a:rPr>
              <a:t> </a:t>
            </a:r>
            <a:r>
              <a:rPr lang="en-GB" b="0" dirty="0" err="1">
                <a:solidFill>
                  <a:schemeClr val="tx1"/>
                </a:solidFill>
              </a:rPr>
              <a:t>ógnum</a:t>
            </a:r>
            <a:r>
              <a:rPr lang="en-GB" b="0" dirty="0">
                <a:solidFill>
                  <a:schemeClr val="tx1"/>
                </a:solidFill>
              </a:rPr>
              <a:t> </a:t>
            </a:r>
            <a:r>
              <a:rPr lang="en-GB" b="0" dirty="0" err="1">
                <a:solidFill>
                  <a:schemeClr val="tx1"/>
                </a:solidFill>
              </a:rPr>
              <a:t>þarf</a:t>
            </a:r>
            <a:r>
              <a:rPr lang="en-GB" b="0" dirty="0">
                <a:solidFill>
                  <a:schemeClr val="tx1"/>
                </a:solidFill>
              </a:rPr>
              <a:t> </a:t>
            </a:r>
            <a:r>
              <a:rPr lang="en-GB" b="0" dirty="0" err="1">
                <a:solidFill>
                  <a:schemeClr val="tx1"/>
                </a:solidFill>
              </a:rPr>
              <a:t>að</a:t>
            </a:r>
            <a:r>
              <a:rPr lang="en-GB" b="0" dirty="0">
                <a:solidFill>
                  <a:schemeClr val="tx1"/>
                </a:solidFill>
              </a:rPr>
              <a:t> nota </a:t>
            </a:r>
            <a:r>
              <a:rPr lang="en-GB" b="0" dirty="0" err="1">
                <a:solidFill>
                  <a:schemeClr val="tx1"/>
                </a:solidFill>
              </a:rPr>
              <a:t>veiruvarnahugbúnað</a:t>
            </a:r>
            <a:r>
              <a:rPr lang="en-GB" b="0" dirty="0">
                <a:solidFill>
                  <a:schemeClr val="tx1"/>
                </a:solidFill>
              </a:rPr>
              <a:t>, </a:t>
            </a:r>
            <a:r>
              <a:rPr lang="en-GB" b="0" dirty="0" err="1">
                <a:solidFill>
                  <a:schemeClr val="tx1"/>
                </a:solidFill>
              </a:rPr>
              <a:t>vírusvörn</a:t>
            </a:r>
            <a:r>
              <a:rPr lang="en-GB" b="0" dirty="0">
                <a:solidFill>
                  <a:schemeClr val="tx1"/>
                </a:solidFill>
              </a:rPr>
              <a:t>, </a:t>
            </a:r>
            <a:r>
              <a:rPr lang="en-GB" b="0" dirty="0" err="1">
                <a:solidFill>
                  <a:schemeClr val="tx1"/>
                </a:solidFill>
              </a:rPr>
              <a:t>sem</a:t>
            </a:r>
            <a:r>
              <a:rPr lang="en-GB" b="0" dirty="0">
                <a:solidFill>
                  <a:schemeClr val="tx1"/>
                </a:solidFill>
              </a:rPr>
              <a:t> </a:t>
            </a:r>
            <a:r>
              <a:rPr lang="en-GB" b="0" dirty="0" err="1">
                <a:solidFill>
                  <a:schemeClr val="tx1"/>
                </a:solidFill>
              </a:rPr>
              <a:t>veitir</a:t>
            </a:r>
            <a:r>
              <a:rPr lang="en-GB" b="0" dirty="0">
                <a:solidFill>
                  <a:schemeClr val="tx1"/>
                </a:solidFill>
              </a:rPr>
              <a:t> </a:t>
            </a:r>
            <a:r>
              <a:rPr lang="en-GB" b="0" dirty="0" err="1">
                <a:solidFill>
                  <a:schemeClr val="tx1"/>
                </a:solidFill>
              </a:rPr>
              <a:t>fulla</a:t>
            </a:r>
            <a:r>
              <a:rPr lang="en-GB" b="0" dirty="0">
                <a:solidFill>
                  <a:schemeClr val="tx1"/>
                </a:solidFill>
              </a:rPr>
              <a:t> </a:t>
            </a:r>
            <a:r>
              <a:rPr lang="en-GB" b="0" dirty="0" err="1">
                <a:solidFill>
                  <a:schemeClr val="tx1"/>
                </a:solidFill>
              </a:rPr>
              <a:t>vörn</a:t>
            </a:r>
            <a:r>
              <a:rPr lang="en-GB" b="0" dirty="0">
                <a:solidFill>
                  <a:schemeClr val="tx1"/>
                </a:solidFill>
              </a:rPr>
              <a:t> á </a:t>
            </a:r>
            <a:r>
              <a:rPr lang="en-GB" b="0" dirty="0" err="1">
                <a:solidFill>
                  <a:schemeClr val="tx1"/>
                </a:solidFill>
              </a:rPr>
              <a:t>hverjum</a:t>
            </a:r>
            <a:r>
              <a:rPr lang="en-GB" b="0" dirty="0">
                <a:solidFill>
                  <a:schemeClr val="tx1"/>
                </a:solidFill>
              </a:rPr>
              <a:t> </a:t>
            </a:r>
            <a:r>
              <a:rPr lang="en-GB" b="0" dirty="0" err="1">
                <a:solidFill>
                  <a:schemeClr val="tx1"/>
                </a:solidFill>
              </a:rPr>
              <a:t>tíma</a:t>
            </a:r>
            <a:r>
              <a:rPr lang="en-GB" b="0" dirty="0">
                <a:solidFill>
                  <a:schemeClr val="tx1"/>
                </a:solidFill>
              </a:rPr>
              <a:t>.</a:t>
            </a:r>
            <a:endParaRPr lang="en-IE" b="0" dirty="0">
              <a:solidFill>
                <a:schemeClr val="tx1"/>
              </a:solidFill>
            </a:endParaRPr>
          </a:p>
          <a:p>
            <a:r>
              <a:rPr lang="en-GB" b="0" dirty="0" err="1">
                <a:solidFill>
                  <a:schemeClr val="tx1"/>
                </a:solidFill>
              </a:rPr>
              <a:t>Vírusvarnir</a:t>
            </a:r>
            <a:r>
              <a:rPr lang="en-GB" b="0" dirty="0">
                <a:solidFill>
                  <a:schemeClr val="tx1"/>
                </a:solidFill>
              </a:rPr>
              <a:t> </a:t>
            </a:r>
            <a:r>
              <a:rPr lang="en-GB" b="0" dirty="0" err="1">
                <a:solidFill>
                  <a:schemeClr val="tx1"/>
                </a:solidFill>
              </a:rPr>
              <a:t>greina</a:t>
            </a:r>
            <a:r>
              <a:rPr lang="en-GB" b="0" dirty="0">
                <a:solidFill>
                  <a:schemeClr val="tx1"/>
                </a:solidFill>
              </a:rPr>
              <a:t> </a:t>
            </a:r>
            <a:r>
              <a:rPr lang="en-GB" b="0" dirty="0" err="1">
                <a:solidFill>
                  <a:schemeClr val="tx1"/>
                </a:solidFill>
              </a:rPr>
              <a:t>og</a:t>
            </a:r>
            <a:r>
              <a:rPr lang="en-GB" b="0" dirty="0">
                <a:solidFill>
                  <a:schemeClr val="tx1"/>
                </a:solidFill>
              </a:rPr>
              <a:t> </a:t>
            </a:r>
            <a:r>
              <a:rPr lang="en-GB" b="0" dirty="0" err="1">
                <a:solidFill>
                  <a:schemeClr val="tx1"/>
                </a:solidFill>
              </a:rPr>
              <a:t>fjarlægja</a:t>
            </a:r>
            <a:r>
              <a:rPr lang="en-GB" b="0" dirty="0">
                <a:solidFill>
                  <a:schemeClr val="tx1"/>
                </a:solidFill>
              </a:rPr>
              <a:t> </a:t>
            </a:r>
            <a:r>
              <a:rPr lang="en-GB" b="0" dirty="0" err="1">
                <a:solidFill>
                  <a:schemeClr val="tx1"/>
                </a:solidFill>
              </a:rPr>
              <a:t>veirur</a:t>
            </a:r>
            <a:r>
              <a:rPr lang="en-GB" b="0" dirty="0">
                <a:solidFill>
                  <a:schemeClr val="tx1"/>
                </a:solidFill>
              </a:rPr>
              <a:t> á </a:t>
            </a:r>
            <a:r>
              <a:rPr lang="en-GB" b="0" dirty="0" err="1">
                <a:solidFill>
                  <a:schemeClr val="tx1"/>
                </a:solidFill>
              </a:rPr>
              <a:t>tölvum</a:t>
            </a:r>
            <a:r>
              <a:rPr lang="en-GB" b="0" dirty="0">
                <a:solidFill>
                  <a:schemeClr val="tx1"/>
                </a:solidFill>
              </a:rPr>
              <a:t> </a:t>
            </a:r>
            <a:r>
              <a:rPr lang="en-GB" b="0" dirty="0" err="1">
                <a:solidFill>
                  <a:schemeClr val="tx1"/>
                </a:solidFill>
              </a:rPr>
              <a:t>og</a:t>
            </a:r>
            <a:r>
              <a:rPr lang="en-GB" b="0" dirty="0">
                <a:solidFill>
                  <a:schemeClr val="tx1"/>
                </a:solidFill>
              </a:rPr>
              <a:t> </a:t>
            </a:r>
            <a:r>
              <a:rPr lang="en-GB" b="0" dirty="0" err="1">
                <a:solidFill>
                  <a:schemeClr val="tx1"/>
                </a:solidFill>
              </a:rPr>
              <a:t>netkerfum</a:t>
            </a:r>
            <a:r>
              <a:rPr lang="en-GB" b="0" dirty="0">
                <a:solidFill>
                  <a:schemeClr val="tx1"/>
                </a:solidFill>
              </a:rPr>
              <a:t>.</a:t>
            </a:r>
            <a:endParaRPr lang="en-GB" dirty="0">
              <a:solidFill>
                <a:schemeClr val="tx1"/>
              </a:solidFill>
            </a:endParaRPr>
          </a:p>
          <a:p>
            <a:r>
              <a:rPr lang="en-GB" b="0" dirty="0" err="1">
                <a:solidFill>
                  <a:schemeClr val="tx1"/>
                </a:solidFill>
              </a:rPr>
              <a:t>Nútíma</a:t>
            </a:r>
            <a:r>
              <a:rPr lang="en-GB" b="0" dirty="0">
                <a:solidFill>
                  <a:schemeClr val="tx1"/>
                </a:solidFill>
              </a:rPr>
              <a:t> </a:t>
            </a:r>
            <a:r>
              <a:rPr lang="en-GB" b="0" dirty="0" err="1">
                <a:solidFill>
                  <a:schemeClr val="tx1"/>
                </a:solidFill>
              </a:rPr>
              <a:t>vírusvarnir</a:t>
            </a:r>
            <a:r>
              <a:rPr lang="en-GB" b="0" dirty="0">
                <a:solidFill>
                  <a:schemeClr val="tx1"/>
                </a:solidFill>
              </a:rPr>
              <a:t> </a:t>
            </a:r>
            <a:r>
              <a:rPr lang="en-GB" b="0" dirty="0" err="1">
                <a:solidFill>
                  <a:schemeClr val="tx1"/>
                </a:solidFill>
              </a:rPr>
              <a:t>verja</a:t>
            </a:r>
            <a:r>
              <a:rPr lang="en-GB" b="0" dirty="0">
                <a:solidFill>
                  <a:schemeClr val="tx1"/>
                </a:solidFill>
              </a:rPr>
              <a:t> </a:t>
            </a:r>
            <a:r>
              <a:rPr lang="en-GB" b="0" dirty="0" err="1">
                <a:solidFill>
                  <a:schemeClr val="tx1"/>
                </a:solidFill>
              </a:rPr>
              <a:t>tækin</a:t>
            </a:r>
            <a:r>
              <a:rPr lang="en-GB" b="0" dirty="0">
                <a:solidFill>
                  <a:schemeClr val="tx1"/>
                </a:solidFill>
              </a:rPr>
              <a:t> </a:t>
            </a:r>
            <a:r>
              <a:rPr lang="en-GB" b="0" dirty="0" err="1">
                <a:solidFill>
                  <a:schemeClr val="tx1"/>
                </a:solidFill>
              </a:rPr>
              <a:t>þín</a:t>
            </a:r>
            <a:r>
              <a:rPr lang="en-GB" b="0" dirty="0">
                <a:solidFill>
                  <a:schemeClr val="tx1"/>
                </a:solidFill>
              </a:rPr>
              <a:t> </a:t>
            </a:r>
            <a:r>
              <a:rPr lang="en-GB" b="0" dirty="0" err="1">
                <a:solidFill>
                  <a:schemeClr val="tx1"/>
                </a:solidFill>
              </a:rPr>
              <a:t>gegn</a:t>
            </a:r>
            <a:r>
              <a:rPr lang="en-GB" b="0" dirty="0">
                <a:solidFill>
                  <a:schemeClr val="tx1"/>
                </a:solidFill>
              </a:rPr>
              <a:t> </a:t>
            </a:r>
            <a:r>
              <a:rPr lang="en-GB" b="0" dirty="0" err="1">
                <a:solidFill>
                  <a:schemeClr val="tx1"/>
                </a:solidFill>
              </a:rPr>
              <a:t>óværu</a:t>
            </a:r>
            <a:r>
              <a:rPr lang="en-GB" b="0" dirty="0">
                <a:solidFill>
                  <a:schemeClr val="tx1"/>
                </a:solidFill>
              </a:rPr>
              <a:t> </a:t>
            </a:r>
            <a:r>
              <a:rPr lang="en-GB" b="0" dirty="0" err="1">
                <a:solidFill>
                  <a:schemeClr val="tx1"/>
                </a:solidFill>
              </a:rPr>
              <a:t>án</a:t>
            </a:r>
            <a:r>
              <a:rPr lang="en-GB" b="0" dirty="0">
                <a:solidFill>
                  <a:schemeClr val="tx1"/>
                </a:solidFill>
              </a:rPr>
              <a:t> </a:t>
            </a:r>
            <a:r>
              <a:rPr lang="en-GB" b="0" dirty="0" err="1">
                <a:solidFill>
                  <a:schemeClr val="tx1"/>
                </a:solidFill>
              </a:rPr>
              <a:t>þess</a:t>
            </a:r>
            <a:r>
              <a:rPr lang="en-GB" b="0" dirty="0">
                <a:solidFill>
                  <a:schemeClr val="tx1"/>
                </a:solidFill>
              </a:rPr>
              <a:t> </a:t>
            </a:r>
            <a:r>
              <a:rPr lang="en-GB" b="0" dirty="0" err="1">
                <a:solidFill>
                  <a:schemeClr val="tx1"/>
                </a:solidFill>
              </a:rPr>
              <a:t>að</a:t>
            </a:r>
            <a:r>
              <a:rPr lang="en-GB" b="0" dirty="0">
                <a:solidFill>
                  <a:schemeClr val="tx1"/>
                </a:solidFill>
              </a:rPr>
              <a:t> </a:t>
            </a:r>
            <a:r>
              <a:rPr lang="en-GB" b="0" dirty="0" err="1">
                <a:solidFill>
                  <a:schemeClr val="tx1"/>
                </a:solidFill>
              </a:rPr>
              <a:t>hafa</a:t>
            </a:r>
            <a:r>
              <a:rPr lang="en-GB" b="0" dirty="0">
                <a:solidFill>
                  <a:schemeClr val="tx1"/>
                </a:solidFill>
              </a:rPr>
              <a:t> </a:t>
            </a:r>
            <a:r>
              <a:rPr lang="en-GB" b="0" dirty="0" err="1">
                <a:solidFill>
                  <a:schemeClr val="tx1"/>
                </a:solidFill>
              </a:rPr>
              <a:t>áhrif</a:t>
            </a:r>
            <a:r>
              <a:rPr lang="en-GB" b="0" dirty="0">
                <a:solidFill>
                  <a:schemeClr val="tx1"/>
                </a:solidFill>
              </a:rPr>
              <a:t> á </a:t>
            </a:r>
            <a:r>
              <a:rPr lang="en-GB" b="0" dirty="0" err="1">
                <a:solidFill>
                  <a:schemeClr val="tx1"/>
                </a:solidFill>
              </a:rPr>
              <a:t>hraða</a:t>
            </a:r>
            <a:r>
              <a:rPr lang="en-GB" b="0" dirty="0">
                <a:solidFill>
                  <a:schemeClr val="tx1"/>
                </a:solidFill>
              </a:rPr>
              <a:t> </a:t>
            </a:r>
            <a:r>
              <a:rPr lang="en-GB" b="0" dirty="0" err="1">
                <a:solidFill>
                  <a:schemeClr val="tx1"/>
                </a:solidFill>
              </a:rPr>
              <a:t>þeirra</a:t>
            </a:r>
            <a:r>
              <a:rPr lang="en-GB" b="0" dirty="0">
                <a:solidFill>
                  <a:schemeClr val="tx1"/>
                </a:solidFill>
              </a:rPr>
              <a:t> </a:t>
            </a:r>
            <a:r>
              <a:rPr lang="en-GB" b="0" dirty="0" err="1">
                <a:solidFill>
                  <a:schemeClr val="tx1"/>
                </a:solidFill>
              </a:rPr>
              <a:t>og</a:t>
            </a:r>
            <a:r>
              <a:rPr lang="en-GB" b="0" dirty="0">
                <a:solidFill>
                  <a:schemeClr val="tx1"/>
                </a:solidFill>
              </a:rPr>
              <a:t> </a:t>
            </a:r>
            <a:r>
              <a:rPr lang="en-GB" b="0" dirty="0" err="1">
                <a:solidFill>
                  <a:schemeClr val="tx1"/>
                </a:solidFill>
              </a:rPr>
              <a:t>afköst</a:t>
            </a:r>
            <a:r>
              <a:rPr lang="en-GB" b="0" dirty="0">
                <a:solidFill>
                  <a:schemeClr val="tx1"/>
                </a:solidFill>
              </a:rPr>
              <a:t>.</a:t>
            </a:r>
            <a:endParaRPr lang="en-GB" dirty="0">
              <a:solidFill>
                <a:schemeClr val="tx1"/>
              </a:solidFill>
            </a:endParaRPr>
          </a:p>
          <a:p>
            <a:endParaRPr lang="en-GB" dirty="0">
              <a:solidFill>
                <a:schemeClr val="tx1"/>
              </a:solidFill>
            </a:endParaRPr>
          </a:p>
        </p:txBody>
      </p:sp>
    </p:spTree>
    <p:extLst>
      <p:ext uri="{BB962C8B-B14F-4D97-AF65-F5344CB8AC3E}">
        <p14:creationId xmlns:p14="http://schemas.microsoft.com/office/powerpoint/2010/main" val="2891286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989" y="398400"/>
            <a:ext cx="8118361" cy="857400"/>
          </a:xfrm>
        </p:spPr>
        <p:txBody>
          <a:bodyPr/>
          <a:lstStyle/>
          <a:p>
            <a:r>
              <a:rPr lang="en-GB" sz="3600" dirty="0" err="1">
                <a:solidFill>
                  <a:schemeClr val="tx1"/>
                </a:solidFill>
              </a:rPr>
              <a:t>Hvað</a:t>
            </a:r>
            <a:r>
              <a:rPr lang="en-GB" sz="3600" dirty="0">
                <a:solidFill>
                  <a:schemeClr val="tx1"/>
                </a:solidFill>
              </a:rPr>
              <a:t> er </a:t>
            </a:r>
            <a:r>
              <a:rPr lang="en-GB" sz="3600" dirty="0" err="1">
                <a:solidFill>
                  <a:schemeClr val="tx1"/>
                </a:solidFill>
              </a:rPr>
              <a:t>vírusvörn</a:t>
            </a:r>
            <a:r>
              <a:rPr lang="en-GB" sz="3600" dirty="0">
                <a:solidFill>
                  <a:schemeClr val="tx1"/>
                </a:solidFill>
              </a:rPr>
              <a:t>?</a:t>
            </a:r>
            <a:br>
              <a:rPr lang="en-GB" dirty="0">
                <a:solidFill>
                  <a:schemeClr val="tx1"/>
                </a:solidFill>
              </a:rPr>
            </a:br>
            <a:endParaRPr lang="en-IE" dirty="0"/>
          </a:p>
        </p:txBody>
      </p:sp>
      <p:sp>
        <p:nvSpPr>
          <p:cNvPr id="3" name="Rectangle 2"/>
          <p:cNvSpPr/>
          <p:nvPr/>
        </p:nvSpPr>
        <p:spPr>
          <a:xfrm>
            <a:off x="1" y="1418791"/>
            <a:ext cx="9144000" cy="2862322"/>
          </a:xfrm>
          <a:prstGeom prst="rect">
            <a:avLst/>
          </a:prstGeom>
        </p:spPr>
        <p:txBody>
          <a:bodyPr wrap="square" lIns="91440" tIns="45720" rIns="91440" bIns="45720" anchor="t">
            <a:spAutoFit/>
          </a:bodyPr>
          <a:lstStyle/>
          <a:p>
            <a:r>
              <a:rPr lang="en-GB" sz="2000" dirty="0"/>
              <a:t>Vírusvörn er forrit </a:t>
            </a:r>
            <a:r>
              <a:rPr lang="en-GB" sz="2000" dirty="0" err="1"/>
              <a:t>eða</a:t>
            </a:r>
            <a:r>
              <a:rPr lang="en-GB" sz="2000" dirty="0"/>
              <a:t> </a:t>
            </a:r>
            <a:r>
              <a:rPr lang="en-GB" sz="2000" dirty="0" err="1"/>
              <a:t>röð</a:t>
            </a:r>
            <a:r>
              <a:rPr lang="en-GB" sz="2000" dirty="0"/>
              <a:t> </a:t>
            </a:r>
            <a:r>
              <a:rPr lang="en-GB" sz="2000" dirty="0" err="1"/>
              <a:t>forrita</a:t>
            </a:r>
            <a:r>
              <a:rPr lang="en-GB" sz="2000" dirty="0"/>
              <a:t> </a:t>
            </a:r>
            <a:r>
              <a:rPr lang="en-GB" sz="2000" dirty="0" err="1"/>
              <a:t>sem</a:t>
            </a:r>
            <a:r>
              <a:rPr lang="en-GB" sz="2000" dirty="0"/>
              <a:t> </a:t>
            </a:r>
            <a:r>
              <a:rPr lang="en-GB" sz="2000" dirty="0" err="1"/>
              <a:t>finna</a:t>
            </a:r>
            <a:r>
              <a:rPr lang="en-GB" sz="2000" dirty="0"/>
              <a:t> </a:t>
            </a:r>
            <a:r>
              <a:rPr lang="en-GB" sz="2000" dirty="0" err="1"/>
              <a:t>og</a:t>
            </a:r>
            <a:r>
              <a:rPr lang="en-GB" sz="2000" dirty="0"/>
              <a:t> </a:t>
            </a:r>
            <a:r>
              <a:rPr lang="en-GB" sz="2000" dirty="0" err="1"/>
              <a:t>fjarlægja</a:t>
            </a:r>
            <a:r>
              <a:rPr lang="en-GB" sz="2000" dirty="0"/>
              <a:t> </a:t>
            </a:r>
            <a:r>
              <a:rPr lang="en-GB" sz="2000" dirty="0" err="1"/>
              <a:t>veirur</a:t>
            </a:r>
            <a:r>
              <a:rPr lang="en-GB" sz="2000" dirty="0"/>
              <a:t> á </a:t>
            </a:r>
            <a:r>
              <a:rPr lang="en-GB" sz="2000" dirty="0" err="1"/>
              <a:t>tölvum</a:t>
            </a:r>
            <a:r>
              <a:rPr lang="en-GB" sz="2000" dirty="0"/>
              <a:t> </a:t>
            </a:r>
            <a:r>
              <a:rPr lang="en-GB" sz="2000" dirty="0" err="1"/>
              <a:t>og</a:t>
            </a:r>
            <a:r>
              <a:rPr lang="en-GB" sz="2000" dirty="0"/>
              <a:t> </a:t>
            </a:r>
            <a:r>
              <a:rPr lang="en-GB" sz="2000" dirty="0" err="1"/>
              <a:t>netkerfum</a:t>
            </a:r>
            <a:r>
              <a:rPr lang="en-GB" sz="2000" dirty="0"/>
              <a:t>.</a:t>
            </a:r>
            <a:endParaRPr lang="en-US" sz="2000" dirty="0"/>
          </a:p>
          <a:p>
            <a:r>
              <a:rPr lang="en-GB" sz="2000" dirty="0"/>
              <a:t>Auk </a:t>
            </a:r>
            <a:r>
              <a:rPr lang="en-GB" sz="2000" dirty="0" err="1"/>
              <a:t>þess</a:t>
            </a:r>
            <a:r>
              <a:rPr lang="en-GB" sz="2000" dirty="0"/>
              <a:t> </a:t>
            </a:r>
            <a:r>
              <a:rPr lang="en-GB" sz="2000" dirty="0" err="1"/>
              <a:t>að</a:t>
            </a:r>
            <a:r>
              <a:rPr lang="en-GB" sz="2000" dirty="0"/>
              <a:t> </a:t>
            </a:r>
            <a:r>
              <a:rPr lang="en-GB" sz="2000" dirty="0" err="1"/>
              <a:t>finna</a:t>
            </a:r>
            <a:r>
              <a:rPr lang="en-GB" sz="2000" dirty="0"/>
              <a:t> </a:t>
            </a:r>
            <a:r>
              <a:rPr lang="en-GB" sz="2000" dirty="0" err="1"/>
              <a:t>vírusa</a:t>
            </a:r>
            <a:r>
              <a:rPr lang="en-GB" sz="2000" dirty="0"/>
              <a:t> </a:t>
            </a:r>
            <a:r>
              <a:rPr lang="en-GB" sz="2000" dirty="0" err="1"/>
              <a:t>eru</a:t>
            </a:r>
            <a:r>
              <a:rPr lang="en-GB" sz="2000" dirty="0"/>
              <a:t> </a:t>
            </a:r>
            <a:r>
              <a:rPr lang="en-GB" sz="2000" dirty="0" err="1"/>
              <a:t>flestar</a:t>
            </a:r>
            <a:r>
              <a:rPr lang="en-GB" sz="2000" dirty="0"/>
              <a:t> </a:t>
            </a:r>
            <a:r>
              <a:rPr lang="en-GB" sz="2000" dirty="0" err="1"/>
              <a:t>vírusvarnir</a:t>
            </a:r>
            <a:r>
              <a:rPr lang="en-GB" sz="2000" dirty="0"/>
              <a:t> í </a:t>
            </a:r>
            <a:r>
              <a:rPr lang="en-GB" sz="2000" dirty="0" err="1"/>
              <a:t>dag</a:t>
            </a:r>
            <a:r>
              <a:rPr lang="en-GB" sz="2000" dirty="0"/>
              <a:t> </a:t>
            </a:r>
            <a:r>
              <a:rPr lang="en-GB" sz="2000" dirty="0" err="1"/>
              <a:t>einnig</a:t>
            </a:r>
            <a:r>
              <a:rPr lang="en-GB" sz="2000" dirty="0"/>
              <a:t> </a:t>
            </a:r>
            <a:r>
              <a:rPr lang="en-GB" sz="2000" dirty="0" err="1"/>
              <a:t>færar</a:t>
            </a:r>
            <a:r>
              <a:rPr lang="en-GB" sz="2000" dirty="0"/>
              <a:t> um </a:t>
            </a:r>
            <a:r>
              <a:rPr lang="en-GB" sz="2000" dirty="0" err="1"/>
              <a:t>að</a:t>
            </a:r>
            <a:r>
              <a:rPr lang="en-GB" sz="2000" dirty="0"/>
              <a:t> </a:t>
            </a:r>
            <a:r>
              <a:rPr lang="en-GB" sz="2000" dirty="0" err="1"/>
              <a:t>greina</a:t>
            </a:r>
            <a:r>
              <a:rPr lang="en-GB" sz="2000" dirty="0"/>
              <a:t> </a:t>
            </a:r>
            <a:r>
              <a:rPr lang="en-GB" sz="2000" dirty="0" err="1"/>
              <a:t>og</a:t>
            </a:r>
            <a:r>
              <a:rPr lang="en-GB" sz="2000" dirty="0"/>
              <a:t> </a:t>
            </a:r>
            <a:r>
              <a:rPr lang="en-GB" sz="2000" dirty="0" err="1"/>
              <a:t>fjarlægja</a:t>
            </a:r>
            <a:r>
              <a:rPr lang="en-GB" sz="2000" dirty="0"/>
              <a:t> </a:t>
            </a:r>
            <a:r>
              <a:rPr lang="en-GB" sz="2000" dirty="0" err="1"/>
              <a:t>aðrar</a:t>
            </a:r>
            <a:r>
              <a:rPr lang="en-GB" sz="2000" dirty="0"/>
              <a:t> </a:t>
            </a:r>
            <a:r>
              <a:rPr lang="en-GB" sz="2000" dirty="0" err="1"/>
              <a:t>tegundir</a:t>
            </a:r>
            <a:r>
              <a:rPr lang="en-GB" sz="2000" dirty="0"/>
              <a:t> </a:t>
            </a:r>
            <a:r>
              <a:rPr lang="en-GB" sz="2000" dirty="0" err="1"/>
              <a:t>illskeytts</a:t>
            </a:r>
            <a:r>
              <a:rPr lang="en-GB" sz="2000" dirty="0"/>
              <a:t> </a:t>
            </a:r>
            <a:r>
              <a:rPr lang="en-GB" sz="2000" dirty="0" err="1"/>
              <a:t>hugbúnaðar</a:t>
            </a:r>
            <a:r>
              <a:rPr lang="en-GB" sz="2000" dirty="0"/>
              <a:t>. Til </a:t>
            </a:r>
            <a:r>
              <a:rPr lang="en-GB" sz="2000" dirty="0" err="1"/>
              <a:t>að</a:t>
            </a:r>
            <a:r>
              <a:rPr lang="en-GB" sz="2000" dirty="0"/>
              <a:t> </a:t>
            </a:r>
            <a:r>
              <a:rPr lang="en-GB" sz="2000" dirty="0" err="1"/>
              <a:t>mynda</a:t>
            </a:r>
            <a:r>
              <a:rPr lang="en-GB" sz="2000" dirty="0"/>
              <a:t> </a:t>
            </a:r>
            <a:r>
              <a:rPr lang="en-GB" sz="2000" dirty="0" err="1"/>
              <a:t>orma</a:t>
            </a:r>
            <a:r>
              <a:rPr lang="en-GB" sz="2000" dirty="0"/>
              <a:t>, </a:t>
            </a:r>
            <a:r>
              <a:rPr lang="en-GB" sz="2000" dirty="0" err="1"/>
              <a:t>trójuhesta</a:t>
            </a:r>
            <a:r>
              <a:rPr lang="en-GB" sz="2000" dirty="0"/>
              <a:t>, </a:t>
            </a:r>
            <a:r>
              <a:rPr lang="en-GB" sz="2000" dirty="0" err="1"/>
              <a:t>auglýsingavörur</a:t>
            </a:r>
            <a:r>
              <a:rPr lang="en-GB" sz="2000" dirty="0"/>
              <a:t>, </a:t>
            </a:r>
            <a:r>
              <a:rPr lang="en-GB" sz="2000" dirty="0" err="1"/>
              <a:t>njósnabúnað</a:t>
            </a:r>
            <a:r>
              <a:rPr lang="en-GB" sz="2000" dirty="0"/>
              <a:t>, </a:t>
            </a:r>
            <a:r>
              <a:rPr lang="en-GB" sz="2000" dirty="0" err="1"/>
              <a:t>lausnargjaldsbúnað</a:t>
            </a:r>
            <a:r>
              <a:rPr lang="en-GB" sz="2000" dirty="0"/>
              <a:t>, </a:t>
            </a:r>
            <a:r>
              <a:rPr lang="en-GB" sz="2000" dirty="0" err="1"/>
              <a:t>vafraræningja</a:t>
            </a:r>
            <a:r>
              <a:rPr lang="en-GB" sz="2000" dirty="0"/>
              <a:t>, </a:t>
            </a:r>
            <a:r>
              <a:rPr lang="en-GB" sz="2000" dirty="0" err="1"/>
              <a:t>spilliforrit</a:t>
            </a:r>
            <a:r>
              <a:rPr lang="en-GB" sz="2000" dirty="0"/>
              <a:t> </a:t>
            </a:r>
            <a:r>
              <a:rPr lang="en-GB" sz="2000" dirty="0" err="1"/>
              <a:t>sem</a:t>
            </a:r>
            <a:r>
              <a:rPr lang="en-GB" sz="2000" dirty="0"/>
              <a:t> </a:t>
            </a:r>
            <a:r>
              <a:rPr lang="en-GB" sz="2000" dirty="0" err="1"/>
              <a:t>grípa</a:t>
            </a:r>
            <a:r>
              <a:rPr lang="en-GB" sz="2000" dirty="0"/>
              <a:t> </a:t>
            </a:r>
            <a:r>
              <a:rPr lang="en-GB" sz="2000" dirty="0" err="1"/>
              <a:t>lykilborðsinnslátt</a:t>
            </a:r>
            <a:r>
              <a:rPr lang="en-GB" sz="2000" dirty="0"/>
              <a:t> </a:t>
            </a:r>
            <a:r>
              <a:rPr lang="en-GB" sz="2000" dirty="0" err="1"/>
              <a:t>og</a:t>
            </a:r>
            <a:r>
              <a:rPr lang="en-GB" sz="2000" dirty="0"/>
              <a:t> </a:t>
            </a:r>
            <a:r>
              <a:rPr lang="en-GB" sz="2000" dirty="0" err="1"/>
              <a:t>svokölluð</a:t>
            </a:r>
            <a:r>
              <a:rPr lang="en-GB" sz="2000" dirty="0"/>
              <a:t> </a:t>
            </a:r>
            <a:r>
              <a:rPr lang="en-GB" sz="2000" dirty="0" err="1"/>
              <a:t>rótarmein</a:t>
            </a:r>
            <a:r>
              <a:rPr lang="en-GB" sz="2000" dirty="0"/>
              <a:t> </a:t>
            </a:r>
            <a:r>
              <a:rPr lang="en-GB" sz="2000" dirty="0" err="1"/>
              <a:t>sem</a:t>
            </a:r>
            <a:r>
              <a:rPr lang="en-GB" sz="2000" dirty="0"/>
              <a:t> er </a:t>
            </a:r>
            <a:r>
              <a:rPr lang="en-GB" sz="2000" dirty="0" err="1"/>
              <a:t>spilliforrit</a:t>
            </a:r>
            <a:r>
              <a:rPr lang="en-GB" sz="2000" dirty="0"/>
              <a:t> </a:t>
            </a:r>
            <a:r>
              <a:rPr lang="en-GB" sz="2000" dirty="0" err="1"/>
              <a:t>plantað</a:t>
            </a:r>
            <a:r>
              <a:rPr lang="en-GB" sz="2000" dirty="0"/>
              <a:t> </a:t>
            </a:r>
            <a:r>
              <a:rPr lang="en-GB" sz="2000" dirty="0" err="1"/>
              <a:t>djúpt</a:t>
            </a:r>
            <a:r>
              <a:rPr lang="en-GB" sz="2000" dirty="0"/>
              <a:t> </a:t>
            </a:r>
            <a:r>
              <a:rPr lang="en-GB" sz="2000" dirty="0" err="1"/>
              <a:t>niður</a:t>
            </a:r>
            <a:r>
              <a:rPr lang="en-GB" sz="2000" dirty="0"/>
              <a:t> í </a:t>
            </a:r>
            <a:r>
              <a:rPr lang="en-GB" sz="2000" dirty="0" err="1"/>
              <a:t>stýrikerfi</a:t>
            </a:r>
            <a:r>
              <a:rPr lang="en-GB" sz="2000" dirty="0"/>
              <a:t> </a:t>
            </a:r>
            <a:r>
              <a:rPr lang="en-GB" sz="2000" dirty="0" err="1"/>
              <a:t>tölva</a:t>
            </a:r>
            <a:r>
              <a:rPr lang="en-GB" sz="2000" dirty="0"/>
              <a:t>. Auk </a:t>
            </a:r>
            <a:r>
              <a:rPr lang="en-GB" sz="2000" dirty="0" err="1"/>
              <a:t>þess</a:t>
            </a:r>
            <a:r>
              <a:rPr lang="en-GB" sz="2000" dirty="0"/>
              <a:t> </a:t>
            </a:r>
            <a:r>
              <a:rPr lang="en-GB" sz="2000" dirty="0" err="1"/>
              <a:t>sem</a:t>
            </a:r>
            <a:r>
              <a:rPr lang="en-GB" sz="2000" dirty="0"/>
              <a:t> </a:t>
            </a:r>
            <a:r>
              <a:rPr lang="en-GB" sz="2000" dirty="0" err="1"/>
              <a:t>flestar</a:t>
            </a:r>
            <a:r>
              <a:rPr lang="en-GB" sz="2000" dirty="0"/>
              <a:t> </a:t>
            </a:r>
            <a:r>
              <a:rPr lang="en-GB" sz="2000" dirty="0" err="1"/>
              <a:t>vírusvarnir</a:t>
            </a:r>
            <a:r>
              <a:rPr lang="en-GB" sz="2000" dirty="0"/>
              <a:t> geta </a:t>
            </a:r>
            <a:r>
              <a:rPr lang="en-GB" sz="2000" dirty="0" err="1"/>
              <a:t>greint</a:t>
            </a:r>
            <a:r>
              <a:rPr lang="en-GB" sz="2000" dirty="0"/>
              <a:t> </a:t>
            </a:r>
            <a:r>
              <a:rPr lang="en-GB" sz="2000" dirty="0" err="1"/>
              <a:t>og</a:t>
            </a:r>
            <a:r>
              <a:rPr lang="en-GB" sz="2000" dirty="0"/>
              <a:t> </a:t>
            </a:r>
            <a:r>
              <a:rPr lang="en-GB" sz="2000" dirty="0" err="1"/>
              <a:t>fjarlægt</a:t>
            </a:r>
            <a:r>
              <a:rPr lang="en-GB" sz="2000" dirty="0"/>
              <a:t> </a:t>
            </a:r>
            <a:r>
              <a:rPr lang="en-GB" sz="2000" dirty="0" err="1"/>
              <a:t>þessar</a:t>
            </a:r>
            <a:r>
              <a:rPr lang="en-GB" sz="2000" dirty="0"/>
              <a:t> </a:t>
            </a:r>
            <a:r>
              <a:rPr lang="en-GB" sz="2000" dirty="0" err="1"/>
              <a:t>ógnir</a:t>
            </a:r>
            <a:r>
              <a:rPr lang="en-GB" sz="2000" dirty="0"/>
              <a:t>, geta </a:t>
            </a:r>
            <a:r>
              <a:rPr lang="en-GB" sz="2000" dirty="0" err="1"/>
              <a:t>bestu</a:t>
            </a:r>
            <a:r>
              <a:rPr lang="en-GB" sz="2000" dirty="0"/>
              <a:t> </a:t>
            </a:r>
            <a:r>
              <a:rPr lang="en-GB" sz="2000" dirty="0" err="1"/>
              <a:t>vírusvarnirnar</a:t>
            </a:r>
            <a:r>
              <a:rPr lang="en-GB" sz="2000" dirty="0"/>
              <a:t> </a:t>
            </a:r>
            <a:r>
              <a:rPr lang="en-GB" sz="2000" dirty="0" err="1"/>
              <a:t>líka</a:t>
            </a:r>
            <a:r>
              <a:rPr lang="en-GB" sz="2000" dirty="0"/>
              <a:t> </a:t>
            </a:r>
            <a:r>
              <a:rPr lang="en-GB" sz="2000" dirty="0" err="1"/>
              <a:t>komið</a:t>
            </a:r>
            <a:r>
              <a:rPr lang="en-GB" sz="2000" dirty="0"/>
              <a:t> í veg </a:t>
            </a:r>
            <a:r>
              <a:rPr lang="en-GB" sz="2000" dirty="0" err="1"/>
              <a:t>fyrir</a:t>
            </a:r>
            <a:r>
              <a:rPr lang="en-GB" sz="2000" dirty="0"/>
              <a:t> </a:t>
            </a:r>
            <a:r>
              <a:rPr lang="en-GB" sz="2000" dirty="0" err="1"/>
              <a:t>að</a:t>
            </a:r>
            <a:r>
              <a:rPr lang="en-GB" sz="2000" dirty="0"/>
              <a:t> </a:t>
            </a:r>
            <a:r>
              <a:rPr lang="en-GB" sz="2000" dirty="0" err="1"/>
              <a:t>þær</a:t>
            </a:r>
            <a:r>
              <a:rPr lang="en-GB" sz="2000" dirty="0"/>
              <a:t> </a:t>
            </a:r>
            <a:r>
              <a:rPr lang="en-GB" sz="2000" dirty="0" err="1"/>
              <a:t>komist</a:t>
            </a:r>
            <a:r>
              <a:rPr lang="en-GB" sz="2000" dirty="0"/>
              <a:t> inn í </a:t>
            </a:r>
            <a:r>
              <a:rPr lang="en-GB" sz="2000" dirty="0" err="1"/>
              <a:t>tölvuna</a:t>
            </a:r>
            <a:r>
              <a:rPr lang="en-GB" sz="2000" dirty="0"/>
              <a:t> </a:t>
            </a:r>
            <a:r>
              <a:rPr lang="en-GB" sz="2000" dirty="0" err="1"/>
              <a:t>þína</a:t>
            </a:r>
            <a:r>
              <a:rPr lang="en-GB" sz="2000" dirty="0"/>
              <a:t>. </a:t>
            </a:r>
            <a:endParaRPr lang="en-GB" sz="2400" dirty="0"/>
          </a:p>
        </p:txBody>
      </p:sp>
    </p:spTree>
    <p:extLst>
      <p:ext uri="{BB962C8B-B14F-4D97-AF65-F5344CB8AC3E}">
        <p14:creationId xmlns:p14="http://schemas.microsoft.com/office/powerpoint/2010/main" val="432539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1" y="398400"/>
            <a:ext cx="8030579" cy="857400"/>
          </a:xfrm>
        </p:spPr>
        <p:txBody>
          <a:bodyPr/>
          <a:lstStyle/>
          <a:p>
            <a:r>
              <a:rPr lang="en-GB">
                <a:solidFill>
                  <a:schemeClr val="tx1"/>
                </a:solidFill>
                <a:latin typeface="arial"/>
              </a:rPr>
              <a:t>Nokkur ráð til að vernda tölvuna þína</a:t>
            </a:r>
            <a:br>
              <a:rPr lang="en-GB" dirty="0">
                <a:latin typeface="arial" panose="020B0604020202020204" pitchFamily="34" charset="0"/>
              </a:rPr>
            </a:br>
            <a:endParaRPr lang="en-IE" dirty="0"/>
          </a:p>
        </p:txBody>
      </p:sp>
      <p:sp>
        <p:nvSpPr>
          <p:cNvPr id="3" name="Rectangle 2"/>
          <p:cNvSpPr/>
          <p:nvPr/>
        </p:nvSpPr>
        <p:spPr>
          <a:xfrm>
            <a:off x="58522" y="929031"/>
            <a:ext cx="8975749" cy="4647426"/>
          </a:xfrm>
          <a:prstGeom prst="rect">
            <a:avLst/>
          </a:prstGeom>
        </p:spPr>
        <p:txBody>
          <a:bodyPr wrap="square" lIns="91440" tIns="45720" rIns="91440" bIns="45720" anchor="t">
            <a:spAutoFit/>
          </a:bodyPr>
          <a:lstStyle/>
          <a:p>
            <a:endParaRPr lang="en-GB" sz="2000" dirty="0">
              <a:solidFill>
                <a:srgbClr val="202124"/>
              </a:solidFill>
              <a:latin typeface="arial" panose="020B0604020202020204" pitchFamily="34" charset="0"/>
            </a:endParaRPr>
          </a:p>
          <a:p>
            <a:pPr marL="342900" indent="-342900">
              <a:buFont typeface="Wingdings" panose="05000000000000000000" pitchFamily="2" charset="2"/>
              <a:buChar char="Ø"/>
            </a:pPr>
            <a:r>
              <a:rPr lang="en-GB" sz="2000" dirty="0" err="1">
                <a:solidFill>
                  <a:srgbClr val="202124"/>
                </a:solidFill>
                <a:latin typeface="arial"/>
              </a:rPr>
              <a:t>Notaðu</a:t>
            </a:r>
            <a:r>
              <a:rPr lang="en-GB" sz="2000" dirty="0">
                <a:solidFill>
                  <a:srgbClr val="202124"/>
                </a:solidFill>
                <a:latin typeface="arial"/>
              </a:rPr>
              <a:t> </a:t>
            </a:r>
            <a:r>
              <a:rPr lang="en-GB" sz="2000" dirty="0" err="1">
                <a:solidFill>
                  <a:srgbClr val="202124"/>
                </a:solidFill>
                <a:latin typeface="arial"/>
              </a:rPr>
              <a:t>eldvegg</a:t>
            </a:r>
            <a:endParaRPr lang="en-GB" sz="2000" dirty="0" err="1">
              <a:solidFill>
                <a:srgbClr val="202124"/>
              </a:solidFill>
              <a:latin typeface="arial" panose="020B0604020202020204" pitchFamily="34" charset="0"/>
            </a:endParaRPr>
          </a:p>
          <a:p>
            <a:pPr marL="342900" indent="-342900">
              <a:buFont typeface="Wingdings" panose="05000000000000000000" pitchFamily="2" charset="2"/>
              <a:buChar char="Ø"/>
            </a:pPr>
            <a:r>
              <a:rPr lang="en-GB" sz="2000" dirty="0" err="1">
                <a:solidFill>
                  <a:srgbClr val="202124"/>
                </a:solidFill>
                <a:latin typeface="arial"/>
              </a:rPr>
              <a:t>Uppfærðu</a:t>
            </a:r>
            <a:r>
              <a:rPr lang="en-GB" sz="2000" dirty="0">
                <a:solidFill>
                  <a:srgbClr val="202124"/>
                </a:solidFill>
                <a:latin typeface="arial"/>
              </a:rPr>
              <a:t> </a:t>
            </a:r>
            <a:r>
              <a:rPr lang="en-GB" sz="2000" dirty="0" err="1">
                <a:solidFill>
                  <a:srgbClr val="202124"/>
                </a:solidFill>
                <a:latin typeface="arial"/>
              </a:rPr>
              <a:t>hugbúnaðinn</a:t>
            </a:r>
            <a:r>
              <a:rPr lang="en-GB" sz="2000" dirty="0">
                <a:solidFill>
                  <a:srgbClr val="202124"/>
                </a:solidFill>
                <a:latin typeface="arial"/>
              </a:rPr>
              <a:t> </a:t>
            </a:r>
            <a:r>
              <a:rPr lang="en-GB" sz="2000" dirty="0" err="1">
                <a:solidFill>
                  <a:srgbClr val="202124"/>
                </a:solidFill>
                <a:latin typeface="arial"/>
              </a:rPr>
              <a:t>reglulega</a:t>
            </a:r>
            <a:endParaRPr lang="en-GB" sz="2000" dirty="0" err="1">
              <a:solidFill>
                <a:srgbClr val="202124"/>
              </a:solidFill>
              <a:latin typeface="arial" panose="020B0604020202020204" pitchFamily="34" charset="0"/>
            </a:endParaRPr>
          </a:p>
          <a:p>
            <a:pPr marL="342900" indent="-342900">
              <a:buFont typeface="Wingdings" panose="05000000000000000000" pitchFamily="2" charset="2"/>
              <a:buChar char="Ø"/>
            </a:pPr>
            <a:r>
              <a:rPr lang="en-GB" sz="2000" dirty="0" err="1">
                <a:solidFill>
                  <a:srgbClr val="202124"/>
                </a:solidFill>
                <a:latin typeface="arial"/>
              </a:rPr>
              <a:t>Notaðu</a:t>
            </a:r>
            <a:r>
              <a:rPr lang="en-GB" sz="2000" dirty="0">
                <a:solidFill>
                  <a:srgbClr val="202124"/>
                </a:solidFill>
                <a:latin typeface="arial"/>
              </a:rPr>
              <a:t> </a:t>
            </a:r>
            <a:r>
              <a:rPr lang="en-GB" sz="2000" dirty="0" err="1">
                <a:solidFill>
                  <a:srgbClr val="202124"/>
                </a:solidFill>
                <a:latin typeface="arial"/>
              </a:rPr>
              <a:t>vírusvörn</a:t>
            </a:r>
            <a:r>
              <a:rPr lang="en-GB" sz="2000" dirty="0">
                <a:solidFill>
                  <a:srgbClr val="202124"/>
                </a:solidFill>
                <a:latin typeface="arial"/>
              </a:rPr>
              <a:t> </a:t>
            </a:r>
            <a:r>
              <a:rPr lang="en-GB" sz="2000" dirty="0" err="1">
                <a:solidFill>
                  <a:srgbClr val="202124"/>
                </a:solidFill>
                <a:latin typeface="arial"/>
              </a:rPr>
              <a:t>og</a:t>
            </a:r>
            <a:r>
              <a:rPr lang="en-GB" sz="2000" dirty="0">
                <a:solidFill>
                  <a:srgbClr val="202124"/>
                </a:solidFill>
                <a:latin typeface="arial"/>
              </a:rPr>
              <a:t> </a:t>
            </a:r>
            <a:r>
              <a:rPr lang="en-GB" sz="2000" dirty="0" err="1">
                <a:solidFill>
                  <a:srgbClr val="202124"/>
                </a:solidFill>
                <a:latin typeface="arial"/>
              </a:rPr>
              <a:t>uppfærðu</a:t>
            </a:r>
            <a:r>
              <a:rPr lang="en-GB" sz="2000" dirty="0">
                <a:solidFill>
                  <a:srgbClr val="202124"/>
                </a:solidFill>
                <a:latin typeface="arial"/>
              </a:rPr>
              <a:t> </a:t>
            </a:r>
            <a:r>
              <a:rPr lang="en-GB" sz="2000" dirty="0" err="1">
                <a:solidFill>
                  <a:srgbClr val="202124"/>
                </a:solidFill>
                <a:latin typeface="arial"/>
              </a:rPr>
              <a:t>hana</a:t>
            </a:r>
            <a:r>
              <a:rPr lang="en-GB" sz="2000" dirty="0">
                <a:solidFill>
                  <a:srgbClr val="202124"/>
                </a:solidFill>
                <a:latin typeface="arial"/>
              </a:rPr>
              <a:t> </a:t>
            </a:r>
            <a:r>
              <a:rPr lang="en-GB" sz="2000" dirty="0" err="1">
                <a:solidFill>
                  <a:srgbClr val="202124"/>
                </a:solidFill>
                <a:latin typeface="arial"/>
              </a:rPr>
              <a:t>reglulega</a:t>
            </a:r>
            <a:endParaRPr lang="en-GB" sz="2000" dirty="0" err="1">
              <a:solidFill>
                <a:srgbClr val="202124"/>
              </a:solidFill>
              <a:latin typeface="arial" panose="020B0604020202020204" pitchFamily="34" charset="0"/>
            </a:endParaRPr>
          </a:p>
          <a:p>
            <a:pPr marL="342900" indent="-342900">
              <a:buFont typeface="Wingdings" panose="05000000000000000000" pitchFamily="2" charset="2"/>
              <a:buChar char="Ø"/>
            </a:pPr>
            <a:r>
              <a:rPr lang="en-GB" sz="2000" dirty="0">
                <a:solidFill>
                  <a:srgbClr val="202124"/>
                </a:solidFill>
                <a:latin typeface="arial"/>
              </a:rPr>
              <a:t>Gakktu </a:t>
            </a:r>
            <a:r>
              <a:rPr lang="en-GB" sz="2000" dirty="0" err="1">
                <a:solidFill>
                  <a:srgbClr val="202124"/>
                </a:solidFill>
                <a:latin typeface="arial"/>
              </a:rPr>
              <a:t>úr</a:t>
            </a:r>
            <a:r>
              <a:rPr lang="en-GB" sz="2000" dirty="0">
                <a:solidFill>
                  <a:srgbClr val="202124"/>
                </a:solidFill>
                <a:latin typeface="arial"/>
              </a:rPr>
              <a:t> </a:t>
            </a:r>
            <a:r>
              <a:rPr lang="en-GB" sz="2000" dirty="0" err="1">
                <a:solidFill>
                  <a:srgbClr val="202124"/>
                </a:solidFill>
                <a:latin typeface="arial"/>
              </a:rPr>
              <a:t>skugga</a:t>
            </a:r>
            <a:r>
              <a:rPr lang="en-GB" sz="2000" dirty="0">
                <a:solidFill>
                  <a:srgbClr val="202124"/>
                </a:solidFill>
                <a:latin typeface="arial"/>
              </a:rPr>
              <a:t> um </a:t>
            </a:r>
            <a:r>
              <a:rPr lang="en-GB" sz="2000" dirty="0" err="1">
                <a:solidFill>
                  <a:srgbClr val="202124"/>
                </a:solidFill>
                <a:latin typeface="arial"/>
              </a:rPr>
              <a:t>að</a:t>
            </a:r>
            <a:r>
              <a:rPr lang="en-GB" sz="2000" dirty="0">
                <a:solidFill>
                  <a:srgbClr val="202124"/>
                </a:solidFill>
                <a:latin typeface="arial"/>
              </a:rPr>
              <a:t> </a:t>
            </a:r>
            <a:r>
              <a:rPr lang="en-GB" sz="2000" dirty="0" err="1">
                <a:solidFill>
                  <a:srgbClr val="202124"/>
                </a:solidFill>
                <a:latin typeface="arial"/>
              </a:rPr>
              <a:t>lykilorðin</a:t>
            </a:r>
            <a:r>
              <a:rPr lang="en-GB" sz="2000" dirty="0">
                <a:solidFill>
                  <a:srgbClr val="202124"/>
                </a:solidFill>
                <a:latin typeface="arial"/>
              </a:rPr>
              <a:t> </a:t>
            </a:r>
            <a:r>
              <a:rPr lang="en-GB" sz="2000" dirty="0" err="1">
                <a:solidFill>
                  <a:srgbClr val="202124"/>
                </a:solidFill>
                <a:latin typeface="arial"/>
              </a:rPr>
              <a:t>þín</a:t>
            </a:r>
            <a:r>
              <a:rPr lang="en-GB" sz="2000" dirty="0">
                <a:solidFill>
                  <a:srgbClr val="202124"/>
                </a:solidFill>
                <a:latin typeface="arial"/>
              </a:rPr>
              <a:t> </a:t>
            </a:r>
            <a:r>
              <a:rPr lang="en-GB" sz="2000" dirty="0" err="1">
                <a:solidFill>
                  <a:srgbClr val="202124"/>
                </a:solidFill>
                <a:latin typeface="arial"/>
              </a:rPr>
              <a:t>séu</a:t>
            </a:r>
            <a:r>
              <a:rPr lang="en-GB" sz="2000" dirty="0">
                <a:solidFill>
                  <a:srgbClr val="202124"/>
                </a:solidFill>
                <a:latin typeface="arial"/>
              </a:rPr>
              <a:t> </a:t>
            </a:r>
            <a:r>
              <a:rPr lang="en-GB" sz="2000" dirty="0" err="1">
                <a:solidFill>
                  <a:srgbClr val="202124"/>
                </a:solidFill>
                <a:latin typeface="arial"/>
              </a:rPr>
              <a:t>vel</a:t>
            </a:r>
            <a:r>
              <a:rPr lang="en-GB" sz="2000" dirty="0">
                <a:solidFill>
                  <a:srgbClr val="202124"/>
                </a:solidFill>
                <a:latin typeface="arial"/>
              </a:rPr>
              <a:t> </a:t>
            </a:r>
            <a:r>
              <a:rPr lang="en-GB" sz="2000" dirty="0" err="1">
                <a:solidFill>
                  <a:srgbClr val="202124"/>
                </a:solidFill>
                <a:latin typeface="arial"/>
              </a:rPr>
              <a:t>valin</a:t>
            </a:r>
            <a:r>
              <a:rPr lang="en-GB" sz="2000" dirty="0">
                <a:solidFill>
                  <a:srgbClr val="202124"/>
                </a:solidFill>
                <a:latin typeface="arial"/>
              </a:rPr>
              <a:t> </a:t>
            </a:r>
            <a:r>
              <a:rPr lang="en-GB" sz="2000" dirty="0" err="1">
                <a:solidFill>
                  <a:srgbClr val="202124"/>
                </a:solidFill>
                <a:latin typeface="arial"/>
              </a:rPr>
              <a:t>og</a:t>
            </a:r>
            <a:r>
              <a:rPr lang="en-GB" sz="2000" dirty="0">
                <a:solidFill>
                  <a:srgbClr val="202124"/>
                </a:solidFill>
                <a:latin typeface="arial"/>
              </a:rPr>
              <a:t> ekki </a:t>
            </a:r>
            <a:r>
              <a:rPr lang="en-GB" sz="2000" dirty="0" err="1">
                <a:solidFill>
                  <a:srgbClr val="202124"/>
                </a:solidFill>
                <a:latin typeface="arial"/>
              </a:rPr>
              <a:t>geymd</a:t>
            </a:r>
            <a:r>
              <a:rPr lang="en-GB" sz="2000" dirty="0">
                <a:solidFill>
                  <a:srgbClr val="202124"/>
                </a:solidFill>
                <a:latin typeface="arial"/>
              </a:rPr>
              <a:t> á </a:t>
            </a:r>
            <a:r>
              <a:rPr lang="en-GB" sz="2000" dirty="0" err="1">
                <a:solidFill>
                  <a:srgbClr val="202124"/>
                </a:solidFill>
                <a:latin typeface="arial"/>
              </a:rPr>
              <a:t>glámbekk</a:t>
            </a:r>
            <a:endParaRPr lang="en-GB" sz="2000" dirty="0" err="1">
              <a:solidFill>
                <a:srgbClr val="202124"/>
              </a:solidFill>
              <a:latin typeface="arial" panose="020B0604020202020204" pitchFamily="34" charset="0"/>
            </a:endParaRPr>
          </a:p>
          <a:p>
            <a:pPr marL="342900" indent="-342900">
              <a:buFont typeface="Wingdings" panose="05000000000000000000" pitchFamily="2" charset="2"/>
              <a:buChar char="Ø"/>
            </a:pPr>
            <a:r>
              <a:rPr lang="en-GB" sz="2000" dirty="0">
                <a:solidFill>
                  <a:srgbClr val="202124"/>
                </a:solidFill>
                <a:latin typeface="arial"/>
              </a:rPr>
              <a:t>Ekki </a:t>
            </a:r>
            <a:r>
              <a:rPr lang="en-GB" sz="2000" dirty="0" err="1">
                <a:solidFill>
                  <a:srgbClr val="202124"/>
                </a:solidFill>
                <a:latin typeface="arial"/>
              </a:rPr>
              <a:t>opna</a:t>
            </a:r>
            <a:r>
              <a:rPr lang="en-GB" sz="2000" dirty="0">
                <a:solidFill>
                  <a:srgbClr val="202124"/>
                </a:solidFill>
                <a:latin typeface="arial"/>
              </a:rPr>
              <a:t> </a:t>
            </a:r>
            <a:r>
              <a:rPr lang="en-GB" sz="2000" dirty="0" err="1">
                <a:solidFill>
                  <a:srgbClr val="202124"/>
                </a:solidFill>
                <a:latin typeface="arial"/>
              </a:rPr>
              <a:t>grunsamleg</a:t>
            </a:r>
            <a:r>
              <a:rPr lang="en-GB" sz="2000" dirty="0">
                <a:solidFill>
                  <a:srgbClr val="202124"/>
                </a:solidFill>
                <a:latin typeface="arial"/>
              </a:rPr>
              <a:t> </a:t>
            </a:r>
            <a:r>
              <a:rPr lang="en-GB" sz="2000" dirty="0" err="1">
                <a:solidFill>
                  <a:srgbClr val="202124"/>
                </a:solidFill>
                <a:latin typeface="arial"/>
              </a:rPr>
              <a:t>viðhengi</a:t>
            </a:r>
            <a:r>
              <a:rPr lang="en-GB" sz="2000" dirty="0">
                <a:solidFill>
                  <a:srgbClr val="202124"/>
                </a:solidFill>
                <a:latin typeface="arial"/>
              </a:rPr>
              <a:t> </a:t>
            </a:r>
            <a:r>
              <a:rPr lang="en-GB" sz="2000" dirty="0" err="1">
                <a:solidFill>
                  <a:srgbClr val="202124"/>
                </a:solidFill>
                <a:latin typeface="arial"/>
              </a:rPr>
              <a:t>eða</a:t>
            </a:r>
            <a:r>
              <a:rPr lang="en-GB" sz="2000" dirty="0">
                <a:solidFill>
                  <a:srgbClr val="202124"/>
                </a:solidFill>
                <a:latin typeface="arial"/>
              </a:rPr>
              <a:t> </a:t>
            </a:r>
            <a:r>
              <a:rPr lang="en-GB" sz="2000" dirty="0" err="1">
                <a:solidFill>
                  <a:srgbClr val="202124"/>
                </a:solidFill>
                <a:latin typeface="arial"/>
              </a:rPr>
              <a:t>smella</a:t>
            </a:r>
            <a:r>
              <a:rPr lang="en-GB" sz="2000" dirty="0">
                <a:solidFill>
                  <a:srgbClr val="202124"/>
                </a:solidFill>
                <a:latin typeface="arial"/>
              </a:rPr>
              <a:t> á </a:t>
            </a:r>
            <a:r>
              <a:rPr lang="en-GB" sz="2000" dirty="0" err="1">
                <a:solidFill>
                  <a:srgbClr val="202124"/>
                </a:solidFill>
                <a:latin typeface="arial"/>
              </a:rPr>
              <a:t>skrýtna</a:t>
            </a:r>
            <a:r>
              <a:rPr lang="en-GB" sz="2000" dirty="0">
                <a:solidFill>
                  <a:srgbClr val="202124"/>
                </a:solidFill>
                <a:latin typeface="arial"/>
              </a:rPr>
              <a:t> </a:t>
            </a:r>
            <a:r>
              <a:rPr lang="en-GB" sz="2000" dirty="0" err="1">
                <a:solidFill>
                  <a:srgbClr val="202124"/>
                </a:solidFill>
                <a:latin typeface="arial"/>
              </a:rPr>
              <a:t>tengla</a:t>
            </a:r>
            <a:r>
              <a:rPr lang="en-GB" sz="2000" dirty="0">
                <a:solidFill>
                  <a:srgbClr val="202124"/>
                </a:solidFill>
                <a:latin typeface="arial"/>
              </a:rPr>
              <a:t> í </a:t>
            </a:r>
            <a:r>
              <a:rPr lang="en-GB" sz="2000" dirty="0" err="1">
                <a:solidFill>
                  <a:srgbClr val="202124"/>
                </a:solidFill>
                <a:latin typeface="arial"/>
              </a:rPr>
              <a:t>spjalli</a:t>
            </a:r>
            <a:r>
              <a:rPr lang="en-GB" sz="2000" dirty="0">
                <a:solidFill>
                  <a:srgbClr val="202124"/>
                </a:solidFill>
                <a:latin typeface="arial"/>
              </a:rPr>
              <a:t> </a:t>
            </a:r>
            <a:r>
              <a:rPr lang="en-GB" sz="2000" dirty="0" err="1">
                <a:solidFill>
                  <a:srgbClr val="202124"/>
                </a:solidFill>
                <a:latin typeface="arial"/>
              </a:rPr>
              <a:t>eða</a:t>
            </a:r>
            <a:r>
              <a:rPr lang="en-GB" sz="2000" dirty="0">
                <a:solidFill>
                  <a:srgbClr val="202124"/>
                </a:solidFill>
                <a:latin typeface="arial"/>
              </a:rPr>
              <a:t> </a:t>
            </a:r>
            <a:r>
              <a:rPr lang="en-GB" sz="2000" dirty="0" err="1">
                <a:solidFill>
                  <a:srgbClr val="202124"/>
                </a:solidFill>
                <a:latin typeface="arial"/>
              </a:rPr>
              <a:t>tölvupósti</a:t>
            </a:r>
            <a:endParaRPr lang="en-GB" sz="2000" dirty="0">
              <a:solidFill>
                <a:srgbClr val="202124"/>
              </a:solidFill>
              <a:latin typeface="arial"/>
            </a:endParaRPr>
          </a:p>
          <a:p>
            <a:pPr marL="342900" indent="-342900">
              <a:buFont typeface="Wingdings" panose="05000000000000000000" pitchFamily="2" charset="2"/>
              <a:buChar char="Ø"/>
            </a:pPr>
            <a:r>
              <a:rPr lang="en-GB" sz="2000" dirty="0">
                <a:solidFill>
                  <a:srgbClr val="202124"/>
                </a:solidFill>
                <a:latin typeface="arial"/>
              </a:rPr>
              <a:t>Vertu </a:t>
            </a:r>
            <a:r>
              <a:rPr lang="en-GB" sz="2000" dirty="0" err="1">
                <a:solidFill>
                  <a:srgbClr val="202124"/>
                </a:solidFill>
                <a:latin typeface="arial"/>
              </a:rPr>
              <a:t>varkár</a:t>
            </a:r>
            <a:r>
              <a:rPr lang="en-GB" sz="2000" dirty="0">
                <a:solidFill>
                  <a:srgbClr val="202124"/>
                </a:solidFill>
                <a:latin typeface="arial"/>
              </a:rPr>
              <a:t> í </a:t>
            </a:r>
            <a:r>
              <a:rPr lang="en-GB" sz="2000" dirty="0" err="1">
                <a:solidFill>
                  <a:srgbClr val="202124"/>
                </a:solidFill>
                <a:latin typeface="arial"/>
              </a:rPr>
              <a:t>netvafri</a:t>
            </a:r>
            <a:endParaRPr lang="en-GB" sz="2000" dirty="0" err="1">
              <a:solidFill>
                <a:srgbClr val="202124"/>
              </a:solidFill>
              <a:latin typeface="arial" panose="020B0604020202020204" pitchFamily="34" charset="0"/>
            </a:endParaRPr>
          </a:p>
          <a:p>
            <a:pPr marL="342900" indent="-342900">
              <a:buFont typeface="Wingdings" panose="05000000000000000000" pitchFamily="2" charset="2"/>
              <a:buChar char="Ø"/>
            </a:pPr>
            <a:r>
              <a:rPr lang="en-GB" sz="2000" dirty="0">
                <a:solidFill>
                  <a:srgbClr val="202124"/>
                </a:solidFill>
                <a:latin typeface="arial"/>
              </a:rPr>
              <a:t>Haltu </a:t>
            </a:r>
            <a:r>
              <a:rPr lang="en-GB" sz="2000" dirty="0" err="1">
                <a:solidFill>
                  <a:srgbClr val="202124"/>
                </a:solidFill>
                <a:latin typeface="arial"/>
              </a:rPr>
              <a:t>þig</a:t>
            </a:r>
            <a:r>
              <a:rPr lang="en-GB" sz="2000" dirty="0">
                <a:solidFill>
                  <a:srgbClr val="202124"/>
                </a:solidFill>
                <a:latin typeface="arial"/>
              </a:rPr>
              <a:t> </a:t>
            </a:r>
            <a:r>
              <a:rPr lang="en-GB" sz="2000" dirty="0" err="1">
                <a:solidFill>
                  <a:srgbClr val="202124"/>
                </a:solidFill>
                <a:latin typeface="arial"/>
              </a:rPr>
              <a:t>frá</a:t>
            </a:r>
            <a:r>
              <a:rPr lang="en-GB" sz="2000" dirty="0">
                <a:solidFill>
                  <a:srgbClr val="202124"/>
                </a:solidFill>
                <a:latin typeface="arial"/>
              </a:rPr>
              <a:t> </a:t>
            </a:r>
            <a:r>
              <a:rPr lang="en-GB" sz="2000" dirty="0" err="1">
                <a:solidFill>
                  <a:srgbClr val="202124"/>
                </a:solidFill>
                <a:latin typeface="arial"/>
              </a:rPr>
              <a:t>stolnu</a:t>
            </a:r>
            <a:r>
              <a:rPr lang="en-GB" sz="2000" dirty="0">
                <a:solidFill>
                  <a:srgbClr val="202124"/>
                </a:solidFill>
                <a:latin typeface="arial"/>
              </a:rPr>
              <a:t> </a:t>
            </a:r>
            <a:r>
              <a:rPr lang="en-GB" sz="2000" dirty="0" err="1">
                <a:solidFill>
                  <a:srgbClr val="202124"/>
                </a:solidFill>
                <a:latin typeface="arial"/>
              </a:rPr>
              <a:t>efni</a:t>
            </a:r>
            <a:endParaRPr lang="en-GB" sz="2000" dirty="0" err="1">
              <a:solidFill>
                <a:srgbClr val="202124"/>
              </a:solidFill>
              <a:latin typeface="arial" panose="020B0604020202020204" pitchFamily="34" charset="0"/>
            </a:endParaRPr>
          </a:p>
          <a:p>
            <a:pPr marL="342900" indent="-342900">
              <a:buFont typeface="Wingdings" panose="05000000000000000000" pitchFamily="2" charset="2"/>
              <a:buChar char="Ø"/>
            </a:pPr>
            <a:r>
              <a:rPr lang="en-GB" sz="2000" dirty="0" err="1">
                <a:solidFill>
                  <a:srgbClr val="202124"/>
                </a:solidFill>
                <a:latin typeface="arial"/>
              </a:rPr>
              <a:t>Varastu</a:t>
            </a:r>
            <a:r>
              <a:rPr lang="en-GB" sz="2000" dirty="0">
                <a:solidFill>
                  <a:srgbClr val="202124"/>
                </a:solidFill>
                <a:latin typeface="arial"/>
              </a:rPr>
              <a:t> </a:t>
            </a:r>
            <a:r>
              <a:rPr lang="en-GB" sz="2000" dirty="0" err="1">
                <a:solidFill>
                  <a:srgbClr val="202124"/>
                </a:solidFill>
                <a:latin typeface="arial"/>
              </a:rPr>
              <a:t>veftál</a:t>
            </a:r>
          </a:p>
          <a:p>
            <a:pPr marL="342900" indent="-342900">
              <a:buFont typeface="Wingdings" panose="05000000000000000000" pitchFamily="2" charset="2"/>
              <a:buChar char="Ø"/>
            </a:pPr>
            <a:r>
              <a:rPr lang="en-GB" sz="2000" dirty="0" err="1">
                <a:solidFill>
                  <a:srgbClr val="202124"/>
                </a:solidFill>
                <a:latin typeface="arial"/>
              </a:rPr>
              <a:t>Varastu</a:t>
            </a:r>
            <a:r>
              <a:rPr lang="en-GB" sz="2000" dirty="0">
                <a:solidFill>
                  <a:srgbClr val="202124"/>
                </a:solidFill>
                <a:latin typeface="arial"/>
              </a:rPr>
              <a:t> </a:t>
            </a:r>
            <a:r>
              <a:rPr lang="en-GB" sz="2000" dirty="0" err="1">
                <a:solidFill>
                  <a:srgbClr val="202124"/>
                </a:solidFill>
                <a:latin typeface="arial"/>
              </a:rPr>
              <a:t>skaðlegan</a:t>
            </a:r>
            <a:r>
              <a:rPr lang="en-GB" sz="2000" dirty="0">
                <a:solidFill>
                  <a:srgbClr val="202124"/>
                </a:solidFill>
                <a:latin typeface="arial"/>
              </a:rPr>
              <a:t> </a:t>
            </a:r>
            <a:r>
              <a:rPr lang="en-GB" sz="2000" dirty="0" err="1">
                <a:solidFill>
                  <a:srgbClr val="202124"/>
                </a:solidFill>
                <a:latin typeface="arial"/>
              </a:rPr>
              <a:t>hugbúnað</a:t>
            </a:r>
            <a:r>
              <a:rPr lang="en-GB" sz="2000" dirty="0">
                <a:solidFill>
                  <a:srgbClr val="202124"/>
                </a:solidFill>
                <a:latin typeface="arial"/>
              </a:rPr>
              <a:t> </a:t>
            </a:r>
            <a:r>
              <a:rPr lang="en-GB" sz="2000" dirty="0" err="1">
                <a:solidFill>
                  <a:srgbClr val="202124"/>
                </a:solidFill>
                <a:latin typeface="arial"/>
              </a:rPr>
              <a:t>og</a:t>
            </a:r>
            <a:r>
              <a:rPr lang="en-GB" sz="2000" dirty="0">
                <a:solidFill>
                  <a:srgbClr val="202124"/>
                </a:solidFill>
                <a:latin typeface="arial"/>
              </a:rPr>
              <a:t> </a:t>
            </a:r>
            <a:r>
              <a:rPr lang="en-GB" sz="2000" dirty="0" err="1">
                <a:solidFill>
                  <a:srgbClr val="202124"/>
                </a:solidFill>
                <a:latin typeface="arial"/>
              </a:rPr>
              <a:t>netsvik</a:t>
            </a:r>
            <a:endParaRPr lang="en-GB" sz="2000">
              <a:solidFill>
                <a:srgbClr val="202124"/>
              </a:solidFill>
              <a:latin typeface="arial"/>
            </a:endParaRPr>
          </a:p>
          <a:p>
            <a:pPr marL="342900" indent="-342900">
              <a:buFont typeface="Wingdings" panose="05000000000000000000" pitchFamily="2" charset="2"/>
              <a:buChar char="Ø"/>
            </a:pPr>
            <a:endParaRPr lang="en-GB" sz="2000" dirty="0">
              <a:solidFill>
                <a:srgbClr val="202124"/>
              </a:solidFill>
              <a:latin typeface="arial"/>
            </a:endParaRPr>
          </a:p>
          <a:p>
            <a:endParaRPr lang="en-GB" sz="2000" dirty="0"/>
          </a:p>
          <a:p>
            <a:pPr>
              <a:buFont typeface="+mj-lt"/>
              <a:buAutoNum type="arabicPeriod"/>
            </a:pPr>
            <a:endParaRPr lang="en-GB" sz="1600" dirty="0">
              <a:solidFill>
                <a:srgbClr val="202124"/>
              </a:solidFill>
              <a:latin typeface="arial" panose="020B0604020202020204" pitchFamily="34" charset="0"/>
            </a:endParaRPr>
          </a:p>
        </p:txBody>
      </p:sp>
    </p:spTree>
    <p:extLst>
      <p:ext uri="{BB962C8B-B14F-4D97-AF65-F5344CB8AC3E}">
        <p14:creationId xmlns:p14="http://schemas.microsoft.com/office/powerpoint/2010/main" val="452115054"/>
      </p:ext>
    </p:extLst>
  </p:cSld>
  <p:clrMapOvr>
    <a:masterClrMapping/>
  </p:clrMapOvr>
</p:sld>
</file>

<file path=ppt/theme/theme1.xml><?xml version="1.0" encoding="utf-8"?>
<a:theme xmlns:a="http://schemas.openxmlformats.org/drawingml/2006/main" name="Escalus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8A83C04D305846BAF8B03DEAC6B9F1" ma:contentTypeVersion="12" ma:contentTypeDescription="Create a new document." ma:contentTypeScope="" ma:versionID="ff16817e6c0304258bb39d3da2e18076">
  <xsd:schema xmlns:xsd="http://www.w3.org/2001/XMLSchema" xmlns:xs="http://www.w3.org/2001/XMLSchema" xmlns:p="http://schemas.microsoft.com/office/2006/metadata/properties" xmlns:ns2="3c0ea9e4-dde0-4b4d-b657-195ec27ec70d" xmlns:ns3="55154662-676a-405c-a9b6-a5b814f17753" targetNamespace="http://schemas.microsoft.com/office/2006/metadata/properties" ma:root="true" ma:fieldsID="8cf7324cf9e6790ec2856db94d93e328" ns2:_="" ns3:_="">
    <xsd:import namespace="3c0ea9e4-dde0-4b4d-b657-195ec27ec70d"/>
    <xsd:import namespace="55154662-676a-405c-a9b6-a5b814f1775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0ea9e4-dde0-4b4d-b657-195ec27ec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5154662-676a-405c-a9b6-a5b814f17753"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967A7F0-FA56-4095-8293-E5112122DD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0ea9e4-dde0-4b4d-b657-195ec27ec70d"/>
    <ds:schemaRef ds:uri="55154662-676a-405c-a9b6-a5b814f177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D5B10DE-396F-4564-8290-3136BA769B81}">
  <ds:schemaRefs>
    <ds:schemaRef ds:uri="http://schemas.microsoft.com/sharepoint/v3/contenttype/forms"/>
  </ds:schemaRefs>
</ds:datastoreItem>
</file>

<file path=customXml/itemProps3.xml><?xml version="1.0" encoding="utf-8"?>
<ds:datastoreItem xmlns:ds="http://schemas.openxmlformats.org/officeDocument/2006/customXml" ds:itemID="{C754AB2C-B35D-4BF6-97F7-C554A9DD8E85}">
  <ds:schemaRefs>
    <ds:schemaRef ds:uri="http://purl.org/dc/terms/"/>
    <ds:schemaRef ds:uri="http://schemas.openxmlformats.org/package/2006/metadata/core-properties"/>
    <ds:schemaRef ds:uri="http://schemas.microsoft.com/office/2006/documentManagement/types"/>
    <ds:schemaRef ds:uri="3c0ea9e4-dde0-4b4d-b657-195ec27ec70d"/>
    <ds:schemaRef ds:uri="http://purl.org/dc/elements/1.1/"/>
    <ds:schemaRef ds:uri="http://schemas.microsoft.com/office/2006/metadata/properties"/>
    <ds:schemaRef ds:uri="http://schemas.microsoft.com/office/infopath/2007/PartnerControls"/>
    <ds:schemaRef ds:uri="55154662-676a-405c-a9b6-a5b814f1775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Organic</Template>
  <TotalTime>1958</TotalTime>
  <Words>799</Words>
  <Application>Microsoft Office PowerPoint</Application>
  <PresentationFormat>On-screen Show (16:9)</PresentationFormat>
  <Paragraphs>81</Paragraphs>
  <Slides>14</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Wingdings</vt:lpstr>
      <vt:lpstr>Arial</vt:lpstr>
      <vt:lpstr>Arial</vt:lpstr>
      <vt:lpstr>Arial Rounded MT Bold</vt:lpstr>
      <vt:lpstr>Karla</vt:lpstr>
      <vt:lpstr>Google Sans</vt:lpstr>
      <vt:lpstr>Raleway</vt:lpstr>
      <vt:lpstr>Escalus template</vt:lpstr>
      <vt:lpstr>PowerPoint Presentation</vt:lpstr>
      <vt:lpstr>PowerPoint Presentation</vt:lpstr>
      <vt:lpstr>Góð ráð til að vernda persónuupplýsingar</vt:lpstr>
      <vt:lpstr>Hver er mesta áhættan?</vt:lpstr>
      <vt:lpstr>10 mikilvægustu öryggisreglurnar á netinu</vt:lpstr>
      <vt:lpstr>Verndaðu tækin þín Að búa til örugg lykilorð í tölvunni Smelltu á Start hnappinn neðst á skjánum Veldu Settings af listanum sem birtist Veldu Accounts Veldu sign–in options af listanum Smelltu á change undir Change your account Fylltu inn í reitina, ýttu á  Next og Finish Athugið Blandaðu saman hástöfum og lágstöfum, táknum og tölum. Ekki nota algeng lykilorð eins og 123456, 11111, orðið "password", röð á lyklaborði t.d. "qwerty", .  eða orð eins og "hundur".  Hafðu lykilorðin þín að minnsta kosti átta stafi að lengd  </vt:lpstr>
      <vt:lpstr>Vírusvörn  Til að vernda tölvuna þína og innihald hennar gegn veirum og öðrum ógnum þarf að nota veiruvarnahugbúnað, vírusvörn, sem veitir fulla vörn á hverjum tíma. Vírusvarnir greina og fjarlægja veirur á tölvum og netkerfum. Nútíma vírusvarnir verja tækin þín gegn óværu án þess að hafa áhrif á hraða þeirra og afköst. </vt:lpstr>
      <vt:lpstr>Hvað er vírusvörn? </vt:lpstr>
      <vt:lpstr>Nokkur ráð til að vernda tölvuna þína </vt:lpstr>
      <vt:lpstr>Vírusvörn - Meðmæli</vt:lpstr>
      <vt:lpstr>Að setja upp vírusvörn í windows</vt:lpstr>
      <vt:lpstr>Vírusvörn í Windows </vt:lpstr>
      <vt:lpstr>Vörn fyrir PC tölvuna þína</vt:lpstr>
      <vt:lpstr>Takk fyrir!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proje</dc:creator>
  <cp:lastModifiedBy>Hilmar Valur Gunnarsson</cp:lastModifiedBy>
  <cp:revision>635</cp:revision>
  <cp:lastPrinted>2021-12-21T09:39:13Z</cp:lastPrinted>
  <dcterms:modified xsi:type="dcterms:W3CDTF">2022-03-11T15:21:24Z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0x010100EC8A83C04D305846BAF8B03DEAC6B9F1</vt:lpwstr>
  </property>
</Properties>
</file>