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38"/>
  </p:notesMasterIdLst>
  <p:handoutMasterIdLst>
    <p:handoutMasterId r:id="rId39"/>
  </p:handoutMasterIdLst>
  <p:sldIdLst>
    <p:sldId id="288" r:id="rId5"/>
    <p:sldId id="261" r:id="rId6"/>
    <p:sldId id="336" r:id="rId7"/>
    <p:sldId id="357" r:id="rId8"/>
    <p:sldId id="303" r:id="rId9"/>
    <p:sldId id="304" r:id="rId10"/>
    <p:sldId id="307" r:id="rId11"/>
    <p:sldId id="311" r:id="rId12"/>
    <p:sldId id="312" r:id="rId13"/>
    <p:sldId id="313" r:id="rId14"/>
    <p:sldId id="314" r:id="rId15"/>
    <p:sldId id="315" r:id="rId16"/>
    <p:sldId id="316" r:id="rId17"/>
    <p:sldId id="360" r:id="rId18"/>
    <p:sldId id="355" r:id="rId19"/>
    <p:sldId id="333" r:id="rId20"/>
    <p:sldId id="335" r:id="rId21"/>
    <p:sldId id="332" r:id="rId22"/>
    <p:sldId id="338" r:id="rId23"/>
    <p:sldId id="339" r:id="rId24"/>
    <p:sldId id="340" r:id="rId25"/>
    <p:sldId id="341" r:id="rId26"/>
    <p:sldId id="342" r:id="rId27"/>
    <p:sldId id="361" r:id="rId28"/>
    <p:sldId id="343" r:id="rId29"/>
    <p:sldId id="351" r:id="rId30"/>
    <p:sldId id="345" r:id="rId31"/>
    <p:sldId id="348" r:id="rId32"/>
    <p:sldId id="349" r:id="rId33"/>
    <p:sldId id="352" r:id="rId34"/>
    <p:sldId id="353" r:id="rId35"/>
    <p:sldId id="354" r:id="rId36"/>
    <p:sldId id="359" r:id="rId37"/>
  </p:sldIdLst>
  <p:sldSz cx="9144000" cy="5143500" type="screen16x9"/>
  <p:notesSz cx="6794500" cy="9931400"/>
  <p:embeddedFontLst>
    <p:embeddedFont>
      <p:font typeface="Arial Rounded MT Bold" panose="020F0704030504030204" pitchFamily="34" charset="0"/>
      <p:regular r:id="rId40"/>
    </p:embeddedFont>
    <p:embeddedFont>
      <p:font typeface="Karla" pitchFamily="2" charset="0"/>
      <p:regular r:id="rId41"/>
      <p:bold r:id="rId42"/>
      <p:italic r:id="rId43"/>
      <p:boldItalic r:id="rId44"/>
    </p:embeddedFont>
    <p:embeddedFont>
      <p:font typeface="Raleway"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BAD"/>
    <a:srgbClr val="8BD64E"/>
    <a:srgbClr val="004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43234-A66B-CE70-7639-B2EAAFC9E843}" v="2" dt="2022-03-08T13:54:26.961"/>
    <p1510:client id="{4ABFEEA0-2CD5-DA2C-10B4-97C98B941C18}" v="4" dt="2022-02-15T14:31:02.823"/>
    <p1510:client id="{54B829C8-FD23-CDF1-1D74-EEFF03C9817B}" v="153" dt="2022-03-08T11:02:49.146"/>
    <p1510:client id="{C70F1FC1-BF20-4647-88E9-5C504486EAB3}" v="3150" dt="2022-02-15T14:14:20.206"/>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56" d="100"/>
          <a:sy n="156" d="100"/>
        </p:scale>
        <p:origin x="634"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Marcador de fecha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4BAD4314-80B4-4400-ADD0-CDEADA68BC05}" type="datetimeFigureOut">
              <a:rPr lang="en-GB" smtClean="0"/>
              <a:t>11/03/2022</a:t>
            </a:fld>
            <a:endParaRPr lang="en-GB" dirty="0"/>
          </a:p>
        </p:txBody>
      </p:sp>
      <p:sp>
        <p:nvSpPr>
          <p:cNvPr id="4" name="Marcador de pie de página 3"/>
          <p:cNvSpPr>
            <a:spLocks noGrp="1"/>
          </p:cNvSpPr>
          <p:nvPr>
            <p:ph type="ftr" sz="quarter" idx="2"/>
          </p:nvPr>
        </p:nvSpPr>
        <p:spPr>
          <a:xfrm>
            <a:off x="-1" y="9433107"/>
            <a:ext cx="6792928" cy="498294"/>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8288"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87313"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857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27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11/03/2022</a:t>
            </a:fld>
            <a:endParaRPr lang="es-ES" dirty="0"/>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a:t>
            </a:fld>
            <a:endParaRPr lang="es-ES" dirty="0"/>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8" r:id="rId3"/>
    <p:sldLayoutId id="2147483661" r:id="rId4"/>
    <p:sldLayoutId id="2147483660" r:id="rId5"/>
    <p:sldLayoutId id="2147483665"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040941"/>
            <a:ext cx="8472715" cy="25418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s-ES" sz="4000" dirty="0" err="1">
                <a:solidFill>
                  <a:schemeClr val="tx1"/>
                </a:solidFill>
              </a:rPr>
              <a:t>Grunnkynning</a:t>
            </a:r>
            <a:r>
              <a:rPr lang="es-ES" sz="4000" dirty="0">
                <a:solidFill>
                  <a:schemeClr val="tx1"/>
                </a:solidFill>
              </a:rPr>
              <a:t> á </a:t>
            </a:r>
            <a:r>
              <a:rPr lang="es-ES" sz="4000" dirty="0" err="1">
                <a:solidFill>
                  <a:schemeClr val="tx1"/>
                </a:solidFill>
              </a:rPr>
              <a:t>tölvutækni</a:t>
            </a:r>
            <a:endParaRPr lang="es-ES" sz="4000" dirty="0" err="1">
              <a:solidFill>
                <a:schemeClr val="tx1"/>
              </a:solidFill>
              <a:latin typeface="Raleway" panose="020B0003030101060003" pitchFamily="34" charset="0"/>
            </a:endParaRPr>
          </a:p>
          <a:p>
            <a:pPr algn="ctr"/>
            <a:r>
              <a:rPr lang="es-ES" sz="4000" dirty="0">
                <a:solidFill>
                  <a:schemeClr val="tx1"/>
                </a:solidFill>
              </a:rPr>
              <a:t> Irish Rural Link</a:t>
            </a:r>
            <a:endParaRPr lang="en-GB" sz="4000" dirty="0">
              <a:solidFill>
                <a:schemeClr val="tx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35" y="537499"/>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 y="73152"/>
            <a:ext cx="8203562" cy="1163117"/>
          </a:xfrm>
        </p:spPr>
        <p:txBody>
          <a:bodyPr/>
          <a:lstStyle/>
          <a:p>
            <a:pPr algn="ctr"/>
            <a:r>
              <a:rPr lang="en-IE" sz="3600" dirty="0">
                <a:solidFill>
                  <a:schemeClr val="tx1"/>
                </a:solidFill>
              </a:rPr>
              <a:t>2. </a:t>
            </a:r>
            <a:r>
              <a:rPr lang="en-IE" sz="3600" dirty="0" err="1">
                <a:solidFill>
                  <a:schemeClr val="tx1"/>
                </a:solidFill>
              </a:rPr>
              <a:t>Hluti</a:t>
            </a:r>
            <a:br>
              <a:rPr lang="en-IE" sz="3600" dirty="0">
                <a:solidFill>
                  <a:schemeClr val="tx1"/>
                </a:solidFill>
              </a:rPr>
            </a:br>
            <a:r>
              <a:rPr lang="en-IE" sz="3600" dirty="0" err="1">
                <a:solidFill>
                  <a:schemeClr val="tx1"/>
                </a:solidFill>
              </a:rPr>
              <a:t>Hugbúnaður</a:t>
            </a:r>
            <a:br>
              <a:rPr lang="en-IE" dirty="0"/>
            </a:br>
            <a:endParaRPr lang="en-IE" dirty="0"/>
          </a:p>
        </p:txBody>
      </p:sp>
      <p:sp>
        <p:nvSpPr>
          <p:cNvPr id="3" name="Text Placeholder 2"/>
          <p:cNvSpPr>
            <a:spLocks noGrp="1"/>
          </p:cNvSpPr>
          <p:nvPr>
            <p:ph type="body" idx="1"/>
          </p:nvPr>
        </p:nvSpPr>
        <p:spPr>
          <a:xfrm>
            <a:off x="0" y="722299"/>
            <a:ext cx="9144000" cy="4495159"/>
          </a:xfrm>
        </p:spPr>
        <p:txBody>
          <a:bodyPr/>
          <a:lstStyle/>
          <a:p>
            <a:pPr marL="76200" indent="0">
              <a:buNone/>
            </a:pPr>
            <a:endParaRPr lang="en-IE" sz="1800" b="1" dirty="0">
              <a:solidFill>
                <a:schemeClr val="tx1"/>
              </a:solidFill>
            </a:endParaRPr>
          </a:p>
          <a:p>
            <a:pPr marL="76200" indent="0">
              <a:buNone/>
            </a:pPr>
            <a:endParaRPr lang="en-IE" dirty="0"/>
          </a:p>
          <a:p>
            <a:pPr marL="76200" indent="0">
              <a:buNone/>
            </a:pPr>
            <a:r>
              <a:rPr lang="en-IE" sz="2000" b="1" dirty="0" err="1">
                <a:solidFill>
                  <a:schemeClr val="tx1"/>
                </a:solidFill>
              </a:rPr>
              <a:t>Hugbúnaður</a:t>
            </a:r>
            <a:r>
              <a:rPr lang="en-IE" sz="2000" b="1" dirty="0">
                <a:solidFill>
                  <a:schemeClr val="tx1"/>
                </a:solidFill>
              </a:rPr>
              <a:t> er </a:t>
            </a:r>
            <a:r>
              <a:rPr lang="en-IE" sz="2000" b="1" dirty="0" err="1">
                <a:solidFill>
                  <a:schemeClr val="tx1"/>
                </a:solidFill>
              </a:rPr>
              <a:t>hugtakið</a:t>
            </a:r>
            <a:r>
              <a:rPr lang="en-IE" sz="2000" b="1" dirty="0">
                <a:solidFill>
                  <a:schemeClr val="tx1"/>
                </a:solidFill>
              </a:rPr>
              <a:t> </a:t>
            </a:r>
            <a:r>
              <a:rPr lang="en-IE" sz="2000" b="1" dirty="0" err="1">
                <a:solidFill>
                  <a:schemeClr val="tx1"/>
                </a:solidFill>
              </a:rPr>
              <a:t>sem</a:t>
            </a:r>
            <a:r>
              <a:rPr lang="en-IE" sz="2000" b="1" dirty="0">
                <a:solidFill>
                  <a:schemeClr val="tx1"/>
                </a:solidFill>
              </a:rPr>
              <a:t> er </a:t>
            </a:r>
            <a:r>
              <a:rPr lang="en-IE" sz="2000" b="1" dirty="0" err="1">
                <a:solidFill>
                  <a:schemeClr val="tx1"/>
                </a:solidFill>
              </a:rPr>
              <a:t>notað</a:t>
            </a:r>
            <a:r>
              <a:rPr lang="en-IE" sz="2000" b="1" dirty="0">
                <a:solidFill>
                  <a:schemeClr val="tx1"/>
                </a:solidFill>
              </a:rPr>
              <a:t> </a:t>
            </a:r>
            <a:r>
              <a:rPr lang="en-IE" sz="2000" b="1" dirty="0" err="1">
                <a:solidFill>
                  <a:schemeClr val="tx1"/>
                </a:solidFill>
              </a:rPr>
              <a:t>yfir</a:t>
            </a:r>
            <a:r>
              <a:rPr lang="en-IE" sz="2000" b="1" dirty="0">
                <a:solidFill>
                  <a:schemeClr val="tx1"/>
                </a:solidFill>
              </a:rPr>
              <a:t> forrit </a:t>
            </a:r>
            <a:r>
              <a:rPr lang="en-IE" sz="2000" b="1" dirty="0" err="1">
                <a:solidFill>
                  <a:schemeClr val="tx1"/>
                </a:solidFill>
              </a:rPr>
              <a:t>sem</a:t>
            </a:r>
            <a:r>
              <a:rPr lang="en-IE" sz="2000" b="1" dirty="0">
                <a:solidFill>
                  <a:schemeClr val="tx1"/>
                </a:solidFill>
              </a:rPr>
              <a:t> </a:t>
            </a:r>
            <a:r>
              <a:rPr lang="en-IE" sz="2000" b="1" dirty="0" err="1">
                <a:solidFill>
                  <a:schemeClr val="tx1"/>
                </a:solidFill>
              </a:rPr>
              <a:t>tölva</a:t>
            </a:r>
            <a:r>
              <a:rPr lang="en-IE" sz="2000" b="1" dirty="0">
                <a:solidFill>
                  <a:schemeClr val="tx1"/>
                </a:solidFill>
              </a:rPr>
              <a:t> </a:t>
            </a:r>
            <a:r>
              <a:rPr lang="en-IE" sz="2000" b="1" dirty="0" err="1">
                <a:solidFill>
                  <a:schemeClr val="tx1"/>
                </a:solidFill>
              </a:rPr>
              <a:t>notar</a:t>
            </a:r>
            <a:r>
              <a:rPr lang="en-IE" sz="2000" b="1" dirty="0">
                <a:solidFill>
                  <a:schemeClr val="tx1"/>
                </a:solidFill>
              </a:rPr>
              <a:t>, </a:t>
            </a:r>
            <a:r>
              <a:rPr lang="en-IE" sz="2000" b="1" dirty="0" err="1">
                <a:solidFill>
                  <a:schemeClr val="tx1"/>
                </a:solidFill>
              </a:rPr>
              <a:t>til</a:t>
            </a:r>
            <a:r>
              <a:rPr lang="en-IE" sz="2000" b="1" dirty="0">
                <a:solidFill>
                  <a:schemeClr val="tx1"/>
                </a:solidFill>
              </a:rPr>
              <a:t> </a:t>
            </a:r>
            <a:r>
              <a:rPr lang="en-IE" sz="2000" b="1" dirty="0" err="1">
                <a:solidFill>
                  <a:schemeClr val="tx1"/>
                </a:solidFill>
              </a:rPr>
              <a:t>dæmis</a:t>
            </a:r>
            <a:r>
              <a:rPr lang="en-IE" sz="2000" b="1" dirty="0">
                <a:solidFill>
                  <a:schemeClr val="tx1"/>
                </a:solidFill>
              </a:rPr>
              <a:t> </a:t>
            </a:r>
            <a:r>
              <a:rPr lang="en-IE" sz="2000" b="1" dirty="0" err="1">
                <a:solidFill>
                  <a:schemeClr val="tx1"/>
                </a:solidFill>
              </a:rPr>
              <a:t>ef</a:t>
            </a:r>
            <a:r>
              <a:rPr lang="en-IE" sz="2000" b="1" dirty="0">
                <a:solidFill>
                  <a:schemeClr val="tx1"/>
                </a:solidFill>
              </a:rPr>
              <a:t> </a:t>
            </a:r>
            <a:r>
              <a:rPr lang="en-IE" sz="2000" b="1" dirty="0" err="1">
                <a:solidFill>
                  <a:schemeClr val="tx1"/>
                </a:solidFill>
              </a:rPr>
              <a:t>þú</a:t>
            </a:r>
            <a:r>
              <a:rPr lang="en-IE" sz="2000" b="1" dirty="0">
                <a:solidFill>
                  <a:schemeClr val="tx1"/>
                </a:solidFill>
              </a:rPr>
              <a:t> </a:t>
            </a:r>
            <a:r>
              <a:rPr lang="en-IE" sz="2000" b="1" dirty="0" err="1">
                <a:solidFill>
                  <a:schemeClr val="tx1"/>
                </a:solidFill>
              </a:rPr>
              <a:t>ert</a:t>
            </a:r>
            <a:r>
              <a:rPr lang="en-IE" sz="2000" b="1" dirty="0">
                <a:solidFill>
                  <a:schemeClr val="tx1"/>
                </a:solidFill>
              </a:rPr>
              <a:t> </a:t>
            </a:r>
            <a:r>
              <a:rPr lang="en-IE" sz="2000" b="1" dirty="0" err="1">
                <a:solidFill>
                  <a:schemeClr val="tx1"/>
                </a:solidFill>
              </a:rPr>
              <a:t>með</a:t>
            </a:r>
            <a:r>
              <a:rPr lang="en-IE" sz="2000" b="1" dirty="0">
                <a:solidFill>
                  <a:schemeClr val="tx1"/>
                </a:solidFill>
              </a:rPr>
              <a:t> </a:t>
            </a:r>
            <a:r>
              <a:rPr lang="en-IE" sz="2000" b="1" dirty="0" err="1">
                <a:solidFill>
                  <a:schemeClr val="tx1"/>
                </a:solidFill>
              </a:rPr>
              <a:t>leik</a:t>
            </a:r>
            <a:r>
              <a:rPr lang="en-IE" sz="2000" b="1" dirty="0">
                <a:solidFill>
                  <a:schemeClr val="tx1"/>
                </a:solidFill>
              </a:rPr>
              <a:t> á </a:t>
            </a:r>
            <a:r>
              <a:rPr lang="en-IE" sz="2000" b="1" dirty="0" err="1">
                <a:solidFill>
                  <a:schemeClr val="tx1"/>
                </a:solidFill>
              </a:rPr>
              <a:t>tölvunni</a:t>
            </a:r>
            <a:r>
              <a:rPr lang="en-IE" sz="2000" b="1" dirty="0">
                <a:solidFill>
                  <a:schemeClr val="tx1"/>
                </a:solidFill>
              </a:rPr>
              <a:t>, </a:t>
            </a:r>
            <a:r>
              <a:rPr lang="en-IE" sz="2000" b="1" dirty="0" err="1">
                <a:solidFill>
                  <a:schemeClr val="tx1"/>
                </a:solidFill>
              </a:rPr>
              <a:t>telst</a:t>
            </a:r>
            <a:r>
              <a:rPr lang="en-IE" sz="2000" b="1" dirty="0">
                <a:solidFill>
                  <a:schemeClr val="tx1"/>
                </a:solidFill>
              </a:rPr>
              <a:t> </a:t>
            </a:r>
            <a:r>
              <a:rPr lang="en-IE" sz="2000" b="1" dirty="0" err="1">
                <a:solidFill>
                  <a:schemeClr val="tx1"/>
                </a:solidFill>
              </a:rPr>
              <a:t>leikurinn</a:t>
            </a:r>
            <a:r>
              <a:rPr lang="en-IE" sz="2000" b="1" dirty="0">
                <a:solidFill>
                  <a:schemeClr val="tx1"/>
                </a:solidFill>
              </a:rPr>
              <a:t> vera </a:t>
            </a:r>
            <a:r>
              <a:rPr lang="en-IE" sz="2000" b="1" dirty="0" err="1">
                <a:solidFill>
                  <a:schemeClr val="tx1"/>
                </a:solidFill>
              </a:rPr>
              <a:t>hugbúnaður</a:t>
            </a:r>
            <a:r>
              <a:rPr lang="en-IE" sz="2000" b="1" dirty="0">
                <a:solidFill>
                  <a:schemeClr val="tx1"/>
                </a:solidFill>
              </a:rPr>
              <a:t>. Ef </a:t>
            </a:r>
            <a:r>
              <a:rPr lang="en-IE" sz="2000" b="1" dirty="0" err="1">
                <a:solidFill>
                  <a:schemeClr val="tx1"/>
                </a:solidFill>
              </a:rPr>
              <a:t>þú</a:t>
            </a:r>
            <a:r>
              <a:rPr lang="en-IE" sz="2000" b="1" dirty="0">
                <a:solidFill>
                  <a:schemeClr val="tx1"/>
                </a:solidFill>
              </a:rPr>
              <a:t> </a:t>
            </a:r>
            <a:r>
              <a:rPr lang="en-IE" sz="2000" b="1" dirty="0" err="1">
                <a:solidFill>
                  <a:schemeClr val="tx1"/>
                </a:solidFill>
              </a:rPr>
              <a:t>myndir</a:t>
            </a:r>
            <a:r>
              <a:rPr lang="en-IE" sz="2000" b="1" dirty="0">
                <a:solidFill>
                  <a:schemeClr val="tx1"/>
                </a:solidFill>
              </a:rPr>
              <a:t> </a:t>
            </a:r>
            <a:r>
              <a:rPr lang="en-IE" sz="2000" b="1" dirty="0" err="1">
                <a:solidFill>
                  <a:schemeClr val="tx1"/>
                </a:solidFill>
              </a:rPr>
              <a:t>kaupa</a:t>
            </a:r>
            <a:r>
              <a:rPr lang="en-IE" sz="2000" b="1" dirty="0">
                <a:solidFill>
                  <a:schemeClr val="tx1"/>
                </a:solidFill>
              </a:rPr>
              <a:t> </a:t>
            </a:r>
            <a:r>
              <a:rPr lang="en-IE" sz="2000" b="1" dirty="0" err="1">
                <a:solidFill>
                  <a:schemeClr val="tx1"/>
                </a:solidFill>
              </a:rPr>
              <a:t>tölvu</a:t>
            </a:r>
            <a:r>
              <a:rPr lang="en-IE" sz="2000" b="1" dirty="0">
                <a:solidFill>
                  <a:schemeClr val="tx1"/>
                </a:solidFill>
              </a:rPr>
              <a:t> </a:t>
            </a:r>
            <a:r>
              <a:rPr lang="en-IE" sz="2000" b="1" dirty="0" err="1">
                <a:solidFill>
                  <a:schemeClr val="tx1"/>
                </a:solidFill>
              </a:rPr>
              <a:t>með</a:t>
            </a:r>
            <a:r>
              <a:rPr lang="en-IE" sz="2000" b="1" dirty="0">
                <a:solidFill>
                  <a:schemeClr val="tx1"/>
                </a:solidFill>
              </a:rPr>
              <a:t> </a:t>
            </a:r>
            <a:r>
              <a:rPr lang="en-IE" sz="2000" b="1" dirty="0" err="1">
                <a:solidFill>
                  <a:schemeClr val="tx1"/>
                </a:solidFill>
              </a:rPr>
              <a:t>alls</a:t>
            </a:r>
            <a:r>
              <a:rPr lang="en-IE" sz="2000" b="1" dirty="0">
                <a:solidFill>
                  <a:schemeClr val="tx1"/>
                </a:solidFill>
              </a:rPr>
              <a:t> </a:t>
            </a:r>
            <a:r>
              <a:rPr lang="en-IE" sz="2000" b="1" dirty="0" err="1">
                <a:solidFill>
                  <a:schemeClr val="tx1"/>
                </a:solidFill>
              </a:rPr>
              <a:t>engum</a:t>
            </a:r>
            <a:r>
              <a:rPr lang="en-IE" sz="2000" b="1" dirty="0">
                <a:solidFill>
                  <a:schemeClr val="tx1"/>
                </a:solidFill>
              </a:rPr>
              <a:t> </a:t>
            </a:r>
            <a:r>
              <a:rPr lang="en-IE" sz="2000" b="1" dirty="0" err="1">
                <a:solidFill>
                  <a:schemeClr val="tx1"/>
                </a:solidFill>
              </a:rPr>
              <a:t>hugbúnaði</a:t>
            </a:r>
            <a:r>
              <a:rPr lang="en-IE" sz="2000" b="1" dirty="0">
                <a:solidFill>
                  <a:schemeClr val="tx1"/>
                </a:solidFill>
              </a:rPr>
              <a:t> </a:t>
            </a:r>
            <a:r>
              <a:rPr lang="en-IE" sz="2000" b="1" dirty="0" err="1">
                <a:solidFill>
                  <a:schemeClr val="tx1"/>
                </a:solidFill>
              </a:rPr>
              <a:t>gætirðu</a:t>
            </a:r>
            <a:r>
              <a:rPr lang="en-IE" sz="2000" b="1" dirty="0">
                <a:solidFill>
                  <a:schemeClr val="tx1"/>
                </a:solidFill>
              </a:rPr>
              <a:t> ekki </a:t>
            </a:r>
            <a:r>
              <a:rPr lang="en-IE" sz="2000" b="1" dirty="0" err="1">
                <a:solidFill>
                  <a:schemeClr val="tx1"/>
                </a:solidFill>
              </a:rPr>
              <a:t>notað</a:t>
            </a:r>
            <a:r>
              <a:rPr lang="en-IE" sz="2000" b="1" dirty="0">
                <a:solidFill>
                  <a:schemeClr val="tx1"/>
                </a:solidFill>
              </a:rPr>
              <a:t> </a:t>
            </a:r>
            <a:r>
              <a:rPr lang="en-IE" sz="2000" b="1" dirty="0" err="1">
                <a:solidFill>
                  <a:schemeClr val="tx1"/>
                </a:solidFill>
              </a:rPr>
              <a:t>tölvuna</a:t>
            </a:r>
            <a:r>
              <a:rPr lang="en-IE" sz="2000" b="1" dirty="0">
                <a:solidFill>
                  <a:schemeClr val="tx1"/>
                </a:solidFill>
              </a:rPr>
              <a:t> </a:t>
            </a:r>
            <a:r>
              <a:rPr lang="en-IE" sz="2000" b="1" dirty="0" err="1">
                <a:solidFill>
                  <a:schemeClr val="tx1"/>
                </a:solidFill>
              </a:rPr>
              <a:t>nema</a:t>
            </a:r>
            <a:r>
              <a:rPr lang="en-IE" sz="2000" b="1" dirty="0">
                <a:solidFill>
                  <a:schemeClr val="tx1"/>
                </a:solidFill>
              </a:rPr>
              <a:t> í </a:t>
            </a:r>
            <a:r>
              <a:rPr lang="en-IE" sz="2000" b="1" dirty="0" err="1">
                <a:solidFill>
                  <a:schemeClr val="tx1"/>
                </a:solidFill>
              </a:rPr>
              <a:t>mesta</a:t>
            </a:r>
            <a:r>
              <a:rPr lang="en-IE" sz="2000" b="1" dirty="0">
                <a:solidFill>
                  <a:schemeClr val="tx1"/>
                </a:solidFill>
              </a:rPr>
              <a:t> </a:t>
            </a:r>
            <a:r>
              <a:rPr lang="en-IE" sz="2000" b="1" dirty="0" err="1">
                <a:solidFill>
                  <a:schemeClr val="tx1"/>
                </a:solidFill>
              </a:rPr>
              <a:t>lagi</a:t>
            </a:r>
            <a:r>
              <a:rPr lang="en-IE" sz="2000" b="1" dirty="0">
                <a:solidFill>
                  <a:schemeClr val="tx1"/>
                </a:solidFill>
              </a:rPr>
              <a:t> </a:t>
            </a:r>
            <a:r>
              <a:rPr lang="en-IE" sz="2000" b="1" dirty="0" err="1">
                <a:solidFill>
                  <a:schemeClr val="tx1"/>
                </a:solidFill>
              </a:rPr>
              <a:t>sem</a:t>
            </a:r>
            <a:r>
              <a:rPr lang="en-IE" sz="2000" b="1" dirty="0">
                <a:solidFill>
                  <a:schemeClr val="tx1"/>
                </a:solidFill>
              </a:rPr>
              <a:t> </a:t>
            </a:r>
            <a:r>
              <a:rPr lang="en-IE" sz="2000" b="1" dirty="0" err="1">
                <a:solidFill>
                  <a:schemeClr val="tx1"/>
                </a:solidFill>
              </a:rPr>
              <a:t>hurðarstoppara</a:t>
            </a:r>
            <a:r>
              <a:rPr lang="en-IE" sz="2000" b="1" dirty="0">
                <a:solidFill>
                  <a:schemeClr val="tx1"/>
                </a:solidFill>
              </a:rPr>
              <a:t>. </a:t>
            </a:r>
            <a:r>
              <a:rPr lang="en-IE" sz="2000" b="1" dirty="0" err="1">
                <a:solidFill>
                  <a:schemeClr val="tx1"/>
                </a:solidFill>
              </a:rPr>
              <a:t>Gagnsemi</a:t>
            </a:r>
            <a:r>
              <a:rPr lang="en-IE" sz="2000" b="1" dirty="0">
                <a:solidFill>
                  <a:schemeClr val="tx1"/>
                </a:solidFill>
              </a:rPr>
              <a:t> </a:t>
            </a:r>
            <a:r>
              <a:rPr lang="en-IE" sz="2000" b="1" dirty="0" err="1">
                <a:solidFill>
                  <a:schemeClr val="tx1"/>
                </a:solidFill>
              </a:rPr>
              <a:t>tölvunnar</a:t>
            </a:r>
            <a:r>
              <a:rPr lang="en-IE" sz="2000" b="1" dirty="0">
                <a:solidFill>
                  <a:schemeClr val="tx1"/>
                </a:solidFill>
              </a:rPr>
              <a:t> </a:t>
            </a:r>
            <a:r>
              <a:rPr lang="en-IE" sz="2000" b="1" dirty="0" err="1">
                <a:solidFill>
                  <a:schemeClr val="tx1"/>
                </a:solidFill>
              </a:rPr>
              <a:t>eykst</a:t>
            </a:r>
            <a:r>
              <a:rPr lang="en-IE" sz="2000" b="1" dirty="0">
                <a:solidFill>
                  <a:schemeClr val="tx1"/>
                </a:solidFill>
              </a:rPr>
              <a:t> </a:t>
            </a:r>
            <a:r>
              <a:rPr lang="en-IE" sz="2000" b="1" dirty="0" err="1">
                <a:solidFill>
                  <a:schemeClr val="tx1"/>
                </a:solidFill>
              </a:rPr>
              <a:t>eftir</a:t>
            </a:r>
            <a:r>
              <a:rPr lang="en-IE" sz="2000" b="1" dirty="0">
                <a:solidFill>
                  <a:schemeClr val="tx1"/>
                </a:solidFill>
              </a:rPr>
              <a:t> </a:t>
            </a:r>
            <a:r>
              <a:rPr lang="en-IE" sz="2000" b="1" dirty="0" err="1">
                <a:solidFill>
                  <a:schemeClr val="tx1"/>
                </a:solidFill>
              </a:rPr>
              <a:t>því</a:t>
            </a:r>
            <a:r>
              <a:rPr lang="en-IE" sz="2000" b="1" dirty="0">
                <a:solidFill>
                  <a:schemeClr val="tx1"/>
                </a:solidFill>
              </a:rPr>
              <a:t> </a:t>
            </a:r>
            <a:r>
              <a:rPr lang="en-IE" sz="2000" b="1" dirty="0" err="1">
                <a:solidFill>
                  <a:schemeClr val="tx1"/>
                </a:solidFill>
              </a:rPr>
              <a:t>sem</a:t>
            </a:r>
            <a:r>
              <a:rPr lang="en-IE" sz="2000" b="1" dirty="0">
                <a:solidFill>
                  <a:schemeClr val="tx1"/>
                </a:solidFill>
              </a:rPr>
              <a:t> </a:t>
            </a:r>
            <a:r>
              <a:rPr lang="en-IE" sz="2000" b="1" dirty="0" err="1">
                <a:solidFill>
                  <a:schemeClr val="tx1"/>
                </a:solidFill>
              </a:rPr>
              <a:t>þú</a:t>
            </a:r>
            <a:r>
              <a:rPr lang="en-IE" sz="2000" b="1" dirty="0">
                <a:solidFill>
                  <a:schemeClr val="tx1"/>
                </a:solidFill>
              </a:rPr>
              <a:t> </a:t>
            </a:r>
            <a:r>
              <a:rPr lang="en-IE" sz="2000" b="1" dirty="0" err="1">
                <a:solidFill>
                  <a:schemeClr val="tx1"/>
                </a:solidFill>
              </a:rPr>
              <a:t>bætir</a:t>
            </a:r>
            <a:r>
              <a:rPr lang="en-IE" sz="2000" b="1" dirty="0">
                <a:solidFill>
                  <a:schemeClr val="tx1"/>
                </a:solidFill>
              </a:rPr>
              <a:t> </a:t>
            </a:r>
            <a:r>
              <a:rPr lang="en-IE" sz="2000" b="1" dirty="0" err="1">
                <a:solidFill>
                  <a:schemeClr val="tx1"/>
                </a:solidFill>
              </a:rPr>
              <a:t>við</a:t>
            </a:r>
            <a:r>
              <a:rPr lang="en-IE" sz="2000" b="1" dirty="0">
                <a:solidFill>
                  <a:schemeClr val="tx1"/>
                </a:solidFill>
              </a:rPr>
              <a:t> </a:t>
            </a:r>
            <a:r>
              <a:rPr lang="en-IE" sz="2000" b="1" dirty="0" err="1">
                <a:solidFill>
                  <a:schemeClr val="tx1"/>
                </a:solidFill>
              </a:rPr>
              <a:t>meiri</a:t>
            </a:r>
            <a:r>
              <a:rPr lang="en-IE" sz="2000" b="1" dirty="0">
                <a:solidFill>
                  <a:schemeClr val="tx1"/>
                </a:solidFill>
              </a:rPr>
              <a:t> </a:t>
            </a:r>
            <a:r>
              <a:rPr lang="en-IE" sz="2000" b="1" dirty="0" err="1">
                <a:solidFill>
                  <a:schemeClr val="tx1"/>
                </a:solidFill>
              </a:rPr>
              <a:t>hugbúnaði</a:t>
            </a:r>
            <a:r>
              <a:rPr lang="en-IE" sz="2000" b="1" dirty="0">
                <a:solidFill>
                  <a:schemeClr val="tx1"/>
                </a:solidFill>
              </a:rPr>
              <a:t>.</a:t>
            </a:r>
            <a:endParaRPr lang="en-IE" sz="2000" b="1">
              <a:solidFill>
                <a:schemeClr val="tx1"/>
              </a:solidFill>
            </a:endParaRPr>
          </a:p>
          <a:p>
            <a:pPr marL="76200" indent="0">
              <a:buNone/>
            </a:pPr>
            <a:endParaRPr lang="en-IE" sz="2000" b="1" dirty="0">
              <a:solidFill>
                <a:schemeClr val="tx1"/>
              </a:solidFill>
            </a:endParaRPr>
          </a:p>
          <a:p>
            <a:pPr marL="76200" indent="0">
              <a:buNone/>
            </a:pPr>
            <a:r>
              <a:rPr lang="en-IE" sz="2000" b="1" dirty="0" err="1">
                <a:solidFill>
                  <a:schemeClr val="tx1"/>
                </a:solidFill>
              </a:rPr>
              <a:t>Hér</a:t>
            </a:r>
            <a:r>
              <a:rPr lang="en-IE" sz="2000" b="1" dirty="0">
                <a:solidFill>
                  <a:schemeClr val="tx1"/>
                </a:solidFill>
              </a:rPr>
              <a:t>  </a:t>
            </a:r>
            <a:r>
              <a:rPr lang="en-IE" sz="2000" b="1" dirty="0" err="1">
                <a:solidFill>
                  <a:schemeClr val="tx1"/>
                </a:solidFill>
              </a:rPr>
              <a:t>verður</a:t>
            </a:r>
            <a:r>
              <a:rPr lang="en-IE" sz="2000" b="1" dirty="0">
                <a:solidFill>
                  <a:schemeClr val="tx1"/>
                </a:solidFill>
              </a:rPr>
              <a:t> </a:t>
            </a:r>
            <a:r>
              <a:rPr lang="en-IE" sz="2000" b="1" dirty="0" err="1">
                <a:solidFill>
                  <a:schemeClr val="tx1"/>
                </a:solidFill>
              </a:rPr>
              <a:t>fjallað</a:t>
            </a:r>
            <a:r>
              <a:rPr lang="en-IE" sz="2000" b="1" dirty="0">
                <a:solidFill>
                  <a:schemeClr val="tx1"/>
                </a:solidFill>
              </a:rPr>
              <a:t> um 2 </a:t>
            </a:r>
            <a:r>
              <a:rPr lang="en-IE" sz="2000" b="1" dirty="0" err="1">
                <a:solidFill>
                  <a:schemeClr val="tx1"/>
                </a:solidFill>
              </a:rPr>
              <a:t>gerðir</a:t>
            </a:r>
            <a:r>
              <a:rPr lang="en-IE" sz="2000" b="1" dirty="0">
                <a:solidFill>
                  <a:schemeClr val="tx1"/>
                </a:solidFill>
              </a:rPr>
              <a:t> </a:t>
            </a:r>
            <a:r>
              <a:rPr lang="en-IE" sz="2000" b="1" dirty="0" err="1">
                <a:solidFill>
                  <a:schemeClr val="tx1"/>
                </a:solidFill>
              </a:rPr>
              <a:t>hugbúnaðar</a:t>
            </a:r>
            <a:r>
              <a:rPr lang="en-IE" sz="2000" b="1" dirty="0">
                <a:solidFill>
                  <a:schemeClr val="tx1"/>
                </a:solidFill>
              </a:rPr>
              <a:t>, forrit </a:t>
            </a:r>
            <a:r>
              <a:rPr lang="en-IE" sz="2000" b="1" dirty="0" err="1">
                <a:solidFill>
                  <a:schemeClr val="tx1"/>
                </a:solidFill>
              </a:rPr>
              <a:t>og</a:t>
            </a:r>
            <a:r>
              <a:rPr lang="en-IE" sz="2000" b="1" dirty="0">
                <a:solidFill>
                  <a:schemeClr val="tx1"/>
                </a:solidFill>
              </a:rPr>
              <a:t> </a:t>
            </a:r>
            <a:r>
              <a:rPr lang="en-IE" sz="2000" b="1" dirty="0" err="1">
                <a:solidFill>
                  <a:schemeClr val="tx1"/>
                </a:solidFill>
              </a:rPr>
              <a:t>stýrikerfi</a:t>
            </a:r>
            <a:r>
              <a:rPr lang="en-IE" sz="2000" b="1" dirty="0">
                <a:solidFill>
                  <a:schemeClr val="tx1"/>
                </a:solidFill>
              </a:rPr>
              <a:t>.</a:t>
            </a:r>
          </a:p>
          <a:p>
            <a:pPr marL="76200" indent="0">
              <a:buNone/>
            </a:pPr>
            <a:endParaRPr lang="en-IE" dirty="0"/>
          </a:p>
        </p:txBody>
      </p:sp>
    </p:spTree>
    <p:extLst>
      <p:ext uri="{BB962C8B-B14F-4D97-AF65-F5344CB8AC3E}">
        <p14:creationId xmlns:p14="http://schemas.microsoft.com/office/powerpoint/2010/main" val="233296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 y="1"/>
            <a:ext cx="8103731" cy="1309420"/>
          </a:xfrm>
        </p:spPr>
        <p:txBody>
          <a:bodyPr/>
          <a:lstStyle/>
          <a:p>
            <a:pPr algn="ctr"/>
            <a:r>
              <a:rPr lang="en-GB" sz="4000" dirty="0">
                <a:solidFill>
                  <a:schemeClr val="tx1"/>
                </a:solidFill>
              </a:rPr>
              <a:t>2. </a:t>
            </a:r>
            <a:r>
              <a:rPr lang="en-GB" sz="4000" dirty="0" err="1">
                <a:solidFill>
                  <a:schemeClr val="tx1"/>
                </a:solidFill>
              </a:rPr>
              <a:t>Hluti</a:t>
            </a:r>
            <a:br>
              <a:rPr lang="en-GB" sz="4000" dirty="0">
                <a:solidFill>
                  <a:schemeClr val="tx1"/>
                </a:solidFill>
              </a:rPr>
            </a:br>
            <a:r>
              <a:rPr lang="en-GB" sz="4000" dirty="0" err="1">
                <a:solidFill>
                  <a:schemeClr val="tx1"/>
                </a:solidFill>
              </a:rPr>
              <a:t>Hugbúnaður</a:t>
            </a:r>
            <a:r>
              <a:rPr lang="en-GB" sz="4000" dirty="0"/>
              <a:t> </a:t>
            </a:r>
            <a:endParaRPr lang="en-IE" sz="4000" dirty="0"/>
          </a:p>
        </p:txBody>
      </p:sp>
      <p:sp>
        <p:nvSpPr>
          <p:cNvPr id="3" name="Text Placeholder 2"/>
          <p:cNvSpPr>
            <a:spLocks noGrp="1"/>
          </p:cNvSpPr>
          <p:nvPr>
            <p:ph type="body" idx="1"/>
          </p:nvPr>
        </p:nvSpPr>
        <p:spPr>
          <a:xfrm>
            <a:off x="73153" y="1235877"/>
            <a:ext cx="8875976" cy="3967418"/>
          </a:xfrm>
        </p:spPr>
        <p:txBody>
          <a:bodyPr/>
          <a:lstStyle/>
          <a:p>
            <a:pPr marL="76200" indent="0">
              <a:buNone/>
            </a:pPr>
            <a:r>
              <a:rPr lang="en-IE" b="1" dirty="0">
                <a:solidFill>
                  <a:schemeClr val="tx1"/>
                </a:solidFill>
              </a:rPr>
              <a:t>Forrit</a:t>
            </a:r>
          </a:p>
          <a:p>
            <a:pPr marL="76200" indent="0">
              <a:buNone/>
            </a:pPr>
            <a:r>
              <a:rPr lang="en-IE" b="1" dirty="0">
                <a:solidFill>
                  <a:schemeClr val="tx1"/>
                </a:solidFill>
              </a:rPr>
              <a:t>Forrit er </a:t>
            </a:r>
            <a:r>
              <a:rPr lang="en-IE" b="1" dirty="0" err="1">
                <a:solidFill>
                  <a:schemeClr val="tx1"/>
                </a:solidFill>
              </a:rPr>
              <a:t>hugbúnaður</a:t>
            </a:r>
            <a:r>
              <a:rPr lang="en-IE" b="1" dirty="0">
                <a:solidFill>
                  <a:schemeClr val="tx1"/>
                </a:solidFill>
              </a:rPr>
              <a:t> </a:t>
            </a:r>
            <a:r>
              <a:rPr lang="en-IE" b="1" dirty="0" err="1">
                <a:solidFill>
                  <a:schemeClr val="tx1"/>
                </a:solidFill>
              </a:rPr>
              <a:t>sem</a:t>
            </a:r>
            <a:r>
              <a:rPr lang="en-IE" b="1" dirty="0">
                <a:solidFill>
                  <a:schemeClr val="tx1"/>
                </a:solidFill>
              </a:rPr>
              <a:t> </a:t>
            </a:r>
            <a:r>
              <a:rPr lang="en-IE" b="1" dirty="0" err="1">
                <a:solidFill>
                  <a:schemeClr val="tx1"/>
                </a:solidFill>
              </a:rPr>
              <a:t>gerir</a:t>
            </a:r>
            <a:r>
              <a:rPr lang="en-IE" b="1" dirty="0">
                <a:solidFill>
                  <a:schemeClr val="tx1"/>
                </a:solidFill>
              </a:rPr>
              <a:t> </a:t>
            </a:r>
            <a:r>
              <a:rPr lang="en-IE" b="1" dirty="0" err="1">
                <a:solidFill>
                  <a:schemeClr val="tx1"/>
                </a:solidFill>
              </a:rPr>
              <a:t>notandanum</a:t>
            </a:r>
            <a:r>
              <a:rPr lang="en-IE" b="1" dirty="0">
                <a:solidFill>
                  <a:schemeClr val="tx1"/>
                </a:solidFill>
              </a:rPr>
              <a:t> </a:t>
            </a:r>
            <a:r>
              <a:rPr lang="en-IE" b="1" dirty="0" err="1">
                <a:solidFill>
                  <a:schemeClr val="tx1"/>
                </a:solidFill>
              </a:rPr>
              <a:t>kleift</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vinna</a:t>
            </a:r>
            <a:r>
              <a:rPr lang="en-IE" b="1" dirty="0">
                <a:solidFill>
                  <a:schemeClr val="tx1"/>
                </a:solidFill>
              </a:rPr>
              <a:t> </a:t>
            </a:r>
            <a:r>
              <a:rPr lang="en-IE" b="1" dirty="0" err="1">
                <a:solidFill>
                  <a:schemeClr val="tx1"/>
                </a:solidFill>
              </a:rPr>
              <a:t>sérstaka</a:t>
            </a:r>
            <a:r>
              <a:rPr lang="en-IE" b="1" dirty="0">
                <a:solidFill>
                  <a:schemeClr val="tx1"/>
                </a:solidFill>
              </a:rPr>
              <a:t> </a:t>
            </a:r>
            <a:r>
              <a:rPr lang="en-IE" b="1" dirty="0" err="1">
                <a:solidFill>
                  <a:schemeClr val="tx1"/>
                </a:solidFill>
              </a:rPr>
              <a:t>vinnu</a:t>
            </a:r>
            <a:r>
              <a:rPr lang="en-IE" b="1" dirty="0">
                <a:solidFill>
                  <a:schemeClr val="tx1"/>
                </a:solidFill>
              </a:rPr>
              <a:t>, </a:t>
            </a:r>
            <a:r>
              <a:rPr lang="en-IE" b="1" dirty="0" err="1">
                <a:solidFill>
                  <a:schemeClr val="tx1"/>
                </a:solidFill>
              </a:rPr>
              <a:t>s.s.</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vélrita</a:t>
            </a:r>
            <a:r>
              <a:rPr lang="en-IE" b="1" dirty="0">
                <a:solidFill>
                  <a:schemeClr val="tx1"/>
                </a:solidFill>
              </a:rPr>
              <a:t> </a:t>
            </a:r>
            <a:r>
              <a:rPr lang="en-IE" b="1" dirty="0" err="1">
                <a:solidFill>
                  <a:schemeClr val="tx1"/>
                </a:solidFill>
              </a:rPr>
              <a:t>bréf</a:t>
            </a:r>
            <a:r>
              <a:rPr lang="en-IE" b="1" dirty="0">
                <a:solidFill>
                  <a:schemeClr val="tx1"/>
                </a:solidFill>
              </a:rPr>
              <a:t>, </a:t>
            </a:r>
            <a:r>
              <a:rPr lang="en-IE" b="1" dirty="0" err="1">
                <a:solidFill>
                  <a:schemeClr val="tx1"/>
                </a:solidFill>
              </a:rPr>
              <a:t>búa</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töflureikni</a:t>
            </a:r>
            <a:r>
              <a:rPr lang="en-IE" b="1" dirty="0">
                <a:solidFill>
                  <a:schemeClr val="tx1"/>
                </a:solidFill>
              </a:rPr>
              <a:t> </a:t>
            </a:r>
            <a:r>
              <a:rPr lang="en-IE" b="1" dirty="0" err="1">
                <a:solidFill>
                  <a:schemeClr val="tx1"/>
                </a:solidFill>
              </a:rPr>
              <a:t>og</a:t>
            </a:r>
            <a:r>
              <a:rPr lang="en-IE" b="1" dirty="0">
                <a:solidFill>
                  <a:schemeClr val="tx1"/>
                </a:solidFill>
              </a:rPr>
              <a:t> </a:t>
            </a:r>
            <a:r>
              <a:rPr lang="en-IE" b="1" dirty="0" err="1">
                <a:solidFill>
                  <a:schemeClr val="tx1"/>
                </a:solidFill>
              </a:rPr>
              <a:t>gagnagrunna</a:t>
            </a:r>
            <a:r>
              <a:rPr lang="en-IE" b="1" dirty="0">
                <a:solidFill>
                  <a:schemeClr val="tx1"/>
                </a:solidFill>
              </a:rPr>
              <a:t>, </a:t>
            </a:r>
            <a:r>
              <a:rPr lang="en-IE" b="1" dirty="0" err="1">
                <a:solidFill>
                  <a:schemeClr val="tx1"/>
                </a:solidFill>
              </a:rPr>
              <a:t>o.s.frv</a:t>
            </a:r>
            <a:r>
              <a:rPr lang="en-IE" b="1" dirty="0">
                <a:solidFill>
                  <a:schemeClr val="tx1"/>
                </a:solidFill>
              </a:rPr>
              <a:t>.</a:t>
            </a:r>
          </a:p>
          <a:p>
            <a:pPr marL="76200" indent="0">
              <a:buNone/>
            </a:pPr>
            <a:r>
              <a:rPr lang="en-IE" b="1" dirty="0" err="1">
                <a:solidFill>
                  <a:schemeClr val="tx1"/>
                </a:solidFill>
              </a:rPr>
              <a:t>Dæmi</a:t>
            </a:r>
            <a:r>
              <a:rPr lang="en-IE" b="1" dirty="0">
                <a:solidFill>
                  <a:schemeClr val="tx1"/>
                </a:solidFill>
              </a:rPr>
              <a:t> um forrit er  Microsoft Word (</a:t>
            </a:r>
            <a:r>
              <a:rPr lang="en-IE" b="1" dirty="0" err="1">
                <a:solidFill>
                  <a:schemeClr val="tx1"/>
                </a:solidFill>
              </a:rPr>
              <a:t>notað</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vélrita</a:t>
            </a:r>
            <a:r>
              <a:rPr lang="en-IE" b="1" dirty="0">
                <a:solidFill>
                  <a:schemeClr val="tx1"/>
                </a:solidFill>
              </a:rPr>
              <a:t> </a:t>
            </a:r>
            <a:r>
              <a:rPr lang="en-IE" b="1" dirty="0" err="1">
                <a:solidFill>
                  <a:schemeClr val="tx1"/>
                </a:solidFill>
              </a:rPr>
              <a:t>bréf</a:t>
            </a:r>
            <a:r>
              <a:rPr lang="en-IE" b="1" dirty="0">
                <a:solidFill>
                  <a:schemeClr val="tx1"/>
                </a:solidFill>
              </a:rPr>
              <a:t>), Microsoft Excel (</a:t>
            </a:r>
            <a:r>
              <a:rPr lang="en-IE" b="1" dirty="0" err="1">
                <a:solidFill>
                  <a:schemeClr val="tx1"/>
                </a:solidFill>
              </a:rPr>
              <a:t>notað</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búa</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töflureikna</a:t>
            </a:r>
            <a:r>
              <a:rPr lang="en-IE" b="1" dirty="0">
                <a:solidFill>
                  <a:schemeClr val="tx1"/>
                </a:solidFill>
              </a:rPr>
              <a:t>) </a:t>
            </a:r>
            <a:r>
              <a:rPr lang="en-IE" b="1" dirty="0" err="1">
                <a:solidFill>
                  <a:schemeClr val="tx1"/>
                </a:solidFill>
              </a:rPr>
              <a:t>og</a:t>
            </a:r>
            <a:r>
              <a:rPr lang="en-IE" b="1" dirty="0">
                <a:solidFill>
                  <a:schemeClr val="tx1"/>
                </a:solidFill>
              </a:rPr>
              <a:t> Internet Explorer (</a:t>
            </a:r>
            <a:r>
              <a:rPr lang="en-IE" b="1" dirty="0" err="1">
                <a:solidFill>
                  <a:schemeClr val="tx1"/>
                </a:solidFill>
              </a:rPr>
              <a:t>notað</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vafra</a:t>
            </a:r>
            <a:r>
              <a:rPr lang="en-IE" b="1" dirty="0">
                <a:solidFill>
                  <a:schemeClr val="tx1"/>
                </a:solidFill>
              </a:rPr>
              <a:t> á </a:t>
            </a:r>
            <a:r>
              <a:rPr lang="en-IE" b="1" dirty="0" err="1">
                <a:solidFill>
                  <a:schemeClr val="tx1"/>
                </a:solidFill>
              </a:rPr>
              <a:t>netinu</a:t>
            </a:r>
            <a:r>
              <a:rPr lang="en-IE" b="1" dirty="0">
                <a:solidFill>
                  <a:schemeClr val="tx1"/>
                </a:solidFill>
              </a:rPr>
              <a:t>).</a:t>
            </a:r>
          </a:p>
          <a:p>
            <a:endParaRPr lang="en-IE" dirty="0"/>
          </a:p>
        </p:txBody>
      </p:sp>
    </p:spTree>
    <p:extLst>
      <p:ext uri="{BB962C8B-B14F-4D97-AF65-F5344CB8AC3E}">
        <p14:creationId xmlns:p14="http://schemas.microsoft.com/office/powerpoint/2010/main" val="321490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 y="87781"/>
            <a:ext cx="8140307" cy="1367943"/>
          </a:xfrm>
        </p:spPr>
        <p:txBody>
          <a:bodyPr/>
          <a:lstStyle/>
          <a:p>
            <a:pPr algn="ctr"/>
            <a:r>
              <a:rPr lang="en-IE" sz="3600" dirty="0">
                <a:solidFill>
                  <a:schemeClr val="tx1"/>
                </a:solidFill>
              </a:rPr>
              <a:t>2. </a:t>
            </a:r>
            <a:r>
              <a:rPr lang="en-IE" sz="3600" dirty="0" err="1">
                <a:solidFill>
                  <a:schemeClr val="tx1"/>
                </a:solidFill>
              </a:rPr>
              <a:t>Hluti</a:t>
            </a:r>
            <a:br>
              <a:rPr lang="en-IE" sz="3600" dirty="0">
                <a:solidFill>
                  <a:schemeClr val="tx1"/>
                </a:solidFill>
              </a:rPr>
            </a:br>
            <a:r>
              <a:rPr lang="en-IE" sz="3600" dirty="0" err="1">
                <a:solidFill>
                  <a:schemeClr val="tx1"/>
                </a:solidFill>
              </a:rPr>
              <a:t>Stýrikerfi</a:t>
            </a:r>
            <a:br>
              <a:rPr lang="en-IE" dirty="0"/>
            </a:br>
            <a:endParaRPr lang="en-IE" dirty="0"/>
          </a:p>
        </p:txBody>
      </p:sp>
      <p:sp>
        <p:nvSpPr>
          <p:cNvPr id="3" name="Text Placeholder 2"/>
          <p:cNvSpPr>
            <a:spLocks noGrp="1"/>
          </p:cNvSpPr>
          <p:nvPr>
            <p:ph type="body" idx="1"/>
          </p:nvPr>
        </p:nvSpPr>
        <p:spPr>
          <a:xfrm>
            <a:off x="117043" y="987553"/>
            <a:ext cx="8140307" cy="3938156"/>
          </a:xfrm>
        </p:spPr>
        <p:txBody>
          <a:bodyPr/>
          <a:lstStyle/>
          <a:p>
            <a:pPr marL="76200" indent="0">
              <a:buNone/>
            </a:pPr>
            <a:endParaRPr lang="en-IE" b="1" dirty="0">
              <a:solidFill>
                <a:schemeClr val="tx1"/>
              </a:solidFill>
            </a:endParaRPr>
          </a:p>
          <a:p>
            <a:pPr marL="76200" indent="0">
              <a:buNone/>
            </a:pPr>
            <a:r>
              <a:rPr lang="en-IE" b="1" dirty="0" err="1">
                <a:solidFill>
                  <a:schemeClr val="tx1"/>
                </a:solidFill>
              </a:rPr>
              <a:t>Almennt</a:t>
            </a:r>
            <a:r>
              <a:rPr lang="en-IE" b="1" dirty="0">
                <a:solidFill>
                  <a:schemeClr val="tx1"/>
                </a:solidFill>
              </a:rPr>
              <a:t> geta forrit ekki haft </a:t>
            </a:r>
            <a:r>
              <a:rPr lang="en-IE" b="1" dirty="0" err="1">
                <a:solidFill>
                  <a:schemeClr val="tx1"/>
                </a:solidFill>
              </a:rPr>
              <a:t>bein</a:t>
            </a:r>
            <a:r>
              <a:rPr lang="en-IE" b="1" dirty="0">
                <a:solidFill>
                  <a:schemeClr val="tx1"/>
                </a:solidFill>
              </a:rPr>
              <a:t> </a:t>
            </a:r>
            <a:r>
              <a:rPr lang="en-IE" b="1" dirty="0" err="1">
                <a:solidFill>
                  <a:schemeClr val="tx1"/>
                </a:solidFill>
              </a:rPr>
              <a:t>samskipti</a:t>
            </a:r>
            <a:r>
              <a:rPr lang="en-IE" b="1" dirty="0">
                <a:solidFill>
                  <a:schemeClr val="tx1"/>
                </a:solidFill>
              </a:rPr>
              <a:t> </a:t>
            </a:r>
            <a:r>
              <a:rPr lang="en-IE" b="1" dirty="0" err="1">
                <a:solidFill>
                  <a:schemeClr val="tx1"/>
                </a:solidFill>
              </a:rPr>
              <a:t>við</a:t>
            </a:r>
            <a:r>
              <a:rPr lang="en-IE" b="1" dirty="0">
                <a:solidFill>
                  <a:schemeClr val="tx1"/>
                </a:solidFill>
              </a:rPr>
              <a:t> </a:t>
            </a:r>
            <a:r>
              <a:rPr lang="en-IE" b="1" dirty="0" err="1">
                <a:solidFill>
                  <a:schemeClr val="tx1"/>
                </a:solidFill>
              </a:rPr>
              <a:t>vélbúnað</a:t>
            </a:r>
            <a:r>
              <a:rPr lang="en-IE" b="1" dirty="0">
                <a:solidFill>
                  <a:schemeClr val="tx1"/>
                </a:solidFill>
              </a:rPr>
              <a:t>, </a:t>
            </a:r>
            <a:r>
              <a:rPr lang="en-IE" b="1" dirty="0" err="1">
                <a:solidFill>
                  <a:schemeClr val="tx1"/>
                </a:solidFill>
              </a:rPr>
              <a:t>það</a:t>
            </a:r>
            <a:r>
              <a:rPr lang="en-IE" b="1" dirty="0">
                <a:solidFill>
                  <a:schemeClr val="tx1"/>
                </a:solidFill>
              </a:rPr>
              <a:t> </a:t>
            </a:r>
            <a:r>
              <a:rPr lang="en-IE" b="1" dirty="0" err="1">
                <a:solidFill>
                  <a:schemeClr val="tx1"/>
                </a:solidFill>
              </a:rPr>
              <a:t>þarf</a:t>
            </a:r>
            <a:r>
              <a:rPr lang="en-IE" b="1" dirty="0">
                <a:solidFill>
                  <a:schemeClr val="tx1"/>
                </a:solidFill>
              </a:rPr>
              <a:t> </a:t>
            </a:r>
            <a:r>
              <a:rPr lang="en-IE" b="1" dirty="0" err="1">
                <a:solidFill>
                  <a:schemeClr val="tx1"/>
                </a:solidFill>
              </a:rPr>
              <a:t>millilið</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þýða</a:t>
            </a:r>
            <a:r>
              <a:rPr lang="en-IE" b="1" dirty="0">
                <a:solidFill>
                  <a:schemeClr val="tx1"/>
                </a:solidFill>
              </a:rPr>
              <a:t> </a:t>
            </a:r>
            <a:r>
              <a:rPr lang="en-IE" b="1" dirty="0" err="1">
                <a:solidFill>
                  <a:schemeClr val="tx1"/>
                </a:solidFill>
              </a:rPr>
              <a:t>og</a:t>
            </a:r>
            <a:r>
              <a:rPr lang="en-IE" b="1" dirty="0">
                <a:solidFill>
                  <a:schemeClr val="tx1"/>
                </a:solidFill>
              </a:rPr>
              <a:t> </a:t>
            </a:r>
            <a:r>
              <a:rPr lang="en-IE" b="1" dirty="0" err="1">
                <a:solidFill>
                  <a:schemeClr val="tx1"/>
                </a:solidFill>
              </a:rPr>
              <a:t>tryggja</a:t>
            </a:r>
            <a:r>
              <a:rPr lang="en-IE" b="1" dirty="0">
                <a:solidFill>
                  <a:schemeClr val="tx1"/>
                </a:solidFill>
              </a:rPr>
              <a:t>  </a:t>
            </a:r>
            <a:r>
              <a:rPr lang="en-IE" b="1" dirty="0" err="1">
                <a:solidFill>
                  <a:schemeClr val="tx1"/>
                </a:solidFill>
              </a:rPr>
              <a:t>samskipti</a:t>
            </a:r>
            <a:r>
              <a:rPr lang="en-IE" b="1" dirty="0">
                <a:solidFill>
                  <a:schemeClr val="tx1"/>
                </a:solidFill>
              </a:rPr>
              <a:t> </a:t>
            </a:r>
            <a:r>
              <a:rPr lang="en-IE" b="1" dirty="0" err="1">
                <a:solidFill>
                  <a:schemeClr val="tx1"/>
                </a:solidFill>
              </a:rPr>
              <a:t>þarna</a:t>
            </a:r>
            <a:r>
              <a:rPr lang="en-IE" b="1">
                <a:solidFill>
                  <a:schemeClr val="tx1"/>
                </a:solidFill>
              </a:rPr>
              <a:t> á milli.</a:t>
            </a:r>
          </a:p>
          <a:p>
            <a:pPr marL="76200" indent="0">
              <a:buNone/>
            </a:pPr>
            <a:endParaRPr lang="en-IE" b="1" dirty="0">
              <a:solidFill>
                <a:schemeClr val="tx1"/>
              </a:solidFill>
            </a:endParaRPr>
          </a:p>
          <a:p>
            <a:pPr marL="76200" indent="0">
              <a:buNone/>
            </a:pPr>
            <a:r>
              <a:rPr lang="en-IE" b="1" dirty="0" err="1">
                <a:solidFill>
                  <a:schemeClr val="tx1"/>
                </a:solidFill>
              </a:rPr>
              <a:t>Þessi</a:t>
            </a:r>
            <a:r>
              <a:rPr lang="en-IE" b="1" dirty="0">
                <a:solidFill>
                  <a:schemeClr val="tx1"/>
                </a:solidFill>
              </a:rPr>
              <a:t> </a:t>
            </a:r>
            <a:r>
              <a:rPr lang="en-IE" b="1" dirty="0" err="1">
                <a:solidFill>
                  <a:schemeClr val="tx1"/>
                </a:solidFill>
              </a:rPr>
              <a:t>milliliður</a:t>
            </a:r>
            <a:r>
              <a:rPr lang="en-IE" b="1" dirty="0">
                <a:solidFill>
                  <a:schemeClr val="tx1"/>
                </a:solidFill>
              </a:rPr>
              <a:t> er </a:t>
            </a:r>
            <a:r>
              <a:rPr lang="en-IE" b="1" dirty="0" err="1">
                <a:solidFill>
                  <a:schemeClr val="tx1"/>
                </a:solidFill>
              </a:rPr>
              <a:t>kallaður</a:t>
            </a:r>
            <a:r>
              <a:rPr lang="en-IE" b="1" dirty="0">
                <a:solidFill>
                  <a:schemeClr val="tx1"/>
                </a:solidFill>
              </a:rPr>
              <a:t> </a:t>
            </a:r>
            <a:r>
              <a:rPr lang="en-IE" b="1" dirty="0" err="1">
                <a:solidFill>
                  <a:schemeClr val="tx1"/>
                </a:solidFill>
              </a:rPr>
              <a:t>stýrikerfi</a:t>
            </a:r>
            <a:r>
              <a:rPr lang="en-IE" b="1" dirty="0">
                <a:solidFill>
                  <a:schemeClr val="tx1"/>
                </a:solidFill>
              </a:rPr>
              <a:t> </a:t>
            </a:r>
            <a:r>
              <a:rPr lang="en-IE" b="1" dirty="0" err="1">
                <a:solidFill>
                  <a:schemeClr val="tx1"/>
                </a:solidFill>
              </a:rPr>
              <a:t>og</a:t>
            </a:r>
            <a:r>
              <a:rPr lang="en-IE" b="1" dirty="0">
                <a:solidFill>
                  <a:schemeClr val="tx1"/>
                </a:solidFill>
              </a:rPr>
              <a:t> </a:t>
            </a:r>
            <a:r>
              <a:rPr lang="en-IE" b="1" dirty="0" err="1">
                <a:solidFill>
                  <a:schemeClr val="tx1"/>
                </a:solidFill>
              </a:rPr>
              <a:t>auðveldar</a:t>
            </a:r>
            <a:r>
              <a:rPr lang="en-IE" b="1" dirty="0">
                <a:solidFill>
                  <a:schemeClr val="tx1"/>
                </a:solidFill>
              </a:rPr>
              <a:t> </a:t>
            </a:r>
            <a:r>
              <a:rPr lang="en-IE" b="1" dirty="0" err="1">
                <a:solidFill>
                  <a:schemeClr val="tx1"/>
                </a:solidFill>
              </a:rPr>
              <a:t>samskipti</a:t>
            </a:r>
            <a:r>
              <a:rPr lang="en-IE" b="1" dirty="0">
                <a:solidFill>
                  <a:schemeClr val="tx1"/>
                </a:solidFill>
              </a:rPr>
              <a:t> milli </a:t>
            </a:r>
            <a:r>
              <a:rPr lang="en-IE" b="1" dirty="0" err="1">
                <a:solidFill>
                  <a:schemeClr val="tx1"/>
                </a:solidFill>
              </a:rPr>
              <a:t>vélbúnaðar</a:t>
            </a:r>
            <a:r>
              <a:rPr lang="en-IE" b="1" dirty="0">
                <a:solidFill>
                  <a:schemeClr val="tx1"/>
                </a:solidFill>
              </a:rPr>
              <a:t> </a:t>
            </a:r>
            <a:r>
              <a:rPr lang="en-IE" b="1" dirty="0" err="1">
                <a:solidFill>
                  <a:schemeClr val="tx1"/>
                </a:solidFill>
              </a:rPr>
              <a:t>og</a:t>
            </a:r>
            <a:r>
              <a:rPr lang="en-IE" b="1" dirty="0">
                <a:solidFill>
                  <a:schemeClr val="tx1"/>
                </a:solidFill>
              </a:rPr>
              <a:t> </a:t>
            </a:r>
            <a:r>
              <a:rPr lang="en-IE" b="1" dirty="0" err="1">
                <a:solidFill>
                  <a:schemeClr val="tx1"/>
                </a:solidFill>
              </a:rPr>
              <a:t>forrita</a:t>
            </a:r>
            <a:r>
              <a:rPr lang="en-IE" b="1" dirty="0">
                <a:solidFill>
                  <a:schemeClr val="tx1"/>
                </a:solidFill>
              </a:rPr>
              <a:t>. </a:t>
            </a:r>
          </a:p>
        </p:txBody>
      </p:sp>
    </p:spTree>
    <p:extLst>
      <p:ext uri="{BB962C8B-B14F-4D97-AF65-F5344CB8AC3E}">
        <p14:creationId xmlns:p14="http://schemas.microsoft.com/office/powerpoint/2010/main" val="53974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87782"/>
            <a:ext cx="8154937" cy="1141172"/>
          </a:xfrm>
        </p:spPr>
        <p:txBody>
          <a:bodyPr/>
          <a:lstStyle/>
          <a:p>
            <a:pPr algn="ctr"/>
            <a:r>
              <a:rPr lang="en-IE" sz="3600" dirty="0">
                <a:solidFill>
                  <a:schemeClr val="tx1"/>
                </a:solidFill>
              </a:rPr>
              <a:t>2. </a:t>
            </a:r>
            <a:r>
              <a:rPr lang="en-IE" sz="3600" dirty="0" err="1">
                <a:solidFill>
                  <a:schemeClr val="tx1"/>
                </a:solidFill>
              </a:rPr>
              <a:t>Hluti</a:t>
            </a:r>
            <a:r>
              <a:rPr lang="en-IE" sz="3600" dirty="0">
                <a:solidFill>
                  <a:schemeClr val="tx1"/>
                </a:solidFill>
              </a:rPr>
              <a:t> </a:t>
            </a:r>
            <a:br>
              <a:rPr lang="en-IE" sz="3600" dirty="0">
                <a:solidFill>
                  <a:schemeClr val="tx1"/>
                </a:solidFill>
              </a:rPr>
            </a:br>
            <a:r>
              <a:rPr lang="en-IE" sz="3600" dirty="0" err="1">
                <a:solidFill>
                  <a:schemeClr val="tx1"/>
                </a:solidFill>
              </a:rPr>
              <a:t>Stýrikerfi</a:t>
            </a:r>
            <a:br>
              <a:rPr lang="en-IE" dirty="0"/>
            </a:br>
            <a:endParaRPr lang="en-IE" dirty="0"/>
          </a:p>
        </p:txBody>
      </p:sp>
      <p:sp>
        <p:nvSpPr>
          <p:cNvPr id="3" name="Text Placeholder 2"/>
          <p:cNvSpPr>
            <a:spLocks noGrp="1"/>
          </p:cNvSpPr>
          <p:nvPr>
            <p:ph type="body" idx="1"/>
          </p:nvPr>
        </p:nvSpPr>
        <p:spPr>
          <a:xfrm>
            <a:off x="293435" y="722281"/>
            <a:ext cx="8721378" cy="4070108"/>
          </a:xfrm>
        </p:spPr>
        <p:txBody>
          <a:bodyPr/>
          <a:lstStyle/>
          <a:p>
            <a:pPr marL="76200" indent="0">
              <a:buNone/>
            </a:pPr>
            <a:endParaRPr lang="en-IE" sz="2000" b="1" dirty="0">
              <a:solidFill>
                <a:schemeClr val="tx1"/>
              </a:solidFill>
            </a:endParaRPr>
          </a:p>
          <a:p>
            <a:pPr marL="76200" indent="0">
              <a:buNone/>
            </a:pPr>
            <a:r>
              <a:rPr lang="en-GB" sz="2000" b="1" dirty="0" err="1">
                <a:solidFill>
                  <a:schemeClr val="tx1"/>
                </a:solidFill>
              </a:rPr>
              <a:t>Þekktasta</a:t>
            </a:r>
            <a:r>
              <a:rPr lang="en-GB" sz="2000" b="1" dirty="0">
                <a:solidFill>
                  <a:schemeClr val="tx1"/>
                </a:solidFill>
              </a:rPr>
              <a:t> </a:t>
            </a:r>
            <a:r>
              <a:rPr lang="en-GB" sz="2000" b="1" dirty="0" err="1">
                <a:solidFill>
                  <a:schemeClr val="tx1"/>
                </a:solidFill>
              </a:rPr>
              <a:t>stýrikerfið</a:t>
            </a:r>
            <a:r>
              <a:rPr lang="en-GB" sz="2000" b="1" dirty="0">
                <a:solidFill>
                  <a:schemeClr val="tx1"/>
                </a:solidFill>
              </a:rPr>
              <a:t> </a:t>
            </a:r>
            <a:r>
              <a:rPr lang="en-GB" sz="2000" b="1" dirty="0" err="1">
                <a:solidFill>
                  <a:schemeClr val="tx1"/>
                </a:solidFill>
              </a:rPr>
              <a:t>fyrir</a:t>
            </a:r>
            <a:r>
              <a:rPr lang="en-GB" sz="2000" b="1" dirty="0">
                <a:solidFill>
                  <a:schemeClr val="tx1"/>
                </a:solidFill>
              </a:rPr>
              <a:t> </a:t>
            </a:r>
            <a:r>
              <a:rPr lang="en-GB" sz="2000" b="1" dirty="0" err="1">
                <a:solidFill>
                  <a:schemeClr val="tx1"/>
                </a:solidFill>
              </a:rPr>
              <a:t>heimilisnotendur</a:t>
            </a:r>
            <a:r>
              <a:rPr lang="en-GB" sz="2000" b="1" dirty="0">
                <a:solidFill>
                  <a:schemeClr val="tx1"/>
                </a:solidFill>
              </a:rPr>
              <a:t> er Windows </a:t>
            </a:r>
            <a:r>
              <a:rPr lang="en-GB" sz="2000" b="1" dirty="0" err="1">
                <a:solidFill>
                  <a:schemeClr val="tx1"/>
                </a:solidFill>
              </a:rPr>
              <a:t>og</a:t>
            </a:r>
            <a:r>
              <a:rPr lang="en-GB" sz="2000" b="1" dirty="0">
                <a:solidFill>
                  <a:schemeClr val="tx1"/>
                </a:solidFill>
              </a:rPr>
              <a:t> </a:t>
            </a:r>
            <a:r>
              <a:rPr lang="en-GB" sz="2000" b="1" dirty="0" err="1">
                <a:solidFill>
                  <a:schemeClr val="tx1"/>
                </a:solidFill>
              </a:rPr>
              <a:t>nýjasta</a:t>
            </a:r>
            <a:r>
              <a:rPr lang="en-GB" sz="2000" b="1" dirty="0">
                <a:solidFill>
                  <a:schemeClr val="tx1"/>
                </a:solidFill>
              </a:rPr>
              <a:t> </a:t>
            </a:r>
            <a:r>
              <a:rPr lang="en-GB" sz="2000" b="1" dirty="0" err="1">
                <a:solidFill>
                  <a:schemeClr val="tx1"/>
                </a:solidFill>
              </a:rPr>
              <a:t>útgáfa</a:t>
            </a:r>
            <a:r>
              <a:rPr lang="en-GB" sz="2000" b="1" dirty="0">
                <a:solidFill>
                  <a:schemeClr val="tx1"/>
                </a:solidFill>
              </a:rPr>
              <a:t> Windows er Windows 10</a:t>
            </a:r>
            <a:endParaRPr lang="en-IE" sz="2000" b="1" dirty="0">
              <a:solidFill>
                <a:schemeClr val="tx1"/>
              </a:solidFill>
            </a:endParaRPr>
          </a:p>
          <a:p>
            <a:pPr marL="76200" indent="0">
              <a:buNone/>
            </a:pPr>
            <a:r>
              <a:rPr lang="en-IE" sz="2000" b="1" dirty="0">
                <a:solidFill>
                  <a:schemeClr val="tx1"/>
                </a:solidFill>
              </a:rPr>
              <a:t>               </a:t>
            </a:r>
            <a:r>
              <a:rPr lang="en-IE" sz="2000" b="1" dirty="0" err="1">
                <a:solidFill>
                  <a:schemeClr val="tx1"/>
                </a:solidFill>
              </a:rPr>
              <a:t>Fyrri</a:t>
            </a:r>
            <a:r>
              <a:rPr lang="en-IE" sz="2000" b="1" dirty="0">
                <a:solidFill>
                  <a:schemeClr val="tx1"/>
                </a:solidFill>
              </a:rPr>
              <a:t> </a:t>
            </a:r>
            <a:r>
              <a:rPr lang="en-IE" sz="2000" b="1" dirty="0" err="1">
                <a:solidFill>
                  <a:schemeClr val="tx1"/>
                </a:solidFill>
              </a:rPr>
              <a:t>útgáfur</a:t>
            </a:r>
            <a:r>
              <a:rPr lang="en-IE" sz="2000" b="1" dirty="0">
                <a:solidFill>
                  <a:schemeClr val="tx1"/>
                </a:solidFill>
              </a:rPr>
              <a:t> </a:t>
            </a:r>
            <a:r>
              <a:rPr lang="en-IE" sz="2000" b="1" dirty="0" err="1">
                <a:solidFill>
                  <a:schemeClr val="tx1"/>
                </a:solidFill>
              </a:rPr>
              <a:t>innihéldu</a:t>
            </a:r>
            <a:r>
              <a:rPr lang="en-IE" sz="2000" b="1" dirty="0">
                <a:solidFill>
                  <a:schemeClr val="tx1"/>
                </a:solidFill>
              </a:rPr>
              <a:t> Windows Vista </a:t>
            </a:r>
            <a:r>
              <a:rPr lang="en-IE" sz="2000" b="1" dirty="0" err="1">
                <a:solidFill>
                  <a:schemeClr val="tx1"/>
                </a:solidFill>
              </a:rPr>
              <a:t>og</a:t>
            </a:r>
            <a:r>
              <a:rPr lang="en-IE" sz="2000" b="1" dirty="0">
                <a:solidFill>
                  <a:schemeClr val="tx1"/>
                </a:solidFill>
              </a:rPr>
              <a:t> Windows XP</a:t>
            </a:r>
          </a:p>
          <a:p>
            <a:endParaRPr lang="en-IE" dirty="0"/>
          </a:p>
        </p:txBody>
      </p:sp>
      <p:sp>
        <p:nvSpPr>
          <p:cNvPr id="4" name="Text Box 7"/>
          <p:cNvSpPr txBox="1">
            <a:spLocks noChangeArrowheads="1"/>
          </p:cNvSpPr>
          <p:nvPr/>
        </p:nvSpPr>
        <p:spPr bwMode="auto">
          <a:xfrm>
            <a:off x="2425274" y="4172430"/>
            <a:ext cx="4457700" cy="38420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IE" altLang="en-US" sz="1600" b="1" dirty="0" err="1">
                <a:solidFill>
                  <a:schemeClr val="tx1"/>
                </a:solidFill>
                <a:ea typeface="Times New Roman" panose="02020603050405020304" pitchFamily="18" charset="0"/>
              </a:rPr>
              <a:t>Vélbúnaður</a:t>
            </a:r>
            <a:r>
              <a:rPr lang="en-IE" altLang="en-US" sz="1600" b="1" dirty="0">
                <a:solidFill>
                  <a:schemeClr val="tx1"/>
                </a:solidFill>
                <a:ea typeface="Times New Roman" panose="02020603050405020304" pitchFamily="18" charset="0"/>
              </a:rPr>
              <a:t> </a:t>
            </a:r>
            <a:r>
              <a:rPr kumimoji="0" lang="en-IE" altLang="en-US" sz="1600" b="1" i="0" u="none" strike="noStrike" cap="none" normalizeH="0" baseline="0" dirty="0">
                <a:ln>
                  <a:noFill/>
                </a:ln>
                <a:solidFill>
                  <a:schemeClr val="tx1"/>
                </a:solidFill>
                <a:effectLst/>
                <a:ea typeface="Times New Roman" panose="02020603050405020304" pitchFamily="18" charset="0"/>
              </a:rPr>
              <a:t>(</a:t>
            </a:r>
            <a:r>
              <a:rPr lang="en-IE" altLang="en-US" sz="1600" b="1" dirty="0" err="1">
                <a:solidFill>
                  <a:schemeClr val="tx1"/>
                </a:solidFill>
                <a:ea typeface="Times New Roman" panose="02020603050405020304" pitchFamily="18" charset="0"/>
              </a:rPr>
              <a:t>Tölvan</a:t>
            </a:r>
            <a:r>
              <a:rPr kumimoji="0" lang="en-IE" altLang="en-US" sz="1600" b="1" i="0" u="none" strike="noStrike" cap="none" normalizeH="0" baseline="0" dirty="0">
                <a:ln>
                  <a:noFill/>
                </a:ln>
                <a:solidFill>
                  <a:schemeClr val="tx1"/>
                </a:solidFill>
                <a:effectLst/>
                <a:ea typeface="Times New Roman" panose="02020603050405020304" pitchFamily="18" charset="0"/>
              </a:rPr>
              <a:t>)</a:t>
            </a:r>
            <a:r>
              <a:rPr lang="en-IE" altLang="en-US" sz="1600" b="1" dirty="0">
                <a:solidFill>
                  <a:schemeClr val="tx1"/>
                </a:solidFill>
                <a:ea typeface="Times New Roman" panose="02020603050405020304" pitchFamily="18" charset="0"/>
              </a:rPr>
              <a:t> </a:t>
            </a:r>
            <a:endParaRPr lang="en-IE" altLang="en-US" sz="1800" b="0" i="0" u="none" strike="noStrike" cap="none" normalizeH="0" baseline="0" dirty="0">
              <a:ln>
                <a:noFill/>
              </a:ln>
              <a:solidFill>
                <a:schemeClr val="tx1"/>
              </a:solidFill>
              <a:effectLst/>
              <a:latin typeface="Times New Roman"/>
            </a:endParaRPr>
          </a:p>
        </p:txBody>
      </p:sp>
      <p:sp>
        <p:nvSpPr>
          <p:cNvPr id="5" name="Text Box 6"/>
          <p:cNvSpPr txBox="1">
            <a:spLocks noChangeArrowheads="1"/>
          </p:cNvSpPr>
          <p:nvPr/>
        </p:nvSpPr>
        <p:spPr bwMode="auto">
          <a:xfrm>
            <a:off x="2425274" y="3234978"/>
            <a:ext cx="4457700" cy="34848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IE" altLang="en-US" sz="1600" b="1" dirty="0" err="1">
                <a:solidFill>
                  <a:schemeClr val="tx1"/>
                </a:solidFill>
                <a:ea typeface="Times New Roman" panose="02020603050405020304" pitchFamily="18" charset="0"/>
              </a:rPr>
              <a:t>Stýrikerfi</a:t>
            </a:r>
            <a:r>
              <a:rPr kumimoji="0" lang="en-IE" altLang="en-US" sz="1600" b="1" i="0" u="none" strike="noStrike" cap="none" normalizeH="0" baseline="0" dirty="0">
                <a:ln>
                  <a:noFill/>
                </a:ln>
                <a:solidFill>
                  <a:schemeClr val="tx1"/>
                </a:solidFill>
                <a:effectLst/>
                <a:ea typeface="Times New Roman" panose="02020603050405020304" pitchFamily="18" charset="0"/>
              </a:rPr>
              <a:t> (Windows)</a:t>
            </a:r>
            <a:endParaRPr kumimoji="0" lang="en-IE" altLang="en-US" sz="1800" b="0" i="0" u="none" strike="noStrike" cap="none" normalizeH="0" baseline="0" dirty="0">
              <a:ln>
                <a:noFill/>
              </a:ln>
              <a:solidFill>
                <a:schemeClr val="tx1"/>
              </a:solidFill>
              <a:effectLst/>
            </a:endParaRPr>
          </a:p>
        </p:txBody>
      </p:sp>
      <p:sp>
        <p:nvSpPr>
          <p:cNvPr id="6" name="Text Box 5"/>
          <p:cNvSpPr txBox="1">
            <a:spLocks noChangeArrowheads="1"/>
          </p:cNvSpPr>
          <p:nvPr/>
        </p:nvSpPr>
        <p:spPr bwMode="auto">
          <a:xfrm>
            <a:off x="2425275" y="2405103"/>
            <a:ext cx="4457700" cy="47554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buClrTx/>
            </a:pPr>
            <a:r>
              <a:rPr lang="en-IE" altLang="en-US" sz="1600" b="1" dirty="0">
                <a:solidFill>
                  <a:schemeClr val="tx1"/>
                </a:solidFill>
                <a:ea typeface="Times New Roman" panose="02020603050405020304" pitchFamily="18" charset="0"/>
              </a:rPr>
              <a:t>Forrit </a:t>
            </a:r>
            <a:r>
              <a:rPr kumimoji="0" lang="en-IE" altLang="en-US" sz="1600" b="1" i="0" u="none" strike="noStrike" cap="none" normalizeH="0" baseline="0" dirty="0">
                <a:ln>
                  <a:noFill/>
                </a:ln>
                <a:solidFill>
                  <a:schemeClr val="tx1"/>
                </a:solidFill>
                <a:effectLst/>
                <a:ea typeface="Times New Roman" panose="02020603050405020304" pitchFamily="18" charset="0"/>
              </a:rPr>
              <a:t>(Word, Excel </a:t>
            </a:r>
            <a:r>
              <a:rPr lang="en-IE" altLang="en-US" sz="1600" b="1" dirty="0" err="1">
                <a:solidFill>
                  <a:schemeClr val="tx1"/>
                </a:solidFill>
                <a:ea typeface="Times New Roman" panose="02020603050405020304" pitchFamily="18" charset="0"/>
              </a:rPr>
              <a:t>osfrv</a:t>
            </a:r>
            <a:r>
              <a:rPr lang="en-IE" altLang="en-US" sz="1600" b="1" dirty="0">
                <a:solidFill>
                  <a:schemeClr val="tx1"/>
                </a:solidFill>
                <a:ea typeface="Times New Roman" panose="02020603050405020304" pitchFamily="18" charset="0"/>
              </a:rPr>
              <a:t>.)</a:t>
            </a:r>
            <a:endParaRPr kumimoji="0" lang="en-IE" altLang="en-US" sz="1800" b="0" i="0" u="none" strike="noStrike" cap="none" normalizeH="0" baseline="0" dirty="0">
              <a:ln>
                <a:noFill/>
              </a:ln>
              <a:solidFill>
                <a:schemeClr val="tx1"/>
              </a:solidFill>
              <a:effectLst/>
            </a:endParaRPr>
          </a:p>
        </p:txBody>
      </p:sp>
      <p:sp>
        <p:nvSpPr>
          <p:cNvPr id="7" name="Line 4"/>
          <p:cNvSpPr>
            <a:spLocks noChangeShapeType="1"/>
          </p:cNvSpPr>
          <p:nvPr/>
        </p:nvSpPr>
        <p:spPr bwMode="auto">
          <a:xfrm>
            <a:off x="3382896" y="3754088"/>
            <a:ext cx="0" cy="2596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3"/>
          <p:cNvSpPr>
            <a:spLocks noChangeShapeType="1"/>
          </p:cNvSpPr>
          <p:nvPr/>
        </p:nvSpPr>
        <p:spPr bwMode="auto">
          <a:xfrm>
            <a:off x="3382896" y="2947692"/>
            <a:ext cx="0" cy="24675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2"/>
          <p:cNvSpPr>
            <a:spLocks noChangeShapeType="1"/>
          </p:cNvSpPr>
          <p:nvPr/>
        </p:nvSpPr>
        <p:spPr bwMode="auto">
          <a:xfrm flipH="1" flipV="1">
            <a:off x="6204377" y="3793044"/>
            <a:ext cx="0" cy="22072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0" name="Line 1"/>
          <p:cNvSpPr>
            <a:spLocks noChangeShapeType="1"/>
          </p:cNvSpPr>
          <p:nvPr/>
        </p:nvSpPr>
        <p:spPr bwMode="auto">
          <a:xfrm flipV="1">
            <a:off x="6204375" y="2971986"/>
            <a:ext cx="1" cy="2224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12"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Tree>
    <p:extLst>
      <p:ext uri="{BB962C8B-B14F-4D97-AF65-F5344CB8AC3E}">
        <p14:creationId xmlns:p14="http://schemas.microsoft.com/office/powerpoint/2010/main" val="3623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6" y="58262"/>
            <a:ext cx="8814815" cy="998802"/>
          </a:xfrm>
        </p:spPr>
        <p:txBody>
          <a:bodyPr/>
          <a:lstStyle/>
          <a:p>
            <a:pPr algn="ctr"/>
            <a:r>
              <a:rPr lang="en-GB" sz="3200" dirty="0">
                <a:solidFill>
                  <a:schemeClr val="tx1"/>
                </a:solidFill>
              </a:rPr>
              <a:t> 2. </a:t>
            </a:r>
            <a:r>
              <a:rPr lang="en-GB" sz="3200" dirty="0" err="1">
                <a:solidFill>
                  <a:schemeClr val="tx1"/>
                </a:solidFill>
              </a:rPr>
              <a:t>Hluti</a:t>
            </a:r>
            <a:r>
              <a:rPr lang="en-GB" sz="3200" dirty="0">
                <a:solidFill>
                  <a:schemeClr val="tx1"/>
                </a:solidFill>
              </a:rPr>
              <a:t> </a:t>
            </a:r>
            <a:br>
              <a:rPr lang="en-GB" sz="3200" dirty="0">
                <a:solidFill>
                  <a:schemeClr val="tx1"/>
                </a:solidFill>
              </a:rPr>
            </a:br>
            <a:r>
              <a:rPr lang="en-GB" sz="3200" dirty="0" err="1">
                <a:solidFill>
                  <a:schemeClr val="tx1"/>
                </a:solidFill>
              </a:rPr>
              <a:t>Hvað</a:t>
            </a:r>
            <a:r>
              <a:rPr lang="en-GB" sz="3200" dirty="0">
                <a:solidFill>
                  <a:schemeClr val="tx1"/>
                </a:solidFill>
              </a:rPr>
              <a:t> er Microsoft Word</a:t>
            </a:r>
            <a:endParaRPr lang="en-IE" sz="3200" dirty="0">
              <a:solidFill>
                <a:schemeClr val="tx1"/>
              </a:solidFill>
            </a:endParaRPr>
          </a:p>
        </p:txBody>
      </p:sp>
      <p:sp>
        <p:nvSpPr>
          <p:cNvPr id="3" name="Text Placeholder 2"/>
          <p:cNvSpPr>
            <a:spLocks noGrp="1"/>
          </p:cNvSpPr>
          <p:nvPr>
            <p:ph type="body" idx="1"/>
          </p:nvPr>
        </p:nvSpPr>
        <p:spPr>
          <a:xfrm>
            <a:off x="0" y="1749558"/>
            <a:ext cx="9144000" cy="2932170"/>
          </a:xfrm>
        </p:spPr>
        <p:txBody>
          <a:bodyPr/>
          <a:lstStyle/>
          <a:p>
            <a:pPr marL="76200" indent="0">
              <a:buNone/>
            </a:pPr>
            <a:r>
              <a:rPr lang="en-GB" sz="2800" dirty="0">
                <a:solidFill>
                  <a:schemeClr val="tx1"/>
                </a:solidFill>
              </a:rPr>
              <a:t>Microsoft Word </a:t>
            </a:r>
            <a:r>
              <a:rPr lang="en-GB" sz="2800" dirty="0" err="1">
                <a:solidFill>
                  <a:schemeClr val="tx1"/>
                </a:solidFill>
              </a:rPr>
              <a:t>eða</a:t>
            </a:r>
            <a:r>
              <a:rPr lang="en-GB" sz="2800" dirty="0">
                <a:solidFill>
                  <a:schemeClr val="tx1"/>
                </a:solidFill>
              </a:rPr>
              <a:t> MS Word er </a:t>
            </a:r>
            <a:r>
              <a:rPr lang="en-GB" sz="2800" dirty="0" err="1">
                <a:solidFill>
                  <a:schemeClr val="tx1"/>
                </a:solidFill>
              </a:rPr>
              <a:t>v</a:t>
            </a:r>
            <a:r>
              <a:rPr lang="en-GB" sz="2800" dirty="0" err="1"/>
              <a:t>insælt</a:t>
            </a:r>
            <a:r>
              <a:rPr lang="en-GB" sz="2800" dirty="0"/>
              <a:t> </a:t>
            </a:r>
            <a:r>
              <a:rPr lang="en-GB" sz="2800" dirty="0" err="1"/>
              <a:t>ritvinnsluforrit</a:t>
            </a:r>
            <a:r>
              <a:rPr lang="en-GB" sz="2800" dirty="0"/>
              <a:t> </a:t>
            </a:r>
            <a:r>
              <a:rPr lang="en-GB" sz="2800" dirty="0" err="1"/>
              <a:t>sem</a:t>
            </a:r>
            <a:r>
              <a:rPr lang="en-GB" sz="2800" dirty="0"/>
              <a:t> er </a:t>
            </a:r>
            <a:r>
              <a:rPr lang="en-GB" sz="2800" dirty="0" err="1"/>
              <a:t>einkum</a:t>
            </a:r>
            <a:r>
              <a:rPr lang="en-GB" sz="2800" dirty="0"/>
              <a:t> </a:t>
            </a:r>
            <a:r>
              <a:rPr lang="en-GB" sz="2800" dirty="0" err="1"/>
              <a:t>notað</a:t>
            </a:r>
            <a:r>
              <a:rPr lang="en-GB" sz="2800" dirty="0"/>
              <a:t> </a:t>
            </a:r>
            <a:r>
              <a:rPr lang="en-GB" sz="2800" dirty="0" err="1"/>
              <a:t>til</a:t>
            </a:r>
            <a:r>
              <a:rPr lang="en-GB" sz="2800" dirty="0"/>
              <a:t> </a:t>
            </a:r>
            <a:r>
              <a:rPr lang="en-GB" sz="2800" dirty="0" err="1"/>
              <a:t>að</a:t>
            </a:r>
            <a:r>
              <a:rPr lang="en-GB" sz="2800" dirty="0"/>
              <a:t> </a:t>
            </a:r>
            <a:r>
              <a:rPr lang="en-GB" sz="2800" dirty="0" err="1"/>
              <a:t>búa</a:t>
            </a:r>
            <a:r>
              <a:rPr lang="en-GB" sz="2800" dirty="0"/>
              <a:t> </a:t>
            </a:r>
            <a:r>
              <a:rPr lang="en-GB" sz="2800" dirty="0" err="1"/>
              <a:t>til</a:t>
            </a:r>
            <a:r>
              <a:rPr lang="en-GB" sz="2800" dirty="0"/>
              <a:t> </a:t>
            </a:r>
            <a:r>
              <a:rPr lang="en-GB" sz="2800" dirty="0" err="1"/>
              <a:t>skjöl</a:t>
            </a:r>
            <a:r>
              <a:rPr lang="en-GB" sz="2800" dirty="0"/>
              <a:t>, </a:t>
            </a:r>
            <a:r>
              <a:rPr lang="en-GB" sz="2800" dirty="0" err="1"/>
              <a:t>s.s.</a:t>
            </a:r>
            <a:r>
              <a:rPr lang="en-GB" sz="2800" dirty="0"/>
              <a:t> </a:t>
            </a:r>
            <a:r>
              <a:rPr lang="en-GB" sz="2800" dirty="0" err="1"/>
              <a:t>bæklinga</a:t>
            </a:r>
            <a:r>
              <a:rPr lang="en-GB" sz="2800" dirty="0"/>
              <a:t>, </a:t>
            </a:r>
            <a:r>
              <a:rPr lang="en-GB" sz="2800" dirty="0" err="1"/>
              <a:t>bréf</a:t>
            </a:r>
            <a:r>
              <a:rPr lang="en-GB" sz="2800" dirty="0"/>
              <a:t>, </a:t>
            </a:r>
            <a:r>
              <a:rPr lang="en-GB" sz="2800" dirty="0" err="1"/>
              <a:t>námsverkefni</a:t>
            </a:r>
            <a:r>
              <a:rPr lang="en-GB" sz="2800" dirty="0"/>
              <a:t>, </a:t>
            </a:r>
            <a:r>
              <a:rPr lang="en-GB" sz="2800" dirty="0" err="1"/>
              <a:t>spurningakeppnir</a:t>
            </a:r>
            <a:r>
              <a:rPr lang="en-GB" sz="2800" dirty="0"/>
              <a:t>, </a:t>
            </a:r>
            <a:r>
              <a:rPr lang="en-GB" sz="2800" dirty="0" err="1"/>
              <a:t>próf</a:t>
            </a:r>
            <a:r>
              <a:rPr lang="en-GB" sz="2800" dirty="0"/>
              <a:t> </a:t>
            </a:r>
            <a:r>
              <a:rPr lang="en-GB" sz="2800" dirty="0" err="1"/>
              <a:t>og</a:t>
            </a:r>
            <a:r>
              <a:rPr lang="en-GB" sz="2800" dirty="0"/>
              <a:t> </a:t>
            </a:r>
            <a:r>
              <a:rPr lang="en-GB" sz="2800" dirty="0" err="1"/>
              <a:t>heimaverkefni</a:t>
            </a:r>
            <a:r>
              <a:rPr lang="en-GB" sz="2800" dirty="0"/>
              <a:t> </a:t>
            </a:r>
            <a:r>
              <a:rPr lang="en-GB" sz="2800" dirty="0" err="1"/>
              <a:t>nemenda</a:t>
            </a:r>
            <a:r>
              <a:rPr lang="en-GB" sz="2800" dirty="0"/>
              <a:t>. </a:t>
            </a:r>
            <a:r>
              <a:rPr lang="en-GB" sz="2800" dirty="0" err="1"/>
              <a:t>Það</a:t>
            </a:r>
            <a:r>
              <a:rPr lang="en-GB" sz="2800" dirty="0"/>
              <a:t> var </a:t>
            </a:r>
            <a:r>
              <a:rPr lang="en-GB" sz="2800" dirty="0" err="1"/>
              <a:t>fyrst</a:t>
            </a:r>
            <a:r>
              <a:rPr lang="en-GB" sz="2800" dirty="0"/>
              <a:t> </a:t>
            </a:r>
            <a:r>
              <a:rPr lang="en-GB" sz="2800" dirty="0" err="1"/>
              <a:t>gefið</a:t>
            </a:r>
            <a:r>
              <a:rPr lang="en-GB" sz="2800" dirty="0"/>
              <a:t> </a:t>
            </a:r>
            <a:r>
              <a:rPr lang="en-GB" sz="2800" dirty="0" err="1"/>
              <a:t>út</a:t>
            </a:r>
            <a:r>
              <a:rPr lang="en-GB" sz="2800" dirty="0"/>
              <a:t> </a:t>
            </a:r>
            <a:r>
              <a:rPr lang="en-GB" sz="2800" dirty="0" err="1"/>
              <a:t>árið</a:t>
            </a:r>
            <a:r>
              <a:rPr lang="en-GB" sz="2800" dirty="0"/>
              <a:t> 1983 </a:t>
            </a:r>
            <a:r>
              <a:rPr lang="en-GB" sz="2800" dirty="0" err="1"/>
              <a:t>og</a:t>
            </a:r>
            <a:r>
              <a:rPr lang="en-GB" sz="2800" dirty="0"/>
              <a:t> er </a:t>
            </a:r>
            <a:r>
              <a:rPr lang="en-GB" sz="2800" dirty="0" err="1"/>
              <a:t>eitt</a:t>
            </a:r>
            <a:r>
              <a:rPr lang="en-GB" sz="2800" dirty="0"/>
              <a:t> </a:t>
            </a:r>
            <a:r>
              <a:rPr lang="en-GB" sz="2800" dirty="0" err="1"/>
              <a:t>af</a:t>
            </a:r>
            <a:r>
              <a:rPr lang="en-GB" sz="2800" dirty="0"/>
              <a:t> </a:t>
            </a:r>
            <a:r>
              <a:rPr lang="en-GB" sz="2800" dirty="0" err="1"/>
              <a:t>forritum</a:t>
            </a:r>
            <a:r>
              <a:rPr lang="en-GB" sz="2800" dirty="0"/>
              <a:t> Microsoft Office suite.</a:t>
            </a:r>
            <a:r>
              <a:rPr lang="en-GB" sz="2800" dirty="0">
                <a:solidFill>
                  <a:schemeClr val="tx1"/>
                </a:solidFill>
              </a:rPr>
              <a:t> </a:t>
            </a:r>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3529583" y="1174107"/>
            <a:ext cx="1345996" cy="692494"/>
          </a:xfrm>
          <a:prstGeom prst="rect">
            <a:avLst/>
          </a:prstGeom>
          <a:noFill/>
        </p:spPr>
      </p:pic>
    </p:spTree>
    <p:extLst>
      <p:ext uri="{BB962C8B-B14F-4D97-AF65-F5344CB8AC3E}">
        <p14:creationId xmlns:p14="http://schemas.microsoft.com/office/powerpoint/2010/main" val="36790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5" y="0"/>
            <a:ext cx="8111046" cy="1255800"/>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Að</a:t>
            </a:r>
            <a:r>
              <a:rPr lang="en-GB" sz="3600" dirty="0">
                <a:solidFill>
                  <a:schemeClr val="tx1"/>
                </a:solidFill>
              </a:rPr>
              <a:t> </a:t>
            </a:r>
            <a:r>
              <a:rPr lang="en-GB" sz="3600" dirty="0" err="1">
                <a:solidFill>
                  <a:schemeClr val="tx1"/>
                </a:solidFill>
              </a:rPr>
              <a:t>opna</a:t>
            </a:r>
            <a:r>
              <a:rPr lang="en-GB" sz="3600" dirty="0">
                <a:solidFill>
                  <a:schemeClr val="tx1"/>
                </a:solidFill>
              </a:rPr>
              <a:t> Word </a:t>
            </a:r>
            <a:r>
              <a:rPr lang="en-GB" sz="3600" dirty="0" err="1">
                <a:solidFill>
                  <a:schemeClr val="tx1"/>
                </a:solidFill>
              </a:rPr>
              <a:t>skjal</a:t>
            </a:r>
            <a:endParaRPr lang="en-IE" sz="3600" dirty="0" err="1">
              <a:solidFill>
                <a:schemeClr val="tx1"/>
              </a:solidFill>
            </a:endParaRPr>
          </a:p>
        </p:txBody>
      </p:sp>
      <p:sp>
        <p:nvSpPr>
          <p:cNvPr id="3" name="Text Placeholder 2"/>
          <p:cNvSpPr>
            <a:spLocks noGrp="1"/>
          </p:cNvSpPr>
          <p:nvPr>
            <p:ph type="body" idx="1"/>
          </p:nvPr>
        </p:nvSpPr>
        <p:spPr>
          <a:xfrm>
            <a:off x="211618" y="1486619"/>
            <a:ext cx="8558783" cy="3806483"/>
          </a:xfrm>
        </p:spPr>
        <p:txBody>
          <a:bodyPr/>
          <a:lstStyle/>
          <a:p>
            <a:pPr marL="76200" indent="0">
              <a:buNone/>
            </a:pPr>
            <a:r>
              <a:rPr lang="en-GB" b="1" dirty="0" err="1">
                <a:solidFill>
                  <a:schemeClr val="tx1"/>
                </a:solidFill>
              </a:rPr>
              <a:t>Hægrismelltu</a:t>
            </a:r>
            <a:r>
              <a:rPr lang="en-GB" b="1" dirty="0">
                <a:solidFill>
                  <a:schemeClr val="tx1"/>
                </a:solidFill>
              </a:rPr>
              <a:t> á </a:t>
            </a:r>
            <a:r>
              <a:rPr lang="en-GB" b="1" dirty="0" err="1">
                <a:solidFill>
                  <a:schemeClr val="tx1"/>
                </a:solidFill>
              </a:rPr>
              <a:t>skjalið</a:t>
            </a:r>
            <a:r>
              <a:rPr lang="en-GB" b="1" dirty="0">
                <a:solidFill>
                  <a:schemeClr val="tx1"/>
                </a:solidFill>
              </a:rPr>
              <a:t> </a:t>
            </a:r>
            <a:r>
              <a:rPr lang="en-GB" b="1" dirty="0" err="1">
                <a:solidFill>
                  <a:schemeClr val="tx1"/>
                </a:solidFill>
              </a:rPr>
              <a:t>sem</a:t>
            </a:r>
            <a:r>
              <a:rPr lang="en-GB" b="1" dirty="0">
                <a:solidFill>
                  <a:schemeClr val="tx1"/>
                </a:solidFill>
              </a:rPr>
              <a:t> </a:t>
            </a:r>
            <a:r>
              <a:rPr lang="en-GB" b="1" dirty="0" err="1">
                <a:solidFill>
                  <a:schemeClr val="tx1"/>
                </a:solidFill>
              </a:rPr>
              <a:t>þú</a:t>
            </a:r>
            <a:r>
              <a:rPr lang="en-GB" b="1" dirty="0">
                <a:solidFill>
                  <a:schemeClr val="tx1"/>
                </a:solidFill>
              </a:rPr>
              <a:t> </a:t>
            </a:r>
            <a:r>
              <a:rPr lang="en-GB" b="1" dirty="0" err="1">
                <a:solidFill>
                  <a:schemeClr val="tx1"/>
                </a:solidFill>
              </a:rPr>
              <a:t>vilt</a:t>
            </a:r>
            <a:r>
              <a:rPr lang="en-GB" b="1" dirty="0">
                <a:solidFill>
                  <a:schemeClr val="tx1"/>
                </a:solidFill>
              </a:rPr>
              <a:t> </a:t>
            </a:r>
            <a:r>
              <a:rPr lang="en-GB" b="1" dirty="0" err="1">
                <a:solidFill>
                  <a:schemeClr val="tx1"/>
                </a:solidFill>
              </a:rPr>
              <a:t>opna</a:t>
            </a:r>
            <a:r>
              <a:rPr lang="en-GB" b="1" dirty="0">
                <a:solidFill>
                  <a:schemeClr val="tx1"/>
                </a:solidFill>
              </a:rPr>
              <a:t>. </a:t>
            </a:r>
          </a:p>
          <a:p>
            <a:pPr marL="76200" indent="0">
              <a:buNone/>
            </a:pPr>
            <a:r>
              <a:rPr lang="en-GB" b="1" dirty="0" err="1">
                <a:solidFill>
                  <a:schemeClr val="tx1"/>
                </a:solidFill>
              </a:rPr>
              <a:t>Veldu</a:t>
            </a:r>
            <a:r>
              <a:rPr lang="en-GB" b="1" dirty="0">
                <a:solidFill>
                  <a:schemeClr val="tx1"/>
                </a:solidFill>
              </a:rPr>
              <a:t> "</a:t>
            </a:r>
            <a:r>
              <a:rPr lang="en-GB" b="1" dirty="0" err="1">
                <a:solidFill>
                  <a:schemeClr val="tx1"/>
                </a:solidFill>
              </a:rPr>
              <a:t>Opna</a:t>
            </a:r>
            <a:r>
              <a:rPr lang="en-GB" b="1" dirty="0">
                <a:solidFill>
                  <a:schemeClr val="tx1"/>
                </a:solidFill>
              </a:rPr>
              <a:t> </a:t>
            </a:r>
            <a:r>
              <a:rPr lang="en-GB" b="1" dirty="0" err="1">
                <a:solidFill>
                  <a:schemeClr val="tx1"/>
                </a:solidFill>
              </a:rPr>
              <a:t>með</a:t>
            </a:r>
            <a:r>
              <a:rPr lang="en-GB" b="1" dirty="0">
                <a:solidFill>
                  <a:schemeClr val="tx1"/>
                </a:solidFill>
              </a:rPr>
              <a:t>.." </a:t>
            </a:r>
            <a:r>
              <a:rPr lang="en-GB" b="1" dirty="0" err="1">
                <a:solidFill>
                  <a:schemeClr val="tx1"/>
                </a:solidFill>
              </a:rPr>
              <a:t>úr</a:t>
            </a:r>
            <a:r>
              <a:rPr lang="en-GB" b="1" dirty="0">
                <a:solidFill>
                  <a:schemeClr val="tx1"/>
                </a:solidFill>
              </a:rPr>
              <a:t> </a:t>
            </a:r>
            <a:r>
              <a:rPr lang="en-GB" b="1" dirty="0" err="1">
                <a:solidFill>
                  <a:schemeClr val="tx1"/>
                </a:solidFill>
              </a:rPr>
              <a:t>flettiflipanum</a:t>
            </a:r>
            <a:r>
              <a:rPr lang="en-GB" b="1" dirty="0">
                <a:solidFill>
                  <a:schemeClr val="tx1"/>
                </a:solidFill>
              </a:rPr>
              <a:t>. </a:t>
            </a:r>
          </a:p>
          <a:p>
            <a:pPr marL="76200" indent="0">
              <a:buNone/>
            </a:pPr>
            <a:r>
              <a:rPr lang="en-GB" b="1" dirty="0" err="1">
                <a:solidFill>
                  <a:schemeClr val="tx1"/>
                </a:solidFill>
              </a:rPr>
              <a:t>Veldu</a:t>
            </a:r>
            <a:r>
              <a:rPr lang="en-GB" b="1" dirty="0">
                <a:solidFill>
                  <a:schemeClr val="tx1"/>
                </a:solidFill>
              </a:rPr>
              <a:t> Microsoft Word </a:t>
            </a:r>
            <a:r>
              <a:rPr lang="en-GB" b="1" dirty="0" err="1">
                <a:solidFill>
                  <a:schemeClr val="tx1"/>
                </a:solidFill>
              </a:rPr>
              <a:t>forritið</a:t>
            </a:r>
            <a:r>
              <a:rPr lang="en-GB" b="1" dirty="0">
                <a:solidFill>
                  <a:schemeClr val="tx1"/>
                </a:solidFill>
              </a:rPr>
              <a:t> </a:t>
            </a:r>
            <a:r>
              <a:rPr lang="en-GB" b="1" dirty="0" err="1">
                <a:solidFill>
                  <a:schemeClr val="tx1"/>
                </a:solidFill>
              </a:rPr>
              <a:t>ef</a:t>
            </a:r>
            <a:r>
              <a:rPr lang="en-GB" b="1" dirty="0">
                <a:solidFill>
                  <a:schemeClr val="tx1"/>
                </a:solidFill>
              </a:rPr>
              <a:t> </a:t>
            </a:r>
            <a:r>
              <a:rPr lang="en-GB" b="1" dirty="0" err="1">
                <a:solidFill>
                  <a:schemeClr val="tx1"/>
                </a:solidFill>
              </a:rPr>
              <a:t>það</a:t>
            </a:r>
            <a:r>
              <a:rPr lang="en-GB" b="1" dirty="0">
                <a:solidFill>
                  <a:schemeClr val="tx1"/>
                </a:solidFill>
              </a:rPr>
              <a:t> er </a:t>
            </a:r>
            <a:r>
              <a:rPr lang="en-GB" b="1" dirty="0" err="1">
                <a:solidFill>
                  <a:schemeClr val="tx1"/>
                </a:solidFill>
              </a:rPr>
              <a:t>valkostur</a:t>
            </a:r>
            <a:r>
              <a:rPr lang="en-GB" b="1" dirty="0">
                <a:solidFill>
                  <a:schemeClr val="tx1"/>
                </a:solidFill>
              </a:rPr>
              <a:t> </a:t>
            </a:r>
          </a:p>
          <a:p>
            <a:pPr marL="76200" indent="0">
              <a:buNone/>
            </a:pPr>
            <a:r>
              <a:rPr lang="en-GB" b="1" dirty="0">
                <a:solidFill>
                  <a:schemeClr val="tx1"/>
                </a:solidFill>
              </a:rPr>
              <a:t>Ef Microsoft Word er ekki á </a:t>
            </a:r>
            <a:r>
              <a:rPr lang="en-GB" b="1" dirty="0" err="1">
                <a:solidFill>
                  <a:schemeClr val="tx1"/>
                </a:solidFill>
              </a:rPr>
              <a:t>listanum</a:t>
            </a:r>
            <a:r>
              <a:rPr lang="en-GB" b="1" dirty="0">
                <a:solidFill>
                  <a:schemeClr val="tx1"/>
                </a:solidFill>
              </a:rPr>
              <a:t>, </a:t>
            </a:r>
            <a:r>
              <a:rPr lang="en-GB" b="1" dirty="0" err="1">
                <a:solidFill>
                  <a:schemeClr val="tx1"/>
                </a:solidFill>
              </a:rPr>
              <a:t>smelltu</a:t>
            </a:r>
            <a:r>
              <a:rPr lang="en-GB" b="1" dirty="0">
                <a:solidFill>
                  <a:schemeClr val="tx1"/>
                </a:solidFill>
              </a:rPr>
              <a:t> á "</a:t>
            </a:r>
            <a:r>
              <a:rPr lang="en-GB" b="1" dirty="0" err="1">
                <a:solidFill>
                  <a:schemeClr val="tx1"/>
                </a:solidFill>
              </a:rPr>
              <a:t>veldu</a:t>
            </a:r>
            <a:r>
              <a:rPr lang="en-GB" b="1" dirty="0">
                <a:solidFill>
                  <a:schemeClr val="tx1"/>
                </a:solidFill>
              </a:rPr>
              <a:t> </a:t>
            </a:r>
            <a:r>
              <a:rPr lang="en-GB" b="1" dirty="0" err="1">
                <a:solidFill>
                  <a:schemeClr val="tx1"/>
                </a:solidFill>
              </a:rPr>
              <a:t>annað</a:t>
            </a:r>
            <a:r>
              <a:rPr lang="en-GB" b="1" dirty="0">
                <a:solidFill>
                  <a:schemeClr val="tx1"/>
                </a:solidFill>
              </a:rPr>
              <a:t> forrit" </a:t>
            </a:r>
            <a:r>
              <a:rPr lang="en-GB" b="1" dirty="0" err="1">
                <a:solidFill>
                  <a:schemeClr val="tx1"/>
                </a:solidFill>
              </a:rPr>
              <a:t>eða</a:t>
            </a:r>
            <a:r>
              <a:rPr lang="en-GB" b="1" dirty="0">
                <a:solidFill>
                  <a:schemeClr val="tx1"/>
                </a:solidFill>
              </a:rPr>
              <a:t>  "</a:t>
            </a:r>
            <a:r>
              <a:rPr lang="en-GB" b="1" dirty="0" err="1">
                <a:solidFill>
                  <a:schemeClr val="tx1"/>
                </a:solidFill>
              </a:rPr>
              <a:t>veldu</a:t>
            </a:r>
            <a:r>
              <a:rPr lang="en-GB" b="1" dirty="0">
                <a:solidFill>
                  <a:schemeClr val="tx1"/>
                </a:solidFill>
              </a:rPr>
              <a:t> </a:t>
            </a:r>
            <a:r>
              <a:rPr lang="en-GB" b="1" dirty="0" err="1">
                <a:solidFill>
                  <a:schemeClr val="tx1"/>
                </a:solidFill>
              </a:rPr>
              <a:t>sjálfgefinn</a:t>
            </a:r>
            <a:r>
              <a:rPr lang="en-GB" b="1" dirty="0">
                <a:solidFill>
                  <a:schemeClr val="tx1"/>
                </a:solidFill>
              </a:rPr>
              <a:t> </a:t>
            </a:r>
            <a:r>
              <a:rPr lang="en-GB" b="1" dirty="0" err="1">
                <a:solidFill>
                  <a:schemeClr val="tx1"/>
                </a:solidFill>
              </a:rPr>
              <a:t>kost</a:t>
            </a:r>
            <a:r>
              <a:rPr lang="en-GB" b="1" dirty="0">
                <a:solidFill>
                  <a:schemeClr val="tx1"/>
                </a:solidFill>
              </a:rPr>
              <a:t> </a:t>
            </a:r>
            <a:r>
              <a:rPr lang="en-GB" b="1" dirty="0" err="1">
                <a:solidFill>
                  <a:schemeClr val="tx1"/>
                </a:solidFill>
              </a:rPr>
              <a:t>fyrir</a:t>
            </a:r>
            <a:r>
              <a:rPr lang="en-GB" b="1" dirty="0">
                <a:solidFill>
                  <a:schemeClr val="tx1"/>
                </a:solidFill>
              </a:rPr>
              <a:t> forrit" </a:t>
            </a:r>
            <a:r>
              <a:rPr lang="en-GB" b="1" dirty="0" err="1">
                <a:solidFill>
                  <a:schemeClr val="tx1"/>
                </a:solidFill>
              </a:rPr>
              <a:t>sem</a:t>
            </a:r>
            <a:r>
              <a:rPr lang="en-GB" b="1" dirty="0">
                <a:solidFill>
                  <a:schemeClr val="tx1"/>
                </a:solidFill>
              </a:rPr>
              <a:t> fer </a:t>
            </a:r>
            <a:r>
              <a:rPr lang="en-GB" b="1" dirty="0" err="1">
                <a:solidFill>
                  <a:schemeClr val="tx1"/>
                </a:solidFill>
              </a:rPr>
              <a:t>eftir</a:t>
            </a:r>
            <a:r>
              <a:rPr lang="en-GB" b="1" dirty="0">
                <a:solidFill>
                  <a:schemeClr val="tx1"/>
                </a:solidFill>
              </a:rPr>
              <a:t> </a:t>
            </a:r>
            <a:r>
              <a:rPr lang="en-GB" b="1" dirty="0" err="1">
                <a:solidFill>
                  <a:schemeClr val="tx1"/>
                </a:solidFill>
              </a:rPr>
              <a:t>því</a:t>
            </a:r>
            <a:r>
              <a:rPr lang="en-GB" b="1" dirty="0">
                <a:solidFill>
                  <a:schemeClr val="tx1"/>
                </a:solidFill>
              </a:rPr>
              <a:t> </a:t>
            </a:r>
            <a:r>
              <a:rPr lang="en-GB" b="1" dirty="0" err="1">
                <a:solidFill>
                  <a:schemeClr val="tx1"/>
                </a:solidFill>
              </a:rPr>
              <a:t>hvaða</a:t>
            </a:r>
            <a:r>
              <a:rPr lang="en-GB" b="1" dirty="0">
                <a:solidFill>
                  <a:schemeClr val="tx1"/>
                </a:solidFill>
              </a:rPr>
              <a:t> </a:t>
            </a:r>
            <a:r>
              <a:rPr lang="en-GB" b="1" dirty="0" err="1">
                <a:solidFill>
                  <a:schemeClr val="tx1"/>
                </a:solidFill>
              </a:rPr>
              <a:t>útgáfa</a:t>
            </a:r>
            <a:r>
              <a:rPr lang="en-GB" b="1" dirty="0">
                <a:solidFill>
                  <a:schemeClr val="tx1"/>
                </a:solidFill>
              </a:rPr>
              <a:t> </a:t>
            </a:r>
            <a:r>
              <a:rPr lang="en-GB" b="1" dirty="0" err="1">
                <a:solidFill>
                  <a:schemeClr val="tx1"/>
                </a:solidFill>
              </a:rPr>
              <a:t>af</a:t>
            </a:r>
            <a:r>
              <a:rPr lang="en-GB" b="1" dirty="0">
                <a:solidFill>
                  <a:schemeClr val="tx1"/>
                </a:solidFill>
              </a:rPr>
              <a:t> windows </a:t>
            </a:r>
            <a:r>
              <a:rPr lang="en-GB" b="1" dirty="0" err="1">
                <a:solidFill>
                  <a:schemeClr val="tx1"/>
                </a:solidFill>
              </a:rPr>
              <a:t>stýrikerfi</a:t>
            </a:r>
            <a:r>
              <a:rPr lang="en-GB" b="1" dirty="0">
                <a:solidFill>
                  <a:schemeClr val="tx1"/>
                </a:solidFill>
              </a:rPr>
              <a:t> er í </a:t>
            </a:r>
            <a:r>
              <a:rPr lang="en-GB" b="1" dirty="0" err="1">
                <a:solidFill>
                  <a:schemeClr val="tx1"/>
                </a:solidFill>
              </a:rPr>
              <a:t>tölvunni</a:t>
            </a:r>
            <a:r>
              <a:rPr lang="en-GB" b="1" dirty="0">
                <a:solidFill>
                  <a:schemeClr val="tx1"/>
                </a:solidFill>
              </a:rPr>
              <a:t>. </a:t>
            </a:r>
            <a:endParaRPr lang="en-GB">
              <a:solidFill>
                <a:schemeClr val="tx1"/>
              </a:solidFill>
            </a:endParaRPr>
          </a:p>
        </p:txBody>
      </p:sp>
      <p:pic>
        <p:nvPicPr>
          <p:cNvPr id="4" name="Picture 2" descr="C:\Users\wexma\AppData\Local\Microsoft\Windows\INetCache\IE\ULEGX7A0\Microsoft_Word_2013_logo.svg[1].png"/>
          <p:cNvPicPr>
            <a:picLocks noChangeAspect="1" noChangeArrowheads="1"/>
          </p:cNvPicPr>
          <p:nvPr/>
        </p:nvPicPr>
        <p:blipFill>
          <a:blip r:embed="rId2"/>
          <a:srcRect/>
          <a:stretch>
            <a:fillRect/>
          </a:stretch>
        </p:blipFill>
        <p:spPr bwMode="auto">
          <a:xfrm>
            <a:off x="6283757" y="1192196"/>
            <a:ext cx="1040087" cy="500066"/>
          </a:xfrm>
          <a:prstGeom prst="rect">
            <a:avLst/>
          </a:prstGeom>
          <a:noFill/>
        </p:spPr>
      </p:pic>
    </p:spTree>
    <p:extLst>
      <p:ext uri="{BB962C8B-B14F-4D97-AF65-F5344CB8AC3E}">
        <p14:creationId xmlns:p14="http://schemas.microsoft.com/office/powerpoint/2010/main" val="108766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5" y="73152"/>
            <a:ext cx="8125676" cy="1182648"/>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a:solidFill>
                  <a:schemeClr val="tx1"/>
                </a:solidFill>
              </a:rPr>
              <a:t>Word / </a:t>
            </a:r>
            <a:r>
              <a:rPr lang="en-GB" sz="3600" dirty="0" err="1">
                <a:solidFill>
                  <a:schemeClr val="tx1"/>
                </a:solidFill>
              </a:rPr>
              <a:t>Tækjastikur</a:t>
            </a:r>
          </a:p>
        </p:txBody>
      </p:sp>
      <p:sp>
        <p:nvSpPr>
          <p:cNvPr id="3" name="Text Placeholder 2"/>
          <p:cNvSpPr>
            <a:spLocks noGrp="1"/>
          </p:cNvSpPr>
          <p:nvPr>
            <p:ph type="body" idx="1"/>
          </p:nvPr>
        </p:nvSpPr>
        <p:spPr>
          <a:xfrm>
            <a:off x="541325" y="1170432"/>
            <a:ext cx="7716025" cy="3489351"/>
          </a:xfrm>
        </p:spPr>
        <p:txBody>
          <a:bodyPr/>
          <a:lstStyle/>
          <a:p>
            <a:pPr marL="76200" indent="0" algn="ctr">
              <a:buNone/>
            </a:pPr>
            <a:r>
              <a:rPr lang="en-US" altLang="hu-HU" sz="2000" dirty="0" err="1">
                <a:solidFill>
                  <a:schemeClr val="tx1"/>
                </a:solidFill>
                <a:latin typeface="Arial Rounded MT Bold"/>
              </a:rPr>
              <a:t>Þú</a:t>
            </a:r>
            <a:r>
              <a:rPr lang="en-US" altLang="hu-HU" sz="2000" dirty="0">
                <a:solidFill>
                  <a:schemeClr val="tx1"/>
                </a:solidFill>
                <a:latin typeface="Arial Rounded MT Bold"/>
              </a:rPr>
              <a:t> </a:t>
            </a:r>
            <a:r>
              <a:rPr lang="en-US" altLang="hu-HU" sz="2000" dirty="0" err="1">
                <a:solidFill>
                  <a:schemeClr val="tx1"/>
                </a:solidFill>
                <a:latin typeface="Arial Rounded MT Bold"/>
              </a:rPr>
              <a:t>getur</a:t>
            </a:r>
            <a:r>
              <a:rPr lang="en-US" altLang="hu-HU" sz="2000" dirty="0">
                <a:solidFill>
                  <a:schemeClr val="tx1"/>
                </a:solidFill>
                <a:latin typeface="Arial Rounded MT Bold"/>
              </a:rPr>
              <a:t> </a:t>
            </a:r>
            <a:r>
              <a:rPr lang="en-US" altLang="hu-HU" sz="2000" dirty="0" err="1">
                <a:solidFill>
                  <a:schemeClr val="tx1"/>
                </a:solidFill>
                <a:latin typeface="Arial Rounded MT Bold"/>
              </a:rPr>
              <a:t>breytt</a:t>
            </a:r>
            <a:r>
              <a:rPr lang="en-US" altLang="hu-HU" sz="2000" dirty="0">
                <a:solidFill>
                  <a:schemeClr val="tx1"/>
                </a:solidFill>
                <a:latin typeface="Arial Rounded MT Bold"/>
              </a:rPr>
              <a:t> </a:t>
            </a:r>
            <a:r>
              <a:rPr lang="en-US" altLang="hu-HU" sz="2000" dirty="0" err="1">
                <a:solidFill>
                  <a:schemeClr val="tx1"/>
                </a:solidFill>
                <a:latin typeface="Arial Rounded MT Bold"/>
              </a:rPr>
              <a:t>lögun</a:t>
            </a:r>
            <a:r>
              <a:rPr lang="en-US" altLang="hu-HU" sz="2000" dirty="0">
                <a:solidFill>
                  <a:schemeClr val="tx1"/>
                </a:solidFill>
                <a:latin typeface="Arial Rounded MT Bold"/>
              </a:rPr>
              <a:t> </a:t>
            </a:r>
            <a:r>
              <a:rPr lang="en-US" altLang="hu-HU" sz="2000" dirty="0" err="1">
                <a:solidFill>
                  <a:schemeClr val="tx1"/>
                </a:solidFill>
                <a:latin typeface="Arial Rounded MT Bold"/>
              </a:rPr>
              <a:t>bókstafa</a:t>
            </a:r>
            <a:r>
              <a:rPr lang="en-US" altLang="hu-HU" sz="2000" dirty="0">
                <a:solidFill>
                  <a:schemeClr val="tx1"/>
                </a:solidFill>
                <a:latin typeface="Arial Rounded MT Bold"/>
              </a:rPr>
              <a:t>, </a:t>
            </a:r>
            <a:r>
              <a:rPr lang="en-US" altLang="hu-HU" sz="2000" dirty="0" err="1">
                <a:solidFill>
                  <a:schemeClr val="tx1"/>
                </a:solidFill>
                <a:latin typeface="Arial Rounded MT Bold"/>
              </a:rPr>
              <a:t>feitletrað</a:t>
            </a:r>
            <a:r>
              <a:rPr lang="en-US" altLang="hu-HU" sz="2000" dirty="0">
                <a:solidFill>
                  <a:schemeClr val="tx1"/>
                </a:solidFill>
                <a:latin typeface="Arial Rounded MT Bold"/>
              </a:rPr>
              <a:t> </a:t>
            </a:r>
            <a:r>
              <a:rPr lang="en-US" altLang="hu-HU" sz="2000" dirty="0" err="1">
                <a:solidFill>
                  <a:schemeClr val="tx1"/>
                </a:solidFill>
                <a:latin typeface="Arial Rounded MT Bold"/>
              </a:rPr>
              <a:t>stafi</a:t>
            </a:r>
            <a:r>
              <a:rPr lang="en-US" altLang="hu-HU" sz="2000" dirty="0">
                <a:solidFill>
                  <a:schemeClr val="tx1"/>
                </a:solidFill>
                <a:latin typeface="Arial Rounded MT Bold"/>
              </a:rPr>
              <a:t>, </a:t>
            </a:r>
            <a:r>
              <a:rPr lang="en-US" altLang="hu-HU" sz="2000" dirty="0" err="1">
                <a:solidFill>
                  <a:schemeClr val="tx1"/>
                </a:solidFill>
                <a:latin typeface="Arial Rounded MT Bold"/>
              </a:rPr>
              <a:t>breytt</a:t>
            </a:r>
            <a:r>
              <a:rPr lang="en-US" altLang="hu-HU" sz="2000" dirty="0">
                <a:solidFill>
                  <a:schemeClr val="tx1"/>
                </a:solidFill>
                <a:latin typeface="Arial Rounded MT Bold"/>
              </a:rPr>
              <a:t> lit </a:t>
            </a:r>
            <a:r>
              <a:rPr lang="en-US" altLang="hu-HU" sz="2000" dirty="0" err="1">
                <a:solidFill>
                  <a:schemeClr val="tx1"/>
                </a:solidFill>
                <a:latin typeface="Arial Rounded MT Bold"/>
              </a:rPr>
              <a:t>og</a:t>
            </a:r>
            <a:r>
              <a:rPr lang="en-US" altLang="hu-HU" sz="2000" dirty="0">
                <a:solidFill>
                  <a:schemeClr val="tx1"/>
                </a:solidFill>
                <a:latin typeface="Arial Rounded MT Bold"/>
              </a:rPr>
              <a:t> </a:t>
            </a:r>
            <a:r>
              <a:rPr lang="en-US" altLang="hu-HU" sz="2000" dirty="0" err="1">
                <a:solidFill>
                  <a:schemeClr val="tx1"/>
                </a:solidFill>
                <a:latin typeface="Arial Rounded MT Bold"/>
              </a:rPr>
              <a:t>halla</a:t>
            </a:r>
            <a:r>
              <a:rPr lang="en-US" altLang="hu-HU" sz="2000" dirty="0">
                <a:solidFill>
                  <a:schemeClr val="tx1"/>
                </a:solidFill>
                <a:latin typeface="Arial Rounded MT Bold"/>
              </a:rPr>
              <a:t>, </a:t>
            </a:r>
            <a:r>
              <a:rPr lang="en-US" altLang="hu-HU" sz="2000" dirty="0" err="1">
                <a:solidFill>
                  <a:schemeClr val="tx1"/>
                </a:solidFill>
                <a:latin typeface="Arial Rounded MT Bold"/>
              </a:rPr>
              <a:t>eða</a:t>
            </a:r>
            <a:r>
              <a:rPr lang="en-US" altLang="hu-HU" sz="2000" dirty="0">
                <a:solidFill>
                  <a:schemeClr val="tx1"/>
                </a:solidFill>
                <a:latin typeface="Arial Rounded MT Bold"/>
              </a:rPr>
              <a:t> </a:t>
            </a:r>
            <a:r>
              <a:rPr lang="en-US" altLang="hu-HU" sz="2000" dirty="0" err="1">
                <a:solidFill>
                  <a:schemeClr val="tx1"/>
                </a:solidFill>
                <a:latin typeface="Arial Rounded MT Bold"/>
              </a:rPr>
              <a:t>undirstrikað</a:t>
            </a:r>
            <a:endParaRPr lang="en-US" altLang="hu-HU" sz="2000" dirty="0">
              <a:solidFill>
                <a:schemeClr val="tx1"/>
              </a:solidFill>
              <a:latin typeface="Arial Rounded MT Bold"/>
            </a:endParaRP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811" y="2027832"/>
            <a:ext cx="4952390" cy="2578127"/>
          </a:xfrm>
          <a:prstGeom prst="rect">
            <a:avLst/>
          </a:prstGeom>
          <a:solidFill>
            <a:schemeClr val="tx1"/>
          </a:solidFill>
        </p:spPr>
      </p:pic>
      <p:sp>
        <p:nvSpPr>
          <p:cNvPr id="5" name="Line 1"/>
          <p:cNvSpPr>
            <a:spLocks noChangeShapeType="1"/>
          </p:cNvSpPr>
          <p:nvPr/>
        </p:nvSpPr>
        <p:spPr bwMode="auto">
          <a:xfrm flipH="1" flipV="1">
            <a:off x="2296972"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2551785" y="243983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392070" y="2475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2759049" y="257760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295408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06" y="253658"/>
            <a:ext cx="7666329" cy="1311795"/>
          </a:xfrm>
        </p:spPr>
        <p:txBody>
          <a:bodyPr/>
          <a:lstStyle/>
          <a:p>
            <a:pPr algn="ctr"/>
            <a:r>
              <a:rPr lang="en-GB" altLang="hu-HU" sz="3200" dirty="0">
                <a:solidFill>
                  <a:schemeClr val="tx1"/>
                </a:solidFill>
                <a:latin typeface="Arial Rounded MT Bold"/>
              </a:rPr>
              <a:t>2. </a:t>
            </a:r>
            <a:r>
              <a:rPr lang="en-GB" altLang="hu-HU" sz="3200" dirty="0" err="1">
                <a:solidFill>
                  <a:schemeClr val="tx1"/>
                </a:solidFill>
                <a:latin typeface="Arial Rounded MT Bold"/>
              </a:rPr>
              <a:t>Hluti</a:t>
            </a:r>
            <a:br>
              <a:rPr lang="en-GB" altLang="hu-HU" sz="3200" dirty="0">
                <a:latin typeface="Arial Rounded MT Bold" panose="020F0704030504030204" pitchFamily="34" charset="0"/>
              </a:rPr>
            </a:br>
            <a:r>
              <a:rPr lang="en-GB" altLang="hu-HU" sz="3200" dirty="0">
                <a:solidFill>
                  <a:schemeClr val="tx1"/>
                </a:solidFill>
                <a:latin typeface="Arial Rounded MT Bold"/>
              </a:rPr>
              <a:t>Word /</a:t>
            </a:r>
            <a:r>
              <a:rPr lang="en-GB" altLang="hu-HU" sz="3200" dirty="0" err="1">
                <a:solidFill>
                  <a:schemeClr val="tx1"/>
                </a:solidFill>
                <a:latin typeface="Arial Rounded MT Bold"/>
              </a:rPr>
              <a:t>Tækjastikur</a:t>
            </a:r>
            <a:br>
              <a:rPr lang="en-GB" altLang="hu-HU" dirty="0">
                <a:latin typeface="Arial Rounded MT Bold" panose="020F0704030504030204" pitchFamily="34" charset="0"/>
              </a:rPr>
            </a:br>
            <a:r>
              <a:rPr lang="en-GB" altLang="hu-HU" dirty="0">
                <a:solidFill>
                  <a:schemeClr val="tx1"/>
                </a:solidFill>
                <a:latin typeface="Arial Rounded MT Bold"/>
              </a:rPr>
              <a:t>             </a:t>
            </a:r>
            <a:r>
              <a:rPr lang="en-GB" altLang="hu-HU" dirty="0" err="1">
                <a:solidFill>
                  <a:schemeClr val="tx1"/>
                </a:solidFill>
                <a:latin typeface="Arial Rounded MT Bold"/>
              </a:rPr>
              <a:t>Þú</a:t>
            </a:r>
            <a:r>
              <a:rPr lang="en-GB" altLang="hu-HU" dirty="0">
                <a:solidFill>
                  <a:schemeClr val="tx1"/>
                </a:solidFill>
                <a:latin typeface="Arial Rounded MT Bold"/>
              </a:rPr>
              <a:t> </a:t>
            </a:r>
            <a:r>
              <a:rPr lang="en-GB" altLang="hu-HU" dirty="0" err="1">
                <a:solidFill>
                  <a:schemeClr val="tx1"/>
                </a:solidFill>
                <a:latin typeface="Arial Rounded MT Bold"/>
              </a:rPr>
              <a:t>getur</a:t>
            </a:r>
            <a:r>
              <a:rPr lang="en-GB" altLang="hu-HU" dirty="0">
                <a:solidFill>
                  <a:schemeClr val="tx1"/>
                </a:solidFill>
                <a:latin typeface="Arial Rounded MT Bold"/>
              </a:rPr>
              <a:t> </a:t>
            </a:r>
            <a:r>
              <a:rPr lang="en-GB" altLang="hu-HU" dirty="0" err="1">
                <a:solidFill>
                  <a:schemeClr val="tx1"/>
                </a:solidFill>
                <a:latin typeface="Arial Rounded MT Bold"/>
              </a:rPr>
              <a:t>valið</a:t>
            </a:r>
            <a:r>
              <a:rPr lang="en-GB" altLang="hu-HU" dirty="0">
                <a:solidFill>
                  <a:schemeClr val="tx1"/>
                </a:solidFill>
                <a:latin typeface="Arial Rounded MT Bold"/>
              </a:rPr>
              <a:t> </a:t>
            </a:r>
            <a:r>
              <a:rPr lang="en-GB" altLang="hu-HU" dirty="0" err="1">
                <a:solidFill>
                  <a:schemeClr val="tx1"/>
                </a:solidFill>
                <a:latin typeface="Arial Rounded MT Bold"/>
              </a:rPr>
              <a:t>leturgerð</a:t>
            </a:r>
            <a:r>
              <a:rPr lang="en-GB" altLang="hu-HU" dirty="0">
                <a:solidFill>
                  <a:schemeClr val="tx1"/>
                </a:solidFill>
                <a:latin typeface="Arial Rounded MT Bold"/>
              </a:rPr>
              <a:t> </a:t>
            </a:r>
            <a:r>
              <a:rPr lang="en-GB" altLang="hu-HU" dirty="0" err="1">
                <a:solidFill>
                  <a:schemeClr val="tx1"/>
                </a:solidFill>
                <a:latin typeface="Arial Rounded MT Bold"/>
              </a:rPr>
              <a:t>og</a:t>
            </a:r>
            <a:r>
              <a:rPr lang="en-GB" altLang="hu-HU" dirty="0">
                <a:solidFill>
                  <a:schemeClr val="tx1"/>
                </a:solidFill>
                <a:latin typeface="Arial Rounded MT Bold"/>
              </a:rPr>
              <a:t> </a:t>
            </a:r>
            <a:r>
              <a:rPr lang="en-GB" altLang="hu-HU" dirty="0" err="1">
                <a:solidFill>
                  <a:schemeClr val="tx1"/>
                </a:solidFill>
                <a:latin typeface="Arial Rounded MT Bold"/>
              </a:rPr>
              <a:t>stærð</a:t>
            </a:r>
            <a:r>
              <a:rPr lang="hu-HU" altLang="hu-HU" dirty="0">
                <a:latin typeface="Arial Rounded MT Bold"/>
              </a:rPr>
              <a:t>.</a:t>
            </a:r>
            <a:br>
              <a:rPr lang="hu-HU" altLang="hu-HU" dirty="0">
                <a:latin typeface="Arial Rounded MT Bold" panose="020F0704030504030204" pitchFamily="34" charset="0"/>
              </a:rPr>
            </a:br>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576" y="1960474"/>
            <a:ext cx="5420563" cy="2541551"/>
          </a:xfrm>
          <a:prstGeom prst="rect">
            <a:avLst/>
          </a:prstGeom>
          <a:solidFill>
            <a:schemeClr val="tx1"/>
          </a:solidFill>
        </p:spPr>
      </p:pic>
      <p:sp>
        <p:nvSpPr>
          <p:cNvPr id="5" name="Line 1"/>
          <p:cNvSpPr>
            <a:spLocks noChangeShapeType="1"/>
          </p:cNvSpPr>
          <p:nvPr/>
        </p:nvSpPr>
        <p:spPr bwMode="auto">
          <a:xfrm flipH="1" flipV="1">
            <a:off x="3387694" y="229117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2946953" y="224995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22306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0" y="65837"/>
            <a:ext cx="8059840" cy="1189963"/>
          </a:xfrm>
        </p:spPr>
        <p:txBody>
          <a:bodyPr/>
          <a:lstStyle/>
          <a:p>
            <a:pPr algn="ctr"/>
            <a:r>
              <a:rPr lang="en-GB" sz="3600" dirty="0">
                <a:solidFill>
                  <a:schemeClr val="tx1"/>
                </a:solidFill>
              </a:rPr>
              <a:t>2. </a:t>
            </a:r>
            <a:r>
              <a:rPr lang="en-GB" sz="3600" dirty="0" err="1">
                <a:solidFill>
                  <a:schemeClr val="tx1"/>
                </a:solidFill>
              </a:rPr>
              <a:t>Hluti</a:t>
            </a:r>
            <a:br>
              <a:rPr lang="en-GB" sz="3600" dirty="0">
                <a:latin typeface="Raleway" panose="020B0604020202020204" charset="0"/>
              </a:rPr>
            </a:br>
            <a:r>
              <a:rPr lang="en-GB" sz="3600" dirty="0">
                <a:solidFill>
                  <a:schemeClr val="tx1"/>
                </a:solidFill>
              </a:rPr>
              <a:t>Word /</a:t>
            </a:r>
            <a:r>
              <a:rPr lang="en-GB" sz="3600" dirty="0" err="1">
                <a:solidFill>
                  <a:schemeClr val="tx1"/>
                </a:solidFill>
              </a:rPr>
              <a:t>Tækjastikur</a:t>
            </a:r>
            <a:endParaRPr lang="en-IE" sz="3600" dirty="0" err="1">
              <a:solidFill>
                <a:schemeClr val="tx1"/>
              </a:solidFill>
            </a:endParaRPr>
          </a:p>
        </p:txBody>
      </p:sp>
      <p:sp>
        <p:nvSpPr>
          <p:cNvPr id="3" name="Text Placeholder 2"/>
          <p:cNvSpPr>
            <a:spLocks noGrp="1"/>
          </p:cNvSpPr>
          <p:nvPr>
            <p:ph type="body" idx="1"/>
          </p:nvPr>
        </p:nvSpPr>
        <p:spPr>
          <a:xfrm>
            <a:off x="447738" y="1255800"/>
            <a:ext cx="7370700" cy="3572396"/>
          </a:xfrm>
        </p:spPr>
        <p:txBody>
          <a:bodyPr/>
          <a:lstStyle/>
          <a:p>
            <a:pPr marL="76200" indent="0" algn="ctr">
              <a:buNone/>
            </a:pPr>
            <a:r>
              <a:rPr lang="hu-HU" altLang="hu-HU" sz="2000" dirty="0" err="1">
                <a:solidFill>
                  <a:schemeClr val="tx1"/>
                </a:solidFill>
                <a:latin typeface="Arial Rounded MT Bold"/>
              </a:rPr>
              <a:t>Þú</a:t>
            </a:r>
            <a:r>
              <a:rPr lang="hu-HU" altLang="hu-HU" sz="2000" dirty="0">
                <a:solidFill>
                  <a:schemeClr val="tx1"/>
                </a:solidFill>
                <a:latin typeface="Arial Rounded MT Bold"/>
              </a:rPr>
              <a:t> </a:t>
            </a:r>
            <a:r>
              <a:rPr lang="hu-HU" altLang="hu-HU" sz="2000" dirty="0" err="1">
                <a:solidFill>
                  <a:schemeClr val="tx1"/>
                </a:solidFill>
                <a:latin typeface="Arial Rounded MT Bold"/>
              </a:rPr>
              <a:t>getur</a:t>
            </a:r>
            <a:r>
              <a:rPr lang="hu-HU" altLang="hu-HU" sz="2000" dirty="0">
                <a:solidFill>
                  <a:schemeClr val="tx1"/>
                </a:solidFill>
                <a:latin typeface="Arial Rounded MT Bold"/>
              </a:rPr>
              <a:t> </a:t>
            </a:r>
            <a:r>
              <a:rPr lang="hu-HU" altLang="hu-HU" sz="2000" dirty="0" err="1">
                <a:solidFill>
                  <a:schemeClr val="tx1"/>
                </a:solidFill>
                <a:latin typeface="Arial Rounded MT Bold"/>
              </a:rPr>
              <a:t>staðsett</a:t>
            </a:r>
            <a:r>
              <a:rPr lang="hu-HU" altLang="hu-HU" sz="2000" dirty="0">
                <a:solidFill>
                  <a:schemeClr val="tx1"/>
                </a:solidFill>
                <a:latin typeface="Arial Rounded MT Bold"/>
              </a:rPr>
              <a:t> </a:t>
            </a:r>
            <a:r>
              <a:rPr lang="hu-HU" altLang="hu-HU" sz="2000" dirty="0" err="1">
                <a:solidFill>
                  <a:schemeClr val="tx1"/>
                </a:solidFill>
                <a:latin typeface="Arial Rounded MT Bold"/>
              </a:rPr>
              <a:t>texta</a:t>
            </a:r>
            <a:r>
              <a:rPr lang="hu-HU" altLang="hu-HU" sz="2000" dirty="0">
                <a:solidFill>
                  <a:schemeClr val="tx1"/>
                </a:solidFill>
                <a:latin typeface="Arial Rounded MT Bold"/>
              </a:rPr>
              <a:t>/</a:t>
            </a:r>
            <a:r>
              <a:rPr lang="hu-HU" altLang="hu-HU" sz="2000" dirty="0" err="1">
                <a:solidFill>
                  <a:schemeClr val="tx1"/>
                </a:solidFill>
                <a:latin typeface="Arial Rounded MT Bold"/>
              </a:rPr>
              <a:t>mynd</a:t>
            </a:r>
            <a:r>
              <a:rPr lang="hu-HU" altLang="hu-HU" sz="2000" dirty="0">
                <a:solidFill>
                  <a:schemeClr val="tx1"/>
                </a:solidFill>
                <a:latin typeface="Arial Rounded MT Bold"/>
              </a:rPr>
              <a:t> </a:t>
            </a:r>
            <a:r>
              <a:rPr lang="hu-HU" altLang="hu-HU" sz="2000" dirty="0" err="1">
                <a:solidFill>
                  <a:schemeClr val="tx1"/>
                </a:solidFill>
                <a:latin typeface="Arial Rounded MT Bold"/>
              </a:rPr>
              <a:t>til</a:t>
            </a:r>
            <a:r>
              <a:rPr lang="hu-HU" altLang="hu-HU" sz="2000" dirty="0">
                <a:solidFill>
                  <a:schemeClr val="tx1"/>
                </a:solidFill>
                <a:latin typeface="Arial Rounded MT Bold"/>
              </a:rPr>
              <a:t> </a:t>
            </a:r>
            <a:r>
              <a:rPr lang="hu-HU" altLang="hu-HU" sz="2000" dirty="0" err="1">
                <a:solidFill>
                  <a:schemeClr val="tx1"/>
                </a:solidFill>
                <a:latin typeface="Arial Rounded MT Bold"/>
              </a:rPr>
              <a:t>vinstri</a:t>
            </a:r>
            <a:r>
              <a:rPr lang="hu-HU" altLang="hu-HU" sz="2000" dirty="0">
                <a:solidFill>
                  <a:schemeClr val="tx1"/>
                </a:solidFill>
                <a:latin typeface="Arial Rounded MT Bold"/>
              </a:rPr>
              <a:t>, </a:t>
            </a:r>
            <a:r>
              <a:rPr lang="hu-HU" altLang="hu-HU" sz="2000" dirty="0" err="1">
                <a:solidFill>
                  <a:schemeClr val="tx1"/>
                </a:solidFill>
                <a:latin typeface="Arial Rounded MT Bold"/>
              </a:rPr>
              <a:t>hægri</a:t>
            </a:r>
            <a:r>
              <a:rPr lang="hu-HU" altLang="hu-HU" sz="2000" dirty="0">
                <a:solidFill>
                  <a:schemeClr val="tx1"/>
                </a:solidFill>
                <a:latin typeface="Arial Rounded MT Bold"/>
              </a:rPr>
              <a:t> </a:t>
            </a:r>
            <a:r>
              <a:rPr lang="hu-HU" altLang="hu-HU" sz="2000" dirty="0" err="1">
                <a:solidFill>
                  <a:schemeClr val="tx1"/>
                </a:solidFill>
                <a:latin typeface="Arial Rounded MT Bold"/>
              </a:rPr>
              <a:t>eða</a:t>
            </a:r>
            <a:r>
              <a:rPr lang="hu-HU" altLang="hu-HU" sz="2000" dirty="0">
                <a:solidFill>
                  <a:schemeClr val="tx1"/>
                </a:solidFill>
                <a:latin typeface="Arial Rounded MT Bold"/>
              </a:rPr>
              <a:t> í </a:t>
            </a:r>
            <a:r>
              <a:rPr lang="hu-HU" altLang="hu-HU" sz="2000">
                <a:solidFill>
                  <a:schemeClr val="tx1"/>
                </a:solidFill>
                <a:latin typeface="Arial Rounded MT Bold"/>
              </a:rPr>
              <a:t>miðjuna..</a:t>
            </a:r>
            <a:endParaRPr lang="hu-HU" altLang="hu-HU" sz="2000" dirty="0">
              <a:solidFill>
                <a:schemeClr val="tx1"/>
              </a:solidFill>
              <a:latin typeface="Arial Rounded MT Bold"/>
            </a:endParaRPr>
          </a:p>
          <a:p>
            <a:endParaRPr lang="en-IE" dirty="0"/>
          </a:p>
        </p:txBody>
      </p:sp>
      <p:pic>
        <p:nvPicPr>
          <p:cNvPr id="2050"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30" y="2113200"/>
            <a:ext cx="6378854" cy="2480746"/>
          </a:xfrm>
          <a:prstGeom prst="rect">
            <a:avLst/>
          </a:prstGeom>
          <a:solidFill>
            <a:schemeClr val="tx1"/>
          </a:solidFill>
        </p:spPr>
      </p:pic>
      <p:sp>
        <p:nvSpPr>
          <p:cNvPr id="5" name="Line 1"/>
          <p:cNvSpPr>
            <a:spLocks noChangeShapeType="1"/>
          </p:cNvSpPr>
          <p:nvPr/>
        </p:nvSpPr>
        <p:spPr bwMode="auto">
          <a:xfrm flipH="1" flipV="1">
            <a:off x="3276104" y="260219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3874296"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3495560"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9" name="Line 1"/>
          <p:cNvSpPr>
            <a:spLocks noChangeShapeType="1"/>
          </p:cNvSpPr>
          <p:nvPr/>
        </p:nvSpPr>
        <p:spPr bwMode="auto">
          <a:xfrm flipH="1" flipV="1">
            <a:off x="3702389" y="2519167"/>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3043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339878"/>
            <a:ext cx="7913536" cy="1170898"/>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a:solidFill>
                  <a:schemeClr val="tx1"/>
                </a:solidFill>
              </a:rPr>
              <a:t>Word / </a:t>
            </a:r>
            <a:r>
              <a:rPr lang="en-GB" sz="3600" dirty="0" err="1">
                <a:solidFill>
                  <a:schemeClr val="tx1"/>
                </a:solidFill>
              </a:rPr>
              <a:t>Tækjastikur</a:t>
            </a:r>
            <a:endParaRPr lang="en-GB" sz="3600" err="1">
              <a:solidFill>
                <a:schemeClr val="tx1"/>
              </a:solidFill>
            </a:endParaRPr>
          </a:p>
        </p:txBody>
      </p:sp>
      <p:sp>
        <p:nvSpPr>
          <p:cNvPr id="3" name="Text Placeholder 2"/>
          <p:cNvSpPr>
            <a:spLocks noGrp="1"/>
          </p:cNvSpPr>
          <p:nvPr>
            <p:ph type="body" idx="1"/>
          </p:nvPr>
        </p:nvSpPr>
        <p:spPr>
          <a:xfrm>
            <a:off x="535519" y="1513773"/>
            <a:ext cx="7920851" cy="3513874"/>
          </a:xfrm>
        </p:spPr>
        <p:txBody>
          <a:bodyPr/>
          <a:lstStyle/>
          <a:p>
            <a:pPr marL="76200" indent="0">
              <a:buNone/>
            </a:pPr>
            <a:r>
              <a:rPr lang="en-GB" altLang="hu-HU" dirty="0">
                <a:latin typeface="Arial Rounded MT Bold"/>
              </a:rPr>
              <a:t>         </a:t>
            </a:r>
            <a:r>
              <a:rPr lang="en-GB" altLang="hu-HU" dirty="0" err="1">
                <a:latin typeface="Arial Rounded MT Bold"/>
              </a:rPr>
              <a:t>Þú</a:t>
            </a:r>
            <a:r>
              <a:rPr lang="en-GB" altLang="hu-HU" dirty="0">
                <a:latin typeface="Arial Rounded MT Bold"/>
              </a:rPr>
              <a:t> </a:t>
            </a:r>
            <a:r>
              <a:rPr lang="en-GB" altLang="hu-HU" dirty="0" err="1">
                <a:latin typeface="Arial Rounded MT Bold"/>
              </a:rPr>
              <a:t>getur</a:t>
            </a:r>
            <a:r>
              <a:rPr lang="en-GB" altLang="hu-HU" dirty="0">
                <a:latin typeface="Arial Rounded MT Bold"/>
              </a:rPr>
              <a:t> sett </a:t>
            </a:r>
            <a:r>
              <a:rPr lang="en-GB" altLang="hu-HU" dirty="0" err="1">
                <a:latin typeface="Arial Rounded MT Bold"/>
              </a:rPr>
              <a:t>efnið</a:t>
            </a:r>
            <a:r>
              <a:rPr lang="en-GB" altLang="hu-HU" dirty="0">
                <a:latin typeface="Arial Rounded MT Bold"/>
              </a:rPr>
              <a:t> </a:t>
            </a:r>
            <a:r>
              <a:rPr lang="en-GB" altLang="hu-HU" dirty="0" err="1">
                <a:latin typeface="Arial Rounded MT Bold"/>
              </a:rPr>
              <a:t>upp</a:t>
            </a:r>
            <a:r>
              <a:rPr lang="en-GB" altLang="hu-HU" dirty="0">
                <a:latin typeface="Arial Rounded MT Bold"/>
              </a:rPr>
              <a:t> á </a:t>
            </a:r>
            <a:r>
              <a:rPr lang="en-GB" altLang="hu-HU" dirty="0" err="1">
                <a:latin typeface="Arial Rounded MT Bold"/>
              </a:rPr>
              <a:t>mismunandi</a:t>
            </a:r>
            <a:r>
              <a:rPr lang="en-GB" altLang="hu-HU" dirty="0">
                <a:latin typeface="Arial Rounded MT Bold"/>
              </a:rPr>
              <a:t> </a:t>
            </a:r>
            <a:r>
              <a:rPr lang="en-GB" altLang="hu-HU" dirty="0" err="1">
                <a:latin typeface="Arial Rounded MT Bold"/>
              </a:rPr>
              <a:t>vegu</a:t>
            </a:r>
            <a:r>
              <a:rPr lang="hu-HU" altLang="hu-HU" dirty="0">
                <a:latin typeface="Arial Rounded MT Bold"/>
              </a:rPr>
              <a:t>.</a:t>
            </a:r>
          </a:p>
          <a:p>
            <a:endParaRPr lang="en-IE" dirty="0"/>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3" y="2233449"/>
            <a:ext cx="6671462" cy="2480746"/>
          </a:xfrm>
          <a:prstGeom prst="rect">
            <a:avLst/>
          </a:prstGeom>
          <a:solidFill>
            <a:schemeClr val="tx1"/>
          </a:solidFill>
        </p:spPr>
      </p:pic>
      <p:sp>
        <p:nvSpPr>
          <p:cNvPr id="5" name="Line 1"/>
          <p:cNvSpPr>
            <a:spLocks noChangeShapeType="1"/>
          </p:cNvSpPr>
          <p:nvPr/>
        </p:nvSpPr>
        <p:spPr bwMode="auto">
          <a:xfrm flipH="1" flipV="1">
            <a:off x="3568712"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Line 1"/>
          <p:cNvSpPr>
            <a:spLocks noChangeShapeType="1"/>
          </p:cNvSpPr>
          <p:nvPr/>
        </p:nvSpPr>
        <p:spPr bwMode="auto">
          <a:xfrm flipH="1" flipV="1">
            <a:off x="3857285"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7" name="Line 1"/>
          <p:cNvSpPr>
            <a:spLocks noChangeShapeType="1"/>
          </p:cNvSpPr>
          <p:nvPr/>
        </p:nvSpPr>
        <p:spPr bwMode="auto">
          <a:xfrm flipH="1" flipV="1">
            <a:off x="4145857" y="22433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00821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384" y="1104595"/>
            <a:ext cx="9087616" cy="3478518"/>
          </a:xfrm>
          <a:prstGeom prst="rect">
            <a:avLst/>
          </a:prstGeom>
        </p:spPr>
        <p:txBody>
          <a:bodyPr spcFirstLastPara="1" wrap="square" lIns="91425" tIns="91425" rIns="91425" bIns="91425" anchor="t" anchorCtr="0">
            <a:noAutofit/>
          </a:bodyPr>
          <a:lstStyle/>
          <a:p>
            <a:pPr marL="76200" indent="0">
              <a:buNone/>
            </a:pPr>
            <a:r>
              <a:rPr lang="en-US" sz="3200" b="1" dirty="0">
                <a:solidFill>
                  <a:schemeClr val="tx1"/>
                </a:solidFill>
              </a:rPr>
              <a:t>Í </a:t>
            </a:r>
            <a:r>
              <a:rPr lang="en-US" sz="3200" b="1" dirty="0" err="1">
                <a:solidFill>
                  <a:schemeClr val="tx1"/>
                </a:solidFill>
              </a:rPr>
              <a:t>þessum</a:t>
            </a:r>
            <a:r>
              <a:rPr lang="en-US" sz="3200" b="1" dirty="0">
                <a:solidFill>
                  <a:schemeClr val="tx1"/>
                </a:solidFill>
              </a:rPr>
              <a:t> </a:t>
            </a:r>
            <a:r>
              <a:rPr lang="en-US" sz="3200" b="1" dirty="0" err="1">
                <a:solidFill>
                  <a:schemeClr val="tx1"/>
                </a:solidFill>
              </a:rPr>
              <a:t>kafla</a:t>
            </a:r>
            <a:r>
              <a:rPr lang="en-US" sz="3200" b="1" dirty="0">
                <a:solidFill>
                  <a:schemeClr val="tx1"/>
                </a:solidFill>
              </a:rPr>
              <a:t> </a:t>
            </a:r>
            <a:r>
              <a:rPr lang="en-US" sz="3200" b="1" dirty="0" err="1">
                <a:solidFill>
                  <a:schemeClr val="tx1"/>
                </a:solidFill>
              </a:rPr>
              <a:t>lærir</a:t>
            </a:r>
            <a:r>
              <a:rPr lang="en-US" sz="3200" b="1" dirty="0">
                <a:solidFill>
                  <a:schemeClr val="tx1"/>
                </a:solidFill>
              </a:rPr>
              <a:t> </a:t>
            </a:r>
            <a:r>
              <a:rPr lang="en-US" sz="3200" b="1" dirty="0" err="1">
                <a:solidFill>
                  <a:schemeClr val="tx1"/>
                </a:solidFill>
              </a:rPr>
              <a:t>þú</a:t>
            </a:r>
            <a:r>
              <a:rPr lang="en-US" sz="3200" b="1" dirty="0">
                <a:solidFill>
                  <a:schemeClr val="tx1"/>
                </a:solidFill>
              </a:rPr>
              <a:t> um</a:t>
            </a:r>
          </a:p>
          <a:p>
            <a:pPr marL="76200" lvl="0" indent="0" algn="l" rtl="0">
              <a:spcBef>
                <a:spcPts val="600"/>
              </a:spcBef>
              <a:spcAft>
                <a:spcPts val="0"/>
              </a:spcAft>
              <a:buSzPts val="2400"/>
              <a:buNone/>
            </a:pPr>
            <a:endParaRPr lang="en-US" sz="3200" dirty="0"/>
          </a:p>
          <a:p>
            <a:r>
              <a:rPr lang="en-US" sz="3200" b="1" dirty="0" err="1">
                <a:solidFill>
                  <a:schemeClr val="tx1"/>
                </a:solidFill>
              </a:rPr>
              <a:t>Grunntölvutækni</a:t>
            </a:r>
            <a:endParaRPr lang="en" sz="3200" b="1" dirty="0" err="1">
              <a:solidFill>
                <a:schemeClr val="tx1"/>
              </a:solidFill>
            </a:endParaRPr>
          </a:p>
          <a:p>
            <a:r>
              <a:rPr lang="en" sz="3200" b="1" dirty="0">
                <a:solidFill>
                  <a:schemeClr val="tx1"/>
                </a:solidFill>
              </a:rPr>
              <a:t> Microsoft Word &amp; Excel</a:t>
            </a:r>
          </a:p>
          <a:p>
            <a:pPr lvl="0" algn="l" rtl="0">
              <a:spcBef>
                <a:spcPts val="600"/>
              </a:spcBef>
              <a:spcAft>
                <a:spcPts val="0"/>
              </a:spcAft>
              <a:buSzPts val="2400"/>
              <a:buFont typeface="Wingdings" panose="05000000000000000000" pitchFamily="2" charset="2"/>
              <a:buChar char="Ø"/>
            </a:pPr>
            <a:endParaRPr sz="3200" b="1" dirty="0">
              <a:solidFill>
                <a:schemeClr val="tx1"/>
              </a:solidFill>
            </a:endParaRPr>
          </a:p>
          <a:p>
            <a:pPr marL="76200" lvl="0" indent="0" algn="l" rtl="0">
              <a:spcBef>
                <a:spcPts val="0"/>
              </a:spcBef>
              <a:spcAft>
                <a:spcPts val="0"/>
              </a:spcAft>
              <a:buSzPts val="2400"/>
              <a:buNone/>
            </a:pPr>
            <a:endParaRPr dirty="0"/>
          </a:p>
          <a:p>
            <a:pPr marL="76200" lvl="0" indent="0" algn="l" rtl="0">
              <a:spcBef>
                <a:spcPts val="0"/>
              </a:spcBef>
              <a:spcAft>
                <a:spcPts val="0"/>
              </a:spcAft>
              <a:buSzPts val="2400"/>
              <a:buNone/>
            </a:pPr>
            <a:endParaRPr dirty="0"/>
          </a:p>
        </p:txBody>
      </p:sp>
      <p:sp>
        <p:nvSpPr>
          <p:cNvPr id="6" name="Google Shape;101;p12"/>
          <p:cNvSpPr txBox="1">
            <a:spLocks/>
          </p:cNvSpPr>
          <p:nvPr/>
        </p:nvSpPr>
        <p:spPr>
          <a:xfrm>
            <a:off x="56383" y="228807"/>
            <a:ext cx="7369175" cy="627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sz="3600" dirty="0" err="1">
                <a:solidFill>
                  <a:schemeClr val="tx1"/>
                </a:solidFill>
              </a:rPr>
              <a:t>Tilgangur</a:t>
            </a:r>
            <a:r>
              <a:rPr lang="en-GB" sz="3600" dirty="0">
                <a:solidFill>
                  <a:schemeClr val="tx1"/>
                </a:solidFill>
              </a:rPr>
              <a:t> </a:t>
            </a:r>
            <a:r>
              <a:rPr lang="en-GB" sz="3600" dirty="0" err="1">
                <a:solidFill>
                  <a:schemeClr val="tx1"/>
                </a:solidFill>
              </a:rPr>
              <a:t>og</a:t>
            </a:r>
            <a:r>
              <a:rPr lang="en-GB" sz="3600" dirty="0">
                <a:solidFill>
                  <a:schemeClr val="tx1"/>
                </a:solidFill>
              </a:rPr>
              <a:t> </a:t>
            </a:r>
            <a:r>
              <a:rPr lang="en-GB" sz="3600" dirty="0" err="1">
                <a:solidFill>
                  <a:schemeClr val="tx1"/>
                </a:solidFill>
              </a:rPr>
              <a:t>markmið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41" y="168250"/>
            <a:ext cx="8045209" cy="1353312"/>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a:solidFill>
                  <a:schemeClr val="tx1"/>
                </a:solidFill>
              </a:rPr>
              <a:t>Word / </a:t>
            </a:r>
            <a:r>
              <a:rPr lang="en-GB" sz="3600" dirty="0" err="1">
                <a:solidFill>
                  <a:schemeClr val="tx1"/>
                </a:solidFill>
              </a:rPr>
              <a:t>Tækjastikur</a:t>
            </a:r>
            <a:endParaRPr lang="en-IE" sz="3600" dirty="0" err="1">
              <a:solidFill>
                <a:schemeClr val="tx1"/>
              </a:solidFill>
            </a:endParaRPr>
          </a:p>
        </p:txBody>
      </p:sp>
      <p:sp>
        <p:nvSpPr>
          <p:cNvPr id="3" name="Text Placeholder 2"/>
          <p:cNvSpPr>
            <a:spLocks noGrp="1"/>
          </p:cNvSpPr>
          <p:nvPr>
            <p:ph type="body" idx="1"/>
          </p:nvPr>
        </p:nvSpPr>
        <p:spPr>
          <a:xfrm>
            <a:off x="548640" y="1360627"/>
            <a:ext cx="7922362" cy="3565081"/>
          </a:xfrm>
        </p:spPr>
        <p:txBody>
          <a:bodyPr/>
          <a:lstStyle/>
          <a:p>
            <a:pPr marL="76200" indent="0" algn="ctr">
              <a:buNone/>
            </a:pPr>
            <a:r>
              <a:rPr lang="en-GB" altLang="hu-HU" dirty="0">
                <a:latin typeface="Arial Rounded MT Bold"/>
              </a:rPr>
              <a:t>              </a:t>
            </a:r>
            <a:r>
              <a:rPr lang="en-GB" altLang="hu-HU" dirty="0" err="1">
                <a:latin typeface="Arial Rounded MT Bold"/>
              </a:rPr>
              <a:t>Þú</a:t>
            </a:r>
            <a:r>
              <a:rPr lang="en-GB" altLang="hu-HU" dirty="0">
                <a:latin typeface="Arial Rounded MT Bold"/>
              </a:rPr>
              <a:t> </a:t>
            </a:r>
            <a:r>
              <a:rPr lang="en-GB" altLang="hu-HU" dirty="0" err="1">
                <a:latin typeface="Arial Rounded MT Bold"/>
              </a:rPr>
              <a:t>getur</a:t>
            </a:r>
            <a:r>
              <a:rPr lang="en-GB" altLang="hu-HU" dirty="0">
                <a:latin typeface="Arial Rounded MT Bold"/>
              </a:rPr>
              <a:t> </a:t>
            </a:r>
            <a:r>
              <a:rPr lang="en-GB" altLang="hu-HU" dirty="0" err="1">
                <a:latin typeface="Arial Rounded MT Bold"/>
              </a:rPr>
              <a:t>stillt</a:t>
            </a:r>
            <a:r>
              <a:rPr lang="en-GB" altLang="hu-HU" dirty="0">
                <a:latin typeface="Arial Rounded MT Bold"/>
              </a:rPr>
              <a:t> </a:t>
            </a:r>
            <a:r>
              <a:rPr lang="en-GB" altLang="hu-HU" dirty="0" err="1">
                <a:latin typeface="Arial Rounded MT Bold"/>
              </a:rPr>
              <a:t>línubilið</a:t>
            </a:r>
            <a:endParaRPr lang="hu-HU" altLang="hu-HU" sz="2800" dirty="0" err="1">
              <a:solidFill>
                <a:schemeClr val="tx1"/>
              </a:solidFill>
              <a:latin typeface="Arial Rounded MT Bold"/>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71" y="2057257"/>
            <a:ext cx="6671462" cy="2480746"/>
          </a:xfrm>
          <a:prstGeom prst="rect">
            <a:avLst/>
          </a:prstGeom>
          <a:solidFill>
            <a:schemeClr val="tx1"/>
          </a:solidFill>
        </p:spPr>
      </p:pic>
      <p:sp>
        <p:nvSpPr>
          <p:cNvPr id="5" name="Line 1"/>
          <p:cNvSpPr>
            <a:spLocks noChangeShapeType="1"/>
          </p:cNvSpPr>
          <p:nvPr/>
        </p:nvSpPr>
        <p:spPr bwMode="auto">
          <a:xfrm flipH="1" flipV="1">
            <a:off x="4509821" y="245544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64048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9" y="1"/>
            <a:ext cx="8118361" cy="1360626"/>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a:solidFill>
                  <a:schemeClr val="tx1"/>
                </a:solidFill>
              </a:rPr>
              <a:t>Word / </a:t>
            </a:r>
            <a:r>
              <a:rPr lang="en-GB" sz="3600" dirty="0" err="1">
                <a:solidFill>
                  <a:schemeClr val="tx1"/>
                </a:solidFill>
              </a:rPr>
              <a:t>Tækjastikur</a:t>
            </a:r>
            <a:endParaRPr lang="en-IE" sz="3600" dirty="0" err="1">
              <a:solidFill>
                <a:schemeClr val="tx1"/>
              </a:solidFill>
            </a:endParaRPr>
          </a:p>
        </p:txBody>
      </p:sp>
      <p:sp>
        <p:nvSpPr>
          <p:cNvPr id="3" name="Text Placeholder 2"/>
          <p:cNvSpPr>
            <a:spLocks noGrp="1"/>
          </p:cNvSpPr>
          <p:nvPr>
            <p:ph type="body" idx="1"/>
          </p:nvPr>
        </p:nvSpPr>
        <p:spPr>
          <a:xfrm>
            <a:off x="886650" y="1163117"/>
            <a:ext cx="7370700" cy="3762591"/>
          </a:xfrm>
        </p:spPr>
        <p:txBody>
          <a:bodyPr/>
          <a:lstStyle/>
          <a:p>
            <a:pPr marL="76200" indent="0">
              <a:buNone/>
            </a:pPr>
            <a:r>
              <a:rPr lang="en-GB" altLang="hu-HU" dirty="0">
                <a:solidFill>
                  <a:schemeClr val="tx1"/>
                </a:solidFill>
                <a:latin typeface="Arial Rounded MT Bold"/>
              </a:rPr>
              <a:t>       </a:t>
            </a:r>
            <a:r>
              <a:rPr lang="en-GB" altLang="hu-HU" dirty="0" err="1">
                <a:solidFill>
                  <a:schemeClr val="tx1"/>
                </a:solidFill>
                <a:latin typeface="Arial Rounded MT Bold"/>
              </a:rPr>
              <a:t>Þú</a:t>
            </a:r>
            <a:r>
              <a:rPr lang="en-GB" altLang="hu-HU" dirty="0">
                <a:solidFill>
                  <a:schemeClr val="tx1"/>
                </a:solidFill>
                <a:latin typeface="Arial Rounded MT Bold"/>
              </a:rPr>
              <a:t> </a:t>
            </a:r>
            <a:r>
              <a:rPr lang="en-GB" altLang="hu-HU" dirty="0" err="1">
                <a:solidFill>
                  <a:schemeClr val="tx1"/>
                </a:solidFill>
                <a:latin typeface="Arial Rounded MT Bold"/>
              </a:rPr>
              <a:t>getur</a:t>
            </a:r>
            <a:r>
              <a:rPr lang="en-GB" altLang="hu-HU" dirty="0">
                <a:solidFill>
                  <a:schemeClr val="tx1"/>
                </a:solidFill>
                <a:latin typeface="Arial Rounded MT Bold"/>
              </a:rPr>
              <a:t> </a:t>
            </a:r>
            <a:r>
              <a:rPr lang="en-GB" altLang="hu-HU" dirty="0" err="1">
                <a:solidFill>
                  <a:schemeClr val="tx1"/>
                </a:solidFill>
                <a:latin typeface="Arial Rounded MT Bold"/>
              </a:rPr>
              <a:t>litað</a:t>
            </a:r>
            <a:r>
              <a:rPr lang="en-GB" altLang="hu-HU" dirty="0">
                <a:solidFill>
                  <a:schemeClr val="tx1"/>
                </a:solidFill>
                <a:latin typeface="Arial Rounded MT Bold"/>
              </a:rPr>
              <a:t> </a:t>
            </a:r>
            <a:r>
              <a:rPr lang="en-GB" altLang="hu-HU" dirty="0" err="1">
                <a:solidFill>
                  <a:schemeClr val="tx1"/>
                </a:solidFill>
                <a:latin typeface="Arial Rounded MT Bold"/>
              </a:rPr>
              <a:t>textann</a:t>
            </a:r>
            <a:r>
              <a:rPr lang="en-GB" altLang="hu-HU" dirty="0">
                <a:solidFill>
                  <a:schemeClr val="tx1"/>
                </a:solidFill>
                <a:latin typeface="Arial Rounded MT Bold"/>
              </a:rPr>
              <a:t> </a:t>
            </a:r>
            <a:r>
              <a:rPr lang="en-GB" altLang="hu-HU" dirty="0" err="1">
                <a:solidFill>
                  <a:schemeClr val="tx1"/>
                </a:solidFill>
                <a:latin typeface="Arial Rounded MT Bold"/>
              </a:rPr>
              <a:t>með</a:t>
            </a:r>
            <a:r>
              <a:rPr lang="en-GB" altLang="hu-HU" dirty="0">
                <a:solidFill>
                  <a:schemeClr val="tx1"/>
                </a:solidFill>
                <a:latin typeface="Arial Rounded MT Bold"/>
              </a:rPr>
              <a:t> </a:t>
            </a:r>
            <a:r>
              <a:rPr lang="en-GB" altLang="hu-HU" dirty="0" err="1">
                <a:solidFill>
                  <a:schemeClr val="tx1"/>
                </a:solidFill>
                <a:latin typeface="Arial Rounded MT Bold"/>
              </a:rPr>
              <a:t>mismunandi</a:t>
            </a:r>
            <a:r>
              <a:rPr lang="en-GB" altLang="hu-HU" dirty="0">
                <a:solidFill>
                  <a:schemeClr val="tx1"/>
                </a:solidFill>
                <a:latin typeface="Arial Rounded MT Bold"/>
              </a:rPr>
              <a:t> </a:t>
            </a:r>
            <a:r>
              <a:rPr lang="en-GB" altLang="hu-HU" dirty="0" err="1">
                <a:solidFill>
                  <a:schemeClr val="tx1"/>
                </a:solidFill>
                <a:latin typeface="Arial Rounded MT Bold"/>
              </a:rPr>
              <a:t>litum</a:t>
            </a:r>
            <a:endParaRPr lang="hu-HU" altLang="hu-HU" dirty="0" err="1">
              <a:solidFill>
                <a:schemeClr val="tx1"/>
              </a:solidFill>
              <a:latin typeface="Arial Rounded MT Bold"/>
            </a:endParaRPr>
          </a:p>
        </p:txBody>
      </p:sp>
      <p:pic>
        <p:nvPicPr>
          <p:cNvPr id="4" name="Picture 2" descr="Word: Getting Started with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584" y="1804039"/>
            <a:ext cx="6671462" cy="2480746"/>
          </a:xfrm>
          <a:prstGeom prst="rect">
            <a:avLst/>
          </a:prstGeom>
          <a:solidFill>
            <a:schemeClr val="tx1"/>
          </a:solidFill>
        </p:spPr>
      </p:pic>
      <p:sp>
        <p:nvSpPr>
          <p:cNvPr id="5" name="Line 1"/>
          <p:cNvSpPr>
            <a:spLocks noChangeShapeType="1"/>
          </p:cNvSpPr>
          <p:nvPr/>
        </p:nvSpPr>
        <p:spPr bwMode="auto">
          <a:xfrm flipH="1" flipV="1">
            <a:off x="2351837" y="2316455"/>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75550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 y="73151"/>
            <a:ext cx="8169568" cy="1419149"/>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Að</a:t>
            </a:r>
            <a:r>
              <a:rPr lang="en-GB" sz="3600" dirty="0">
                <a:solidFill>
                  <a:schemeClr val="tx1"/>
                </a:solidFill>
              </a:rPr>
              <a:t> vista </a:t>
            </a:r>
            <a:r>
              <a:rPr lang="en-GB" sz="3600" dirty="0" err="1">
                <a:solidFill>
                  <a:schemeClr val="tx1"/>
                </a:solidFill>
              </a:rPr>
              <a:t>skjal</a:t>
            </a:r>
            <a:endParaRPr lang="en-IE" sz="3600" dirty="0" err="1">
              <a:solidFill>
                <a:schemeClr val="tx1"/>
              </a:solidFill>
            </a:endParaRPr>
          </a:p>
        </p:txBody>
      </p:sp>
      <p:sp>
        <p:nvSpPr>
          <p:cNvPr id="3" name="Text Placeholder 2"/>
          <p:cNvSpPr>
            <a:spLocks noGrp="1"/>
          </p:cNvSpPr>
          <p:nvPr>
            <p:ph type="body" idx="1"/>
          </p:nvPr>
        </p:nvSpPr>
        <p:spPr>
          <a:xfrm>
            <a:off x="190195" y="1324051"/>
            <a:ext cx="8067155" cy="3601657"/>
          </a:xfrm>
        </p:spPr>
        <p:txBody>
          <a:bodyPr/>
          <a:lstStyle/>
          <a:p>
            <a:pPr marL="76200" indent="0">
              <a:buNone/>
            </a:pPr>
            <a:endParaRPr lang="en-GB" b="1" dirty="0">
              <a:solidFill>
                <a:schemeClr val="tx1"/>
              </a:solidFill>
            </a:endParaRPr>
          </a:p>
          <a:p>
            <a:pPr marL="76200" indent="0">
              <a:buNone/>
            </a:pPr>
            <a:r>
              <a:rPr lang="en-GB" b="1" dirty="0" err="1">
                <a:solidFill>
                  <a:schemeClr val="tx1"/>
                </a:solidFill>
              </a:rPr>
              <a:t>Smelltu</a:t>
            </a:r>
            <a:r>
              <a:rPr lang="en-GB" b="1" dirty="0">
                <a:solidFill>
                  <a:schemeClr val="tx1"/>
                </a:solidFill>
              </a:rPr>
              <a:t> á </a:t>
            </a:r>
            <a:r>
              <a:rPr lang="en-GB" b="1" dirty="0" err="1">
                <a:solidFill>
                  <a:schemeClr val="tx1"/>
                </a:solidFill>
              </a:rPr>
              <a:t>skrá</a:t>
            </a:r>
            <a:r>
              <a:rPr lang="en-GB" b="1" dirty="0">
                <a:solidFill>
                  <a:schemeClr val="tx1"/>
                </a:solidFill>
              </a:rPr>
              <a:t> (file) </a:t>
            </a:r>
            <a:r>
              <a:rPr lang="en-GB" b="1" dirty="0" err="1">
                <a:solidFill>
                  <a:schemeClr val="tx1"/>
                </a:solidFill>
              </a:rPr>
              <a:t>og</a:t>
            </a:r>
            <a:r>
              <a:rPr lang="en-GB" b="1" dirty="0">
                <a:solidFill>
                  <a:schemeClr val="tx1"/>
                </a:solidFill>
              </a:rPr>
              <a:t> </a:t>
            </a:r>
          </a:p>
          <a:p>
            <a:pPr marL="76200" indent="0">
              <a:buNone/>
            </a:pPr>
            <a:r>
              <a:rPr lang="en-GB" b="1" dirty="0" err="1">
                <a:solidFill>
                  <a:schemeClr val="tx1"/>
                </a:solidFill>
              </a:rPr>
              <a:t>veldu</a:t>
            </a:r>
            <a:r>
              <a:rPr lang="en-GB" b="1" dirty="0">
                <a:solidFill>
                  <a:schemeClr val="tx1"/>
                </a:solidFill>
              </a:rPr>
              <a:t> save (vista) </a:t>
            </a:r>
            <a:r>
              <a:rPr lang="en-GB" b="1" dirty="0" err="1">
                <a:solidFill>
                  <a:schemeClr val="tx1"/>
                </a:solidFill>
              </a:rPr>
              <a:t>af</a:t>
            </a:r>
            <a:r>
              <a:rPr lang="en-GB" b="1" dirty="0">
                <a:solidFill>
                  <a:schemeClr val="tx1"/>
                </a:solidFill>
              </a:rPr>
              <a:t> </a:t>
            </a:r>
            <a:r>
              <a:rPr lang="en-GB" b="1" dirty="0" err="1">
                <a:solidFill>
                  <a:schemeClr val="tx1"/>
                </a:solidFill>
              </a:rPr>
              <a:t>flipanum</a:t>
            </a:r>
            <a:r>
              <a:rPr lang="en-GB" b="1" dirty="0">
                <a:solidFill>
                  <a:schemeClr val="tx1"/>
                </a:solidFill>
              </a:rPr>
              <a:t>.</a:t>
            </a:r>
            <a:endParaRPr lang="en-GB" dirty="0">
              <a:solidFill>
                <a:schemeClr val="tx1"/>
              </a:solidFill>
            </a:endParaRPr>
          </a:p>
          <a:p>
            <a:pPr marL="76200" indent="0">
              <a:buNone/>
            </a:pPr>
            <a:r>
              <a:rPr lang="en-GB" b="1" dirty="0">
                <a:solidFill>
                  <a:schemeClr val="tx1"/>
                </a:solidFill>
              </a:rPr>
              <a:t>Í </a:t>
            </a:r>
            <a:r>
              <a:rPr lang="en-GB" b="1" dirty="0" err="1">
                <a:solidFill>
                  <a:schemeClr val="tx1"/>
                </a:solidFill>
              </a:rPr>
              <a:t>glugganum</a:t>
            </a:r>
            <a:r>
              <a:rPr lang="en-GB" b="1" dirty="0">
                <a:solidFill>
                  <a:schemeClr val="tx1"/>
                </a:solidFill>
              </a:rPr>
              <a:t> </a:t>
            </a:r>
            <a:r>
              <a:rPr lang="en-GB" b="1" dirty="0" err="1">
                <a:solidFill>
                  <a:schemeClr val="tx1"/>
                </a:solidFill>
              </a:rPr>
              <a:t>sem</a:t>
            </a:r>
            <a:r>
              <a:rPr lang="en-GB" b="1" dirty="0">
                <a:solidFill>
                  <a:schemeClr val="tx1"/>
                </a:solidFill>
              </a:rPr>
              <a:t> </a:t>
            </a:r>
            <a:r>
              <a:rPr lang="en-GB" b="1" dirty="0" err="1">
                <a:solidFill>
                  <a:schemeClr val="tx1"/>
                </a:solidFill>
              </a:rPr>
              <a:t>birtist</a:t>
            </a:r>
            <a:r>
              <a:rPr lang="en-GB" b="1" dirty="0">
                <a:solidFill>
                  <a:schemeClr val="tx1"/>
                </a:solidFill>
              </a:rPr>
              <a:t> </a:t>
            </a:r>
            <a:r>
              <a:rPr lang="en-GB" b="1" dirty="0" err="1">
                <a:solidFill>
                  <a:schemeClr val="tx1"/>
                </a:solidFill>
              </a:rPr>
              <a:t>næst</a:t>
            </a:r>
            <a:r>
              <a:rPr lang="en-GB" b="1" dirty="0">
                <a:solidFill>
                  <a:schemeClr val="tx1"/>
                </a:solidFill>
              </a:rPr>
              <a:t> </a:t>
            </a:r>
          </a:p>
          <a:p>
            <a:pPr marL="76200" indent="0">
              <a:buNone/>
            </a:pPr>
            <a:r>
              <a:rPr lang="en-GB" b="1" dirty="0" err="1">
                <a:solidFill>
                  <a:schemeClr val="tx1"/>
                </a:solidFill>
              </a:rPr>
              <a:t>velur</a:t>
            </a:r>
            <a:r>
              <a:rPr lang="en-GB" b="1" dirty="0">
                <a:solidFill>
                  <a:schemeClr val="tx1"/>
                </a:solidFill>
              </a:rPr>
              <a:t> </a:t>
            </a:r>
            <a:r>
              <a:rPr lang="en-GB" b="1" dirty="0" err="1">
                <a:solidFill>
                  <a:schemeClr val="tx1"/>
                </a:solidFill>
              </a:rPr>
              <a:t>þú</a:t>
            </a:r>
            <a:r>
              <a:rPr lang="en-GB" b="1" dirty="0">
                <a:solidFill>
                  <a:schemeClr val="tx1"/>
                </a:solidFill>
              </a:rPr>
              <a:t> </a:t>
            </a:r>
            <a:r>
              <a:rPr lang="en-GB" b="1" dirty="0" err="1">
                <a:solidFill>
                  <a:schemeClr val="tx1"/>
                </a:solidFill>
              </a:rPr>
              <a:t>hvar</a:t>
            </a:r>
            <a:r>
              <a:rPr lang="en-GB" b="1" dirty="0">
                <a:solidFill>
                  <a:schemeClr val="tx1"/>
                </a:solidFill>
              </a:rPr>
              <a:t> </a:t>
            </a:r>
            <a:r>
              <a:rPr lang="en-GB" b="1" dirty="0" err="1">
                <a:solidFill>
                  <a:schemeClr val="tx1"/>
                </a:solidFill>
              </a:rPr>
              <a:t>þú</a:t>
            </a:r>
            <a:r>
              <a:rPr lang="en-GB" b="1" dirty="0">
                <a:solidFill>
                  <a:schemeClr val="tx1"/>
                </a:solidFill>
              </a:rPr>
              <a:t> </a:t>
            </a:r>
            <a:r>
              <a:rPr lang="en-GB" b="1" dirty="0" err="1">
                <a:solidFill>
                  <a:schemeClr val="tx1"/>
                </a:solidFill>
              </a:rPr>
              <a:t>ætlar</a:t>
            </a:r>
            <a:r>
              <a:rPr lang="en-GB" b="1" dirty="0">
                <a:solidFill>
                  <a:schemeClr val="tx1"/>
                </a:solidFill>
              </a:rPr>
              <a:t> </a:t>
            </a:r>
            <a:r>
              <a:rPr lang="en-GB" b="1" dirty="0" err="1">
                <a:solidFill>
                  <a:schemeClr val="tx1"/>
                </a:solidFill>
              </a:rPr>
              <a:t>að</a:t>
            </a:r>
            <a:r>
              <a:rPr lang="en-GB" b="1" dirty="0">
                <a:solidFill>
                  <a:schemeClr val="tx1"/>
                </a:solidFill>
              </a:rPr>
              <a:t> vista </a:t>
            </a:r>
            <a:r>
              <a:rPr lang="en-GB" b="1" dirty="0" err="1">
                <a:solidFill>
                  <a:schemeClr val="tx1"/>
                </a:solidFill>
              </a:rPr>
              <a:t>skjalið</a:t>
            </a:r>
            <a:r>
              <a:rPr lang="en-GB" b="1" dirty="0">
                <a:solidFill>
                  <a:schemeClr val="tx1"/>
                </a:solidFill>
              </a:rPr>
              <a:t>.</a:t>
            </a:r>
            <a:endParaRPr lang="en-GB">
              <a:solidFill>
                <a:schemeClr val="tx1"/>
              </a:solidFill>
            </a:endParaRPr>
          </a:p>
          <a:p>
            <a:pPr marL="76200" indent="0">
              <a:buNone/>
            </a:pPr>
            <a:endParaRPr lang="en-IE" dirty="0"/>
          </a:p>
        </p:txBody>
      </p:sp>
      <p:pic>
        <p:nvPicPr>
          <p:cNvPr id="4" name="Ké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968" y="1387474"/>
            <a:ext cx="2792413" cy="294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
          <p:cNvSpPr>
            <a:spLocks noChangeShapeType="1"/>
          </p:cNvSpPr>
          <p:nvPr/>
        </p:nvSpPr>
        <p:spPr bwMode="auto">
          <a:xfrm flipV="1">
            <a:off x="4776826" y="2406701"/>
            <a:ext cx="826617" cy="32918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24808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21" y="217210"/>
            <a:ext cx="8154937" cy="976421"/>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Að</a:t>
            </a:r>
            <a:r>
              <a:rPr lang="en-GB" sz="3600" dirty="0">
                <a:solidFill>
                  <a:schemeClr val="tx1"/>
                </a:solidFill>
              </a:rPr>
              <a:t> </a:t>
            </a:r>
            <a:r>
              <a:rPr lang="en-GB" sz="3600" dirty="0" err="1">
                <a:solidFill>
                  <a:schemeClr val="tx1"/>
                </a:solidFill>
              </a:rPr>
              <a:t>prenta</a:t>
            </a:r>
            <a:endParaRPr lang="en-IE" sz="3600" dirty="0" err="1">
              <a:solidFill>
                <a:schemeClr val="tx1"/>
              </a:solidFill>
            </a:endParaRPr>
          </a:p>
        </p:txBody>
      </p:sp>
      <p:sp>
        <p:nvSpPr>
          <p:cNvPr id="3" name="Text Placeholder 2"/>
          <p:cNvSpPr>
            <a:spLocks noGrp="1"/>
          </p:cNvSpPr>
          <p:nvPr>
            <p:ph type="body" idx="1"/>
          </p:nvPr>
        </p:nvSpPr>
        <p:spPr>
          <a:xfrm>
            <a:off x="964450" y="1580165"/>
            <a:ext cx="3091486" cy="2566468"/>
          </a:xfrm>
        </p:spPr>
        <p:txBody>
          <a:bodyPr/>
          <a:lstStyle/>
          <a:p>
            <a:pPr marL="76200" indent="0">
              <a:buNone/>
            </a:pPr>
            <a:r>
              <a:rPr lang="hu-HU" altLang="hu-HU" sz="2800" dirty="0" err="1">
                <a:solidFill>
                  <a:schemeClr val="tx1"/>
                </a:solidFill>
                <a:latin typeface="Arial Rounded MT Bold"/>
              </a:rPr>
              <a:t>Smelltu</a:t>
            </a:r>
            <a:r>
              <a:rPr lang="hu-HU" altLang="hu-HU" sz="2800" dirty="0">
                <a:solidFill>
                  <a:schemeClr val="tx1"/>
                </a:solidFill>
                <a:latin typeface="Arial Rounded MT Bold"/>
              </a:rPr>
              <a:t> á </a:t>
            </a:r>
            <a:r>
              <a:rPr lang="hu-HU" altLang="hu-HU" sz="2800" dirty="0" err="1">
                <a:solidFill>
                  <a:schemeClr val="tx1"/>
                </a:solidFill>
                <a:latin typeface="Arial Rounded MT Bold"/>
              </a:rPr>
              <a:t>skrá</a:t>
            </a:r>
            <a:r>
              <a:rPr lang="hu-HU" altLang="hu-HU" sz="2800" dirty="0">
                <a:solidFill>
                  <a:schemeClr val="tx1"/>
                </a:solidFill>
                <a:latin typeface="Arial Rounded MT Bold"/>
              </a:rPr>
              <a:t> (file) </a:t>
            </a:r>
            <a:r>
              <a:rPr lang="hu-HU" altLang="hu-HU" sz="2800" dirty="0" err="1">
                <a:solidFill>
                  <a:schemeClr val="tx1"/>
                </a:solidFill>
                <a:latin typeface="Arial Rounded MT Bold"/>
              </a:rPr>
              <a:t>og</a:t>
            </a:r>
            <a:r>
              <a:rPr lang="hu-HU" altLang="hu-HU" sz="2800" dirty="0">
                <a:solidFill>
                  <a:schemeClr val="tx1"/>
                </a:solidFill>
                <a:latin typeface="Arial Rounded MT Bold"/>
              </a:rPr>
              <a:t> </a:t>
            </a:r>
            <a:r>
              <a:rPr lang="hu-HU" altLang="hu-HU" sz="2800" dirty="0" err="1">
                <a:solidFill>
                  <a:schemeClr val="tx1"/>
                </a:solidFill>
                <a:latin typeface="Arial Rounded MT Bold"/>
              </a:rPr>
              <a:t>veldu</a:t>
            </a:r>
            <a:r>
              <a:rPr lang="hu-HU" altLang="hu-HU" sz="2800" dirty="0">
                <a:solidFill>
                  <a:schemeClr val="tx1"/>
                </a:solidFill>
                <a:latin typeface="Arial Rounded MT Bold"/>
              </a:rPr>
              <a:t> </a:t>
            </a:r>
            <a:r>
              <a:rPr lang="hu-HU" altLang="hu-HU" sz="2800" dirty="0" err="1">
                <a:solidFill>
                  <a:schemeClr val="tx1"/>
                </a:solidFill>
                <a:latin typeface="Arial Rounded MT Bold"/>
              </a:rPr>
              <a:t>prenta</a:t>
            </a:r>
            <a:r>
              <a:rPr lang="hu-HU" altLang="hu-HU" sz="2800" dirty="0">
                <a:solidFill>
                  <a:schemeClr val="tx1"/>
                </a:solidFill>
                <a:latin typeface="Arial Rounded MT Bold"/>
              </a:rPr>
              <a:t> (print).  </a:t>
            </a:r>
            <a:r>
              <a:rPr lang="en-GB" altLang="hu-HU" sz="2800" dirty="0">
                <a:solidFill>
                  <a:schemeClr val="tx1"/>
                </a:solidFill>
                <a:latin typeface="Arial Rounded MT Bold"/>
              </a:rPr>
              <a:t>   </a:t>
            </a:r>
            <a:endParaRPr lang="en-GB" altLang="hu-HU" sz="2800" dirty="0">
              <a:solidFill>
                <a:schemeClr val="tx1"/>
              </a:solidFill>
              <a:latin typeface="Arial Rounded MT Bold" panose="020F0704030504030204" pitchFamily="34" charset="0"/>
            </a:endParaRPr>
          </a:p>
          <a:p>
            <a:pPr marL="76200" indent="0" algn="ctr">
              <a:buNone/>
            </a:pPr>
            <a:endParaRPr lang="hu-HU" altLang="hu-HU" sz="2800" dirty="0">
              <a:solidFill>
                <a:schemeClr val="tx1"/>
              </a:solidFill>
              <a:latin typeface="Arial Rounded MT Bold" panose="020F0704030504030204" pitchFamily="34" charset="0"/>
            </a:endParaRPr>
          </a:p>
          <a:p>
            <a:endParaRPr lang="en-IE" dirty="0"/>
          </a:p>
        </p:txBody>
      </p:sp>
      <p:pic>
        <p:nvPicPr>
          <p:cNvPr id="1026" name="Picture 2" descr="How to print a document | Digital Un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489" y="1491864"/>
            <a:ext cx="3716122" cy="2914501"/>
          </a:xfrm>
          <a:prstGeom prst="rect">
            <a:avLst/>
          </a:prstGeom>
          <a:noFill/>
          <a:extLst>
            <a:ext uri="{909E8E84-426E-40DD-AFC4-6F175D3DCCD1}">
              <a14:hiddenFill xmlns:a14="http://schemas.microsoft.com/office/drawing/2010/main">
                <a:solidFill>
                  <a:srgbClr val="FFFFFF"/>
                </a:solidFill>
              </a14:hiddenFill>
            </a:ext>
          </a:extLst>
        </p:spPr>
      </p:pic>
      <p:sp>
        <p:nvSpPr>
          <p:cNvPr id="5" name="Line 1"/>
          <p:cNvSpPr>
            <a:spLocks noChangeShapeType="1"/>
          </p:cNvSpPr>
          <p:nvPr/>
        </p:nvSpPr>
        <p:spPr bwMode="auto">
          <a:xfrm flipV="1">
            <a:off x="4074568" y="1960473"/>
            <a:ext cx="1148486" cy="68031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6487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9" y="117043"/>
            <a:ext cx="8222285" cy="1138757"/>
          </a:xfrm>
        </p:spPr>
        <p:txBody>
          <a:bodyPr/>
          <a:lstStyle/>
          <a:p>
            <a:pPr algn="ctr"/>
            <a:r>
              <a:rPr lang="en-GB" sz="3200" dirty="0">
                <a:solidFill>
                  <a:schemeClr val="tx1"/>
                </a:solidFill>
              </a:rPr>
              <a:t>2. </a:t>
            </a:r>
            <a:r>
              <a:rPr lang="en-GB" sz="3200" dirty="0" err="1">
                <a:solidFill>
                  <a:schemeClr val="tx1"/>
                </a:solidFill>
              </a:rPr>
              <a:t>Hluti</a:t>
            </a:r>
            <a:r>
              <a:rPr lang="en-GB" sz="3200" dirty="0">
                <a:solidFill>
                  <a:schemeClr val="tx1"/>
                </a:solidFill>
              </a:rPr>
              <a:t> </a:t>
            </a:r>
            <a:br>
              <a:rPr lang="en-GB" sz="3200" dirty="0">
                <a:solidFill>
                  <a:schemeClr val="tx1"/>
                </a:solidFill>
              </a:rPr>
            </a:br>
            <a:r>
              <a:rPr lang="en-GB" sz="3200" dirty="0" err="1">
                <a:solidFill>
                  <a:schemeClr val="tx1"/>
                </a:solidFill>
              </a:rPr>
              <a:t>Inngangur</a:t>
            </a:r>
            <a:r>
              <a:rPr lang="en-GB" sz="3200" dirty="0">
                <a:solidFill>
                  <a:schemeClr val="tx1"/>
                </a:solidFill>
              </a:rPr>
              <a:t> </a:t>
            </a:r>
            <a:r>
              <a:rPr lang="en-GB" sz="3200" dirty="0" err="1">
                <a:solidFill>
                  <a:schemeClr val="tx1"/>
                </a:solidFill>
              </a:rPr>
              <a:t>að</a:t>
            </a:r>
            <a:r>
              <a:rPr lang="en-GB" sz="3200" dirty="0">
                <a:solidFill>
                  <a:schemeClr val="tx1"/>
                </a:solidFill>
              </a:rPr>
              <a:t> Excel</a:t>
            </a:r>
            <a:endParaRPr lang="en-IE" sz="3200" dirty="0">
              <a:solidFill>
                <a:schemeClr val="tx1"/>
              </a:solidFill>
            </a:endParaRPr>
          </a:p>
        </p:txBody>
      </p:sp>
      <p:sp>
        <p:nvSpPr>
          <p:cNvPr id="3" name="Text Placeholder 2"/>
          <p:cNvSpPr>
            <a:spLocks noGrp="1"/>
          </p:cNvSpPr>
          <p:nvPr>
            <p:ph type="body" idx="1"/>
          </p:nvPr>
        </p:nvSpPr>
        <p:spPr>
          <a:xfrm>
            <a:off x="248717" y="1255800"/>
            <a:ext cx="8624621" cy="3082114"/>
          </a:xfrm>
        </p:spPr>
        <p:txBody>
          <a:bodyPr/>
          <a:lstStyle/>
          <a:p>
            <a:pPr marL="76200" indent="0">
              <a:buNone/>
            </a:pPr>
            <a:endParaRPr lang="en-GB" dirty="0"/>
          </a:p>
          <a:p>
            <a:pPr marL="76200" indent="0">
              <a:buNone/>
            </a:pPr>
            <a:endParaRPr lang="en-GB" sz="2800" dirty="0">
              <a:solidFill>
                <a:schemeClr val="tx1"/>
              </a:solidFill>
            </a:endParaRPr>
          </a:p>
          <a:p>
            <a:pPr marL="76200" indent="0">
              <a:buNone/>
            </a:pPr>
            <a:r>
              <a:rPr lang="en-GB" sz="2800" dirty="0">
                <a:solidFill>
                  <a:schemeClr val="tx1"/>
                </a:solidFill>
              </a:rPr>
              <a:t>Excel er </a:t>
            </a:r>
            <a:r>
              <a:rPr lang="en-GB" sz="2800" dirty="0" err="1">
                <a:solidFill>
                  <a:schemeClr val="tx1"/>
                </a:solidFill>
              </a:rPr>
              <a:t>venjulega</a:t>
            </a:r>
            <a:r>
              <a:rPr lang="en-GB" sz="2800" dirty="0">
                <a:solidFill>
                  <a:schemeClr val="tx1"/>
                </a:solidFill>
              </a:rPr>
              <a:t> </a:t>
            </a:r>
            <a:r>
              <a:rPr lang="en-GB" sz="2800" dirty="0" err="1">
                <a:solidFill>
                  <a:schemeClr val="tx1"/>
                </a:solidFill>
              </a:rPr>
              <a:t>notað</a:t>
            </a:r>
            <a:r>
              <a:rPr lang="en-GB" sz="2800" dirty="0">
                <a:solidFill>
                  <a:schemeClr val="tx1"/>
                </a:solidFill>
              </a:rPr>
              <a:t> </a:t>
            </a:r>
            <a:r>
              <a:rPr lang="en-GB" sz="2800" dirty="0" err="1">
                <a:solidFill>
                  <a:schemeClr val="tx1"/>
                </a:solidFill>
              </a:rPr>
              <a:t>til</a:t>
            </a:r>
            <a:r>
              <a:rPr lang="en-GB" sz="2800" dirty="0">
                <a:solidFill>
                  <a:schemeClr val="tx1"/>
                </a:solidFill>
              </a:rPr>
              <a:t> </a:t>
            </a:r>
            <a:r>
              <a:rPr lang="en-GB" sz="2800" dirty="0" err="1">
                <a:solidFill>
                  <a:schemeClr val="tx1"/>
                </a:solidFill>
              </a:rPr>
              <a:t>að</a:t>
            </a:r>
            <a:r>
              <a:rPr lang="en-GB" sz="2800" dirty="0">
                <a:solidFill>
                  <a:schemeClr val="tx1"/>
                </a:solidFill>
              </a:rPr>
              <a:t> </a:t>
            </a:r>
            <a:r>
              <a:rPr lang="en-GB" sz="2800" dirty="0" err="1">
                <a:solidFill>
                  <a:schemeClr val="tx1"/>
                </a:solidFill>
              </a:rPr>
              <a:t>skipuleggja</a:t>
            </a:r>
            <a:r>
              <a:rPr lang="en-GB" sz="2800" dirty="0">
                <a:solidFill>
                  <a:schemeClr val="tx1"/>
                </a:solidFill>
              </a:rPr>
              <a:t> </a:t>
            </a:r>
            <a:r>
              <a:rPr lang="en-GB" sz="2800" dirty="0" err="1">
                <a:solidFill>
                  <a:schemeClr val="tx1"/>
                </a:solidFill>
              </a:rPr>
              <a:t>gögn</a:t>
            </a:r>
            <a:r>
              <a:rPr lang="en-GB" sz="2800" dirty="0">
                <a:solidFill>
                  <a:schemeClr val="tx1"/>
                </a:solidFill>
              </a:rPr>
              <a:t> </a:t>
            </a:r>
            <a:r>
              <a:rPr lang="en-GB" sz="2800" dirty="0" err="1">
                <a:solidFill>
                  <a:schemeClr val="tx1"/>
                </a:solidFill>
              </a:rPr>
              <a:t>og</a:t>
            </a:r>
            <a:r>
              <a:rPr lang="en-GB" sz="2800" dirty="0">
                <a:solidFill>
                  <a:schemeClr val="tx1"/>
                </a:solidFill>
              </a:rPr>
              <a:t> </a:t>
            </a:r>
            <a:r>
              <a:rPr lang="en-GB" sz="2800" dirty="0" err="1">
                <a:solidFill>
                  <a:schemeClr val="tx1"/>
                </a:solidFill>
              </a:rPr>
              <a:t>framkvæma</a:t>
            </a:r>
            <a:r>
              <a:rPr lang="en-GB" sz="2800" dirty="0">
                <a:solidFill>
                  <a:schemeClr val="tx1"/>
                </a:solidFill>
              </a:rPr>
              <a:t> </a:t>
            </a:r>
            <a:r>
              <a:rPr lang="en-GB" sz="2800" dirty="0" err="1">
                <a:solidFill>
                  <a:schemeClr val="tx1"/>
                </a:solidFill>
              </a:rPr>
              <a:t>fjárhagsgreiningu</a:t>
            </a:r>
            <a:r>
              <a:rPr lang="en-GB" sz="2800" dirty="0">
                <a:solidFill>
                  <a:schemeClr val="tx1"/>
                </a:solidFill>
              </a:rPr>
              <a:t>. </a:t>
            </a:r>
            <a:r>
              <a:rPr lang="en-GB" sz="2800" dirty="0" err="1">
                <a:solidFill>
                  <a:schemeClr val="tx1"/>
                </a:solidFill>
              </a:rPr>
              <a:t>Það</a:t>
            </a:r>
            <a:r>
              <a:rPr lang="en-GB" sz="2800" dirty="0">
                <a:solidFill>
                  <a:schemeClr val="tx1"/>
                </a:solidFill>
              </a:rPr>
              <a:t> er </a:t>
            </a:r>
            <a:r>
              <a:rPr lang="en-GB" sz="2800" dirty="0" err="1">
                <a:solidFill>
                  <a:schemeClr val="tx1"/>
                </a:solidFill>
              </a:rPr>
              <a:t>notað</a:t>
            </a:r>
            <a:r>
              <a:rPr lang="en-GB" sz="2800" dirty="0">
                <a:solidFill>
                  <a:schemeClr val="tx1"/>
                </a:solidFill>
              </a:rPr>
              <a:t> </a:t>
            </a:r>
            <a:r>
              <a:rPr lang="en-GB" sz="2800" dirty="0" err="1">
                <a:solidFill>
                  <a:schemeClr val="tx1"/>
                </a:solidFill>
              </a:rPr>
              <a:t>við</a:t>
            </a:r>
            <a:r>
              <a:rPr lang="en-GB" sz="2800" dirty="0">
                <a:solidFill>
                  <a:schemeClr val="tx1"/>
                </a:solidFill>
              </a:rPr>
              <a:t> </a:t>
            </a:r>
            <a:r>
              <a:rPr lang="en-GB" sz="2800" dirty="0" err="1">
                <a:solidFill>
                  <a:schemeClr val="tx1"/>
                </a:solidFill>
              </a:rPr>
              <a:t>öll</a:t>
            </a:r>
            <a:r>
              <a:rPr lang="en-GB" sz="2800" dirty="0">
                <a:solidFill>
                  <a:schemeClr val="tx1"/>
                </a:solidFill>
              </a:rPr>
              <a:t> </a:t>
            </a:r>
            <a:r>
              <a:rPr lang="en-GB" sz="2800" dirty="0" err="1">
                <a:solidFill>
                  <a:schemeClr val="tx1"/>
                </a:solidFill>
              </a:rPr>
              <a:t>störf</a:t>
            </a:r>
            <a:r>
              <a:rPr lang="en-GB" sz="2800" dirty="0">
                <a:solidFill>
                  <a:schemeClr val="tx1"/>
                </a:solidFill>
              </a:rPr>
              <a:t> í </a:t>
            </a:r>
            <a:r>
              <a:rPr lang="en-GB" sz="2800" dirty="0" err="1">
                <a:solidFill>
                  <a:schemeClr val="tx1"/>
                </a:solidFill>
              </a:rPr>
              <a:t>viðskiptalífinu</a:t>
            </a:r>
            <a:r>
              <a:rPr lang="en-GB" sz="2800" dirty="0">
                <a:solidFill>
                  <a:schemeClr val="tx1"/>
                </a:solidFill>
              </a:rPr>
              <a:t> </a:t>
            </a:r>
            <a:r>
              <a:rPr lang="en-GB" sz="2800" dirty="0" err="1">
                <a:solidFill>
                  <a:schemeClr val="tx1"/>
                </a:solidFill>
              </a:rPr>
              <a:t>og</a:t>
            </a:r>
            <a:r>
              <a:rPr lang="en-GB" sz="2800" dirty="0">
                <a:solidFill>
                  <a:schemeClr val="tx1"/>
                </a:solidFill>
              </a:rPr>
              <a:t> </a:t>
            </a:r>
            <a:r>
              <a:rPr lang="en-GB" sz="2800" dirty="0" err="1">
                <a:solidFill>
                  <a:schemeClr val="tx1"/>
                </a:solidFill>
              </a:rPr>
              <a:t>hjá</a:t>
            </a:r>
            <a:r>
              <a:rPr lang="en-GB" sz="2800" dirty="0">
                <a:solidFill>
                  <a:schemeClr val="tx1"/>
                </a:solidFill>
              </a:rPr>
              <a:t> </a:t>
            </a:r>
            <a:r>
              <a:rPr lang="en-GB" sz="2800" dirty="0" err="1">
                <a:solidFill>
                  <a:schemeClr val="tx1"/>
                </a:solidFill>
              </a:rPr>
              <a:t>fyrirtækjum</a:t>
            </a:r>
            <a:r>
              <a:rPr lang="en-GB" sz="2800" dirty="0">
                <a:solidFill>
                  <a:schemeClr val="tx1"/>
                </a:solidFill>
              </a:rPr>
              <a:t>, </a:t>
            </a:r>
            <a:r>
              <a:rPr lang="en-GB" sz="2800" dirty="0" err="1">
                <a:solidFill>
                  <a:schemeClr val="tx1"/>
                </a:solidFill>
              </a:rPr>
              <a:t>allt</a:t>
            </a:r>
            <a:r>
              <a:rPr lang="en-GB" sz="2800" dirty="0">
                <a:solidFill>
                  <a:schemeClr val="tx1"/>
                </a:solidFill>
              </a:rPr>
              <a:t> </a:t>
            </a:r>
            <a:r>
              <a:rPr lang="en-GB" sz="2800" dirty="0" err="1">
                <a:solidFill>
                  <a:schemeClr val="tx1"/>
                </a:solidFill>
              </a:rPr>
              <a:t>frá</a:t>
            </a:r>
            <a:r>
              <a:rPr lang="en-GB" sz="2800" dirty="0">
                <a:solidFill>
                  <a:schemeClr val="tx1"/>
                </a:solidFill>
              </a:rPr>
              <a:t> </a:t>
            </a:r>
            <a:r>
              <a:rPr lang="en-GB" sz="2800" dirty="0" err="1">
                <a:solidFill>
                  <a:schemeClr val="tx1"/>
                </a:solidFill>
              </a:rPr>
              <a:t>litlum</a:t>
            </a:r>
            <a:r>
              <a:rPr lang="en-GB" sz="2800" dirty="0">
                <a:solidFill>
                  <a:schemeClr val="tx1"/>
                </a:solidFill>
              </a:rPr>
              <a:t> </a:t>
            </a:r>
            <a:r>
              <a:rPr lang="en-GB" sz="2800" dirty="0" err="1">
                <a:solidFill>
                  <a:schemeClr val="tx1"/>
                </a:solidFill>
              </a:rPr>
              <a:t>upp</a:t>
            </a:r>
            <a:r>
              <a:rPr lang="en-GB" sz="2800" dirty="0">
                <a:solidFill>
                  <a:schemeClr val="tx1"/>
                </a:solidFill>
              </a:rPr>
              <a:t> í </a:t>
            </a:r>
            <a:r>
              <a:rPr lang="en-GB" sz="2800" dirty="0" err="1">
                <a:solidFill>
                  <a:schemeClr val="tx1"/>
                </a:solidFill>
              </a:rPr>
              <a:t>stór</a:t>
            </a:r>
            <a:r>
              <a:rPr lang="en-GB" sz="2800" dirty="0">
                <a:solidFill>
                  <a:schemeClr val="tx1"/>
                </a:solidFill>
              </a:rPr>
              <a:t> </a:t>
            </a:r>
            <a:r>
              <a:rPr lang="en-GB" sz="2800" dirty="0" err="1">
                <a:solidFill>
                  <a:schemeClr val="tx1"/>
                </a:solidFill>
              </a:rPr>
              <a:t>fyrirtæki</a:t>
            </a:r>
            <a:r>
              <a:rPr lang="en-GB" sz="2800" dirty="0">
                <a:solidFill>
                  <a:schemeClr val="tx1"/>
                </a:solidFill>
              </a:rPr>
              <a:t>.</a:t>
            </a:r>
          </a:p>
        </p:txBody>
      </p:sp>
      <p:pic>
        <p:nvPicPr>
          <p:cNvPr id="4"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23" y="1497075"/>
            <a:ext cx="2162175" cy="8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2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7" y="226771"/>
            <a:ext cx="8206144" cy="1029029"/>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Að</a:t>
            </a:r>
            <a:r>
              <a:rPr lang="en-GB" sz="3600" dirty="0">
                <a:solidFill>
                  <a:schemeClr val="tx1"/>
                </a:solidFill>
              </a:rPr>
              <a:t> </a:t>
            </a:r>
            <a:r>
              <a:rPr lang="en-GB" sz="3600" dirty="0" err="1">
                <a:solidFill>
                  <a:schemeClr val="tx1"/>
                </a:solidFill>
              </a:rPr>
              <a:t>opna</a:t>
            </a:r>
            <a:r>
              <a:rPr lang="en-GB" sz="3600" dirty="0">
                <a:solidFill>
                  <a:schemeClr val="tx1"/>
                </a:solidFill>
              </a:rPr>
              <a:t> Excel</a:t>
            </a:r>
            <a:endParaRPr lang="en-IE" sz="3600" dirty="0">
              <a:solidFill>
                <a:schemeClr val="tx1"/>
              </a:solidFill>
            </a:endParaRPr>
          </a:p>
        </p:txBody>
      </p:sp>
      <p:sp>
        <p:nvSpPr>
          <p:cNvPr id="3" name="Text Placeholder 2"/>
          <p:cNvSpPr>
            <a:spLocks noGrp="1"/>
          </p:cNvSpPr>
          <p:nvPr>
            <p:ph type="body" idx="1"/>
          </p:nvPr>
        </p:nvSpPr>
        <p:spPr>
          <a:xfrm>
            <a:off x="-2854" y="1751462"/>
            <a:ext cx="8132992" cy="2752416"/>
          </a:xfrm>
        </p:spPr>
        <p:txBody>
          <a:bodyPr/>
          <a:lstStyle/>
          <a:p>
            <a:pPr marL="0" indent="0">
              <a:lnSpc>
                <a:spcPct val="150000"/>
              </a:lnSpc>
              <a:spcBef>
                <a:spcPct val="0"/>
              </a:spcBef>
              <a:buNone/>
              <a:defRPr/>
            </a:pPr>
            <a:r>
              <a:rPr lang="es-ES" altLang="hu-HU" dirty="0" err="1">
                <a:solidFill>
                  <a:schemeClr val="tx1"/>
                </a:solidFill>
                <a:latin typeface="Arial Rounded MT Bold"/>
              </a:rPr>
              <a:t>Smelltu</a:t>
            </a:r>
            <a:r>
              <a:rPr lang="es-ES" altLang="hu-HU" dirty="0">
                <a:solidFill>
                  <a:schemeClr val="tx1"/>
                </a:solidFill>
                <a:latin typeface="Arial Rounded MT Bold"/>
              </a:rPr>
              <a:t> á </a:t>
            </a:r>
            <a:r>
              <a:rPr lang="hu-HU" altLang="hu-HU" dirty="0">
                <a:solidFill>
                  <a:schemeClr val="tx1"/>
                </a:solidFill>
                <a:latin typeface="Arial Rounded MT Bold"/>
              </a:rPr>
              <a:t>Excel </a:t>
            </a:r>
            <a:r>
              <a:rPr lang="hu-HU" altLang="hu-HU" dirty="0" err="1">
                <a:solidFill>
                  <a:schemeClr val="tx1"/>
                </a:solidFill>
                <a:latin typeface="Arial Rounded MT Bold"/>
              </a:rPr>
              <a:t>táknið</a:t>
            </a:r>
            <a:r>
              <a:rPr lang="es-ES" altLang="hu-HU" dirty="0">
                <a:solidFill>
                  <a:schemeClr val="tx1"/>
                </a:solidFill>
                <a:latin typeface="Arial Rounded MT Bold"/>
              </a:rPr>
              <a:t> í </a:t>
            </a:r>
            <a:r>
              <a:rPr lang="es-ES" altLang="hu-HU" dirty="0" err="1">
                <a:solidFill>
                  <a:schemeClr val="tx1"/>
                </a:solidFill>
                <a:latin typeface="Arial Rounded MT Bold"/>
              </a:rPr>
              <a:t>aðalvalmynd</a:t>
            </a:r>
            <a:r>
              <a:rPr lang="hu-HU" altLang="hu-HU" dirty="0">
                <a:solidFill>
                  <a:schemeClr val="tx1"/>
                </a:solidFill>
                <a:latin typeface="Arial Rounded MT Bold"/>
              </a:rPr>
              <a:t> </a:t>
            </a:r>
            <a:r>
              <a:rPr lang="hu-HU" altLang="hu-HU">
                <a:solidFill>
                  <a:schemeClr val="tx1"/>
                </a:solidFill>
                <a:latin typeface="Arial Rounded MT Bold"/>
              </a:rPr>
              <a:t> </a:t>
            </a:r>
            <a:endParaRPr lang="en-GB" altLang="hu-HU">
              <a:solidFill>
                <a:schemeClr val="tx1"/>
              </a:solidFill>
              <a:latin typeface="Arial Rounded MT Bold" panose="020F0704030504030204" pitchFamily="34" charset="0"/>
            </a:endParaRPr>
          </a:p>
          <a:p>
            <a:pPr marL="0" indent="0">
              <a:lnSpc>
                <a:spcPct val="150000"/>
              </a:lnSpc>
              <a:spcBef>
                <a:spcPct val="0"/>
              </a:spcBef>
              <a:buNone/>
              <a:defRPr/>
            </a:pPr>
            <a:r>
              <a:rPr lang="hu-HU" altLang="hu-HU">
                <a:solidFill>
                  <a:schemeClr val="tx1"/>
                </a:solidFill>
                <a:latin typeface="Arial Rounded MT Bold"/>
              </a:rPr>
              <a:t>(Start menu neðst </a:t>
            </a:r>
            <a:r>
              <a:rPr lang="hu-HU" altLang="hu-HU" dirty="0" err="1">
                <a:solidFill>
                  <a:schemeClr val="tx1"/>
                </a:solidFill>
                <a:latin typeface="Arial Rounded MT Bold"/>
              </a:rPr>
              <a:t>til</a:t>
            </a:r>
            <a:r>
              <a:rPr lang="hu-HU" altLang="hu-HU" dirty="0">
                <a:solidFill>
                  <a:schemeClr val="tx1"/>
                </a:solidFill>
                <a:latin typeface="Arial Rounded MT Bold"/>
              </a:rPr>
              <a:t> </a:t>
            </a:r>
            <a:r>
              <a:rPr lang="hu-HU" altLang="hu-HU" dirty="0" err="1">
                <a:solidFill>
                  <a:schemeClr val="tx1"/>
                </a:solidFill>
                <a:latin typeface="Arial Rounded MT Bold"/>
              </a:rPr>
              <a:t>vinstri</a:t>
            </a:r>
            <a:r>
              <a:rPr lang="hu-HU" altLang="hu-HU" dirty="0">
                <a:solidFill>
                  <a:schemeClr val="tx1"/>
                </a:solidFill>
                <a:latin typeface="Arial Rounded MT Bold"/>
              </a:rPr>
              <a:t>)</a:t>
            </a:r>
            <a:r>
              <a:rPr lang="es-ES" altLang="hu-HU" dirty="0">
                <a:solidFill>
                  <a:schemeClr val="tx1"/>
                </a:solidFill>
                <a:latin typeface="Arial Rounded MT Bold"/>
              </a:rPr>
              <a:t>.</a:t>
            </a:r>
          </a:p>
          <a:p>
            <a:pPr marL="0" indent="0">
              <a:lnSpc>
                <a:spcPct val="150000"/>
              </a:lnSpc>
              <a:spcBef>
                <a:spcPct val="0"/>
              </a:spcBef>
              <a:buNone/>
              <a:defRPr/>
            </a:pPr>
            <a:r>
              <a:rPr lang="es-ES" altLang="hu-HU" dirty="0" err="1">
                <a:solidFill>
                  <a:schemeClr val="tx1"/>
                </a:solidFill>
                <a:latin typeface="Arial Rounded MT Bold"/>
              </a:rPr>
              <a:t>Veldu</a:t>
            </a:r>
            <a:r>
              <a:rPr lang="es-ES" altLang="hu-HU" dirty="0">
                <a:solidFill>
                  <a:schemeClr val="tx1"/>
                </a:solidFill>
                <a:latin typeface="Arial Rounded MT Bold"/>
              </a:rPr>
              <a:t> </a:t>
            </a:r>
            <a:r>
              <a:rPr lang="es-ES" altLang="hu-HU" dirty="0" err="1">
                <a:solidFill>
                  <a:schemeClr val="tx1"/>
                </a:solidFill>
                <a:latin typeface="Arial Rounded MT Bold"/>
              </a:rPr>
              <a:t>nýjan</a:t>
            </a:r>
            <a:r>
              <a:rPr lang="es-ES" altLang="hu-HU" dirty="0">
                <a:solidFill>
                  <a:schemeClr val="tx1"/>
                </a:solidFill>
                <a:latin typeface="Arial Rounded MT Bold"/>
              </a:rPr>
              <a:t>, </a:t>
            </a:r>
            <a:r>
              <a:rPr lang="es-ES" altLang="hu-HU" dirty="0" err="1">
                <a:solidFill>
                  <a:schemeClr val="tx1"/>
                </a:solidFill>
                <a:latin typeface="Arial Rounded MT Bold"/>
              </a:rPr>
              <a:t>auðan</a:t>
            </a:r>
            <a:r>
              <a:rPr lang="es-ES" altLang="hu-HU" dirty="0">
                <a:solidFill>
                  <a:schemeClr val="tx1"/>
                </a:solidFill>
                <a:latin typeface="Arial Rounded MT Bold"/>
              </a:rPr>
              <a:t> </a:t>
            </a:r>
            <a:r>
              <a:rPr lang="es-ES" altLang="hu-HU" dirty="0" err="1">
                <a:solidFill>
                  <a:schemeClr val="tx1"/>
                </a:solidFill>
                <a:latin typeface="Arial Rounded MT Bold"/>
              </a:rPr>
              <a:t>töflureikni</a:t>
            </a:r>
            <a:r>
              <a:rPr lang="es-ES" altLang="hu-HU" dirty="0">
                <a:solidFill>
                  <a:schemeClr val="tx1"/>
                </a:solidFill>
                <a:latin typeface="Arial Rounded MT Bold"/>
              </a:rPr>
              <a:t>. </a:t>
            </a:r>
            <a:r>
              <a:rPr lang="es-ES" altLang="hu-HU" dirty="0" err="1">
                <a:solidFill>
                  <a:schemeClr val="tx1"/>
                </a:solidFill>
                <a:latin typeface="Arial Rounded MT Bold"/>
              </a:rPr>
              <a:t>Þá</a:t>
            </a:r>
            <a:r>
              <a:rPr lang="es-ES" altLang="hu-HU" dirty="0">
                <a:solidFill>
                  <a:schemeClr val="tx1"/>
                </a:solidFill>
                <a:latin typeface="Arial Rounded MT Bold"/>
              </a:rPr>
              <a:t> </a:t>
            </a:r>
            <a:r>
              <a:rPr lang="es-ES" altLang="hu-HU" dirty="0" err="1">
                <a:solidFill>
                  <a:schemeClr val="tx1"/>
                </a:solidFill>
                <a:latin typeface="Arial Rounded MT Bold"/>
              </a:rPr>
              <a:t>birtist</a:t>
            </a:r>
            <a:r>
              <a:rPr lang="es-ES" altLang="hu-HU" dirty="0">
                <a:solidFill>
                  <a:schemeClr val="tx1"/>
                </a:solidFill>
                <a:latin typeface="Arial Rounded MT Bold"/>
              </a:rPr>
              <a:t> </a:t>
            </a:r>
            <a:r>
              <a:rPr lang="es-ES" altLang="hu-HU" dirty="0" err="1">
                <a:solidFill>
                  <a:schemeClr val="tx1"/>
                </a:solidFill>
                <a:latin typeface="Arial Rounded MT Bold"/>
              </a:rPr>
              <a:t>valmynd</a:t>
            </a:r>
            <a:r>
              <a:rPr lang="es-ES" altLang="hu-HU" dirty="0">
                <a:solidFill>
                  <a:schemeClr val="tx1"/>
                </a:solidFill>
                <a:latin typeface="Arial Rounded MT Bold"/>
              </a:rPr>
              <a:t> </a:t>
            </a:r>
            <a:r>
              <a:rPr lang="es-ES" altLang="hu-HU" dirty="0" err="1">
                <a:solidFill>
                  <a:schemeClr val="tx1"/>
                </a:solidFill>
                <a:latin typeface="Arial Rounded MT Bold"/>
              </a:rPr>
              <a:t>fyrir</a:t>
            </a:r>
            <a:r>
              <a:rPr lang="es-ES" altLang="hu-HU" dirty="0">
                <a:solidFill>
                  <a:schemeClr val="tx1"/>
                </a:solidFill>
                <a:latin typeface="Arial Rounded MT Bold"/>
              </a:rPr>
              <a:t> </a:t>
            </a:r>
            <a:r>
              <a:rPr lang="es-ES" altLang="hu-HU">
                <a:solidFill>
                  <a:schemeClr val="tx1"/>
                </a:solidFill>
                <a:latin typeface="Arial Rounded MT Bold"/>
              </a:rPr>
              <a:t>nýjan</a:t>
            </a:r>
            <a:r>
              <a:rPr lang="es-ES" altLang="hu-HU" dirty="0">
                <a:solidFill>
                  <a:schemeClr val="tx1"/>
                </a:solidFill>
                <a:latin typeface="Arial Rounded MT Bold"/>
              </a:rPr>
              <a:t> </a:t>
            </a:r>
            <a:r>
              <a:rPr lang="es-ES" altLang="hu-HU" dirty="0" err="1">
                <a:solidFill>
                  <a:schemeClr val="tx1"/>
                </a:solidFill>
                <a:latin typeface="Arial Rounded MT Bold"/>
              </a:rPr>
              <a:t>töflureikni</a:t>
            </a:r>
            <a:r>
              <a:rPr lang="es-ES" altLang="hu-HU" dirty="0">
                <a:solidFill>
                  <a:schemeClr val="tx1"/>
                </a:solidFill>
                <a:latin typeface="Arial Rounded MT Bold"/>
              </a:rPr>
              <a:t>. </a:t>
            </a:r>
            <a:r>
              <a:rPr lang="hu-HU" altLang="hu-HU" dirty="0" err="1">
                <a:solidFill>
                  <a:schemeClr val="tx1"/>
                </a:solidFill>
                <a:latin typeface="Arial Rounded MT Bold"/>
              </a:rPr>
              <a:t>Veldu</a:t>
            </a:r>
            <a:r>
              <a:rPr lang="hu-HU" altLang="hu-HU" dirty="0">
                <a:solidFill>
                  <a:schemeClr val="tx1"/>
                </a:solidFill>
                <a:latin typeface="Arial Rounded MT Bold"/>
              </a:rPr>
              <a:t> </a:t>
            </a:r>
            <a:r>
              <a:rPr lang="hu-HU" altLang="hu-HU" dirty="0" err="1">
                <a:solidFill>
                  <a:schemeClr val="tx1"/>
                </a:solidFill>
                <a:latin typeface="Arial Rounded MT Bold"/>
              </a:rPr>
              <a:t>það</a:t>
            </a:r>
            <a:r>
              <a:rPr lang="hu-HU" altLang="hu-HU" dirty="0">
                <a:solidFill>
                  <a:schemeClr val="tx1"/>
                </a:solidFill>
                <a:latin typeface="Arial Rounded MT Bold"/>
              </a:rPr>
              <a:t> </a:t>
            </a:r>
            <a:r>
              <a:rPr lang="hu-HU" altLang="hu-HU" dirty="0" err="1">
                <a:solidFill>
                  <a:schemeClr val="tx1"/>
                </a:solidFill>
                <a:latin typeface="Arial Rounded MT Bold"/>
              </a:rPr>
              <a:t>form</a:t>
            </a:r>
            <a:r>
              <a:rPr lang="hu-HU" altLang="hu-HU" dirty="0">
                <a:solidFill>
                  <a:schemeClr val="tx1"/>
                </a:solidFill>
                <a:latin typeface="Arial Rounded MT Bold"/>
              </a:rPr>
              <a:t> sem </a:t>
            </a:r>
            <a:r>
              <a:rPr lang="hu-HU" altLang="hu-HU" dirty="0" err="1">
                <a:solidFill>
                  <a:schemeClr val="tx1"/>
                </a:solidFill>
                <a:latin typeface="Arial Rounded MT Bold"/>
              </a:rPr>
              <a:t>þú</a:t>
            </a:r>
            <a:r>
              <a:rPr lang="hu-HU" altLang="hu-HU" dirty="0">
                <a:solidFill>
                  <a:schemeClr val="tx1"/>
                </a:solidFill>
                <a:latin typeface="Arial Rounded MT Bold"/>
              </a:rPr>
              <a:t> </a:t>
            </a:r>
            <a:r>
              <a:rPr lang="hu-HU" altLang="hu-HU" dirty="0" err="1">
                <a:solidFill>
                  <a:schemeClr val="tx1"/>
                </a:solidFill>
                <a:latin typeface="Arial Rounded MT Bold"/>
              </a:rPr>
              <a:t>vilt</a:t>
            </a:r>
            <a:r>
              <a:rPr lang="hu-HU" altLang="hu-HU" dirty="0">
                <a:solidFill>
                  <a:schemeClr val="tx1"/>
                </a:solidFill>
                <a:latin typeface="Arial Rounded MT Bold"/>
              </a:rPr>
              <a:t> </a:t>
            </a:r>
            <a:r>
              <a:rPr lang="hu-HU" altLang="hu-HU" dirty="0" err="1">
                <a:solidFill>
                  <a:schemeClr val="tx1"/>
                </a:solidFill>
                <a:latin typeface="Arial Rounded MT Bold"/>
              </a:rPr>
              <a:t>vinna</a:t>
            </a:r>
            <a:r>
              <a:rPr lang="hu-HU" altLang="hu-HU" dirty="0">
                <a:solidFill>
                  <a:schemeClr val="tx1"/>
                </a:solidFill>
                <a:latin typeface="Arial Rounded MT Bold"/>
              </a:rPr>
              <a:t> </a:t>
            </a:r>
            <a:r>
              <a:rPr lang="hu-HU" altLang="hu-HU" dirty="0" err="1">
                <a:solidFill>
                  <a:schemeClr val="tx1"/>
                </a:solidFill>
                <a:latin typeface="Arial Rounded MT Bold"/>
              </a:rPr>
              <a:t>með</a:t>
            </a:r>
            <a:r>
              <a:rPr lang="hu-HU" altLang="hu-HU" dirty="0">
                <a:solidFill>
                  <a:schemeClr val="tx1"/>
                </a:solidFill>
                <a:latin typeface="Arial Rounded MT Bold"/>
              </a:rPr>
              <a:t>.</a:t>
            </a:r>
            <a:endParaRPr lang="es-ES" altLang="hu-HU" dirty="0">
              <a:solidFill>
                <a:schemeClr val="tx1"/>
              </a:solidFill>
              <a:latin typeface="Arial Rounded MT Bold"/>
            </a:endParaRPr>
          </a:p>
          <a:p>
            <a:pPr marL="76200" indent="0">
              <a:buNone/>
            </a:pPr>
            <a:endParaRPr lang="en-IE" sz="1600" dirty="0"/>
          </a:p>
        </p:txBody>
      </p:sp>
      <p:pic>
        <p:nvPicPr>
          <p:cNvPr id="5" name="Picture 2" descr="What Happened to Microsoft Excel? | by John Thuma | DataDrivenInve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753" y="2389698"/>
            <a:ext cx="2024748" cy="6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6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 y="175565"/>
            <a:ext cx="8206144" cy="1265529"/>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Töflureiknir</a:t>
            </a:r>
            <a:r>
              <a:rPr lang="en-GB" sz="3600" dirty="0">
                <a:solidFill>
                  <a:schemeClr val="tx1"/>
                </a:solidFill>
              </a:rPr>
              <a:t>/</a:t>
            </a:r>
            <a:r>
              <a:rPr lang="en-GB" sz="3600" dirty="0" err="1">
                <a:solidFill>
                  <a:schemeClr val="tx1"/>
                </a:solidFill>
              </a:rPr>
              <a:t>Tækjastikur</a:t>
            </a:r>
            <a:endParaRPr lang="en-IE" sz="3600" dirty="0" err="1">
              <a:solidFill>
                <a:schemeClr val="tx1"/>
              </a:solidFill>
            </a:endParaRPr>
          </a:p>
        </p:txBody>
      </p:sp>
      <p:sp>
        <p:nvSpPr>
          <p:cNvPr id="3" name="Text Placeholder 2"/>
          <p:cNvSpPr>
            <a:spLocks noGrp="1"/>
          </p:cNvSpPr>
          <p:nvPr>
            <p:ph type="body" idx="1"/>
          </p:nvPr>
        </p:nvSpPr>
        <p:spPr>
          <a:xfrm>
            <a:off x="611214" y="1415937"/>
            <a:ext cx="7584352" cy="3726015"/>
          </a:xfrm>
        </p:spPr>
        <p:txBody>
          <a:bodyPr/>
          <a:lstStyle/>
          <a:p>
            <a:pPr marL="76200" indent="0" algn="ctr">
              <a:buNone/>
            </a:pPr>
            <a:r>
              <a:rPr lang="hu-HU" altLang="hu-HU" sz="1400" dirty="0" err="1">
                <a:solidFill>
                  <a:schemeClr val="tx1"/>
                </a:solidFill>
                <a:latin typeface="Arial Rounded MT Bold"/>
              </a:rPr>
              <a:t>Hægt</a:t>
            </a:r>
            <a:r>
              <a:rPr lang="hu-HU" altLang="hu-HU" sz="1400" dirty="0">
                <a:solidFill>
                  <a:schemeClr val="tx1"/>
                </a:solidFill>
                <a:latin typeface="Arial Rounded MT Bold"/>
              </a:rPr>
              <a:t> </a:t>
            </a:r>
            <a:r>
              <a:rPr lang="hu-HU" altLang="hu-HU" sz="1400" dirty="0" err="1">
                <a:solidFill>
                  <a:schemeClr val="tx1"/>
                </a:solidFill>
                <a:latin typeface="Arial Rounded MT Bold"/>
              </a:rPr>
              <a:t>er</a:t>
            </a:r>
            <a:r>
              <a:rPr lang="hu-HU" altLang="hu-HU" sz="1400" dirty="0">
                <a:solidFill>
                  <a:schemeClr val="tx1"/>
                </a:solidFill>
                <a:latin typeface="Arial Rounded MT Bold"/>
              </a:rPr>
              <a:t> </a:t>
            </a:r>
            <a:r>
              <a:rPr lang="hu-HU" altLang="hu-HU" sz="1400" dirty="0" err="1">
                <a:solidFill>
                  <a:schemeClr val="tx1"/>
                </a:solidFill>
                <a:latin typeface="Arial Rounded MT Bold"/>
              </a:rPr>
              <a:t>að</a:t>
            </a:r>
            <a:r>
              <a:rPr lang="hu-HU" altLang="hu-HU" sz="1400" dirty="0">
                <a:solidFill>
                  <a:schemeClr val="tx1"/>
                </a:solidFill>
                <a:latin typeface="Arial Rounded MT Bold"/>
              </a:rPr>
              <a:t> </a:t>
            </a:r>
            <a:r>
              <a:rPr lang="hu-HU" altLang="hu-HU" sz="1400" dirty="0" err="1">
                <a:solidFill>
                  <a:schemeClr val="tx1"/>
                </a:solidFill>
                <a:latin typeface="Arial Rounded MT Bold"/>
              </a:rPr>
              <a:t>hafa</a:t>
            </a:r>
            <a:r>
              <a:rPr lang="hu-HU" altLang="hu-HU" sz="1400" dirty="0">
                <a:solidFill>
                  <a:schemeClr val="tx1"/>
                </a:solidFill>
                <a:latin typeface="Arial Rounded MT Bold"/>
              </a:rPr>
              <a:t> </a:t>
            </a:r>
            <a:r>
              <a:rPr lang="hu-HU" altLang="hu-HU" sz="1400" dirty="0" err="1">
                <a:solidFill>
                  <a:schemeClr val="tx1"/>
                </a:solidFill>
                <a:latin typeface="Arial Rounded MT Bold"/>
              </a:rPr>
              <a:t>stafina</a:t>
            </a:r>
            <a:r>
              <a:rPr lang="hu-HU" altLang="hu-HU" sz="1400" dirty="0">
                <a:solidFill>
                  <a:schemeClr val="tx1"/>
                </a:solidFill>
                <a:latin typeface="Arial Rounded MT Bold"/>
              </a:rPr>
              <a:t> </a:t>
            </a:r>
            <a:r>
              <a:rPr lang="hu-HU" altLang="hu-HU" sz="1400" dirty="0" err="1">
                <a:solidFill>
                  <a:schemeClr val="tx1"/>
                </a:solidFill>
                <a:latin typeface="Arial Rounded MT Bold"/>
              </a:rPr>
              <a:t>feitletraða</a:t>
            </a:r>
            <a:r>
              <a:rPr lang="hu-HU" altLang="hu-HU" sz="1400" dirty="0">
                <a:solidFill>
                  <a:schemeClr val="tx1"/>
                </a:solidFill>
                <a:latin typeface="Arial Rounded MT Bold"/>
              </a:rPr>
              <a:t>, í </a:t>
            </a:r>
            <a:r>
              <a:rPr lang="hu-HU" altLang="hu-HU" sz="1400" dirty="0" err="1">
                <a:solidFill>
                  <a:schemeClr val="tx1"/>
                </a:solidFill>
                <a:latin typeface="Arial Rounded MT Bold"/>
              </a:rPr>
              <a:t>lit</a:t>
            </a:r>
            <a:r>
              <a:rPr lang="hu-HU" altLang="hu-HU" sz="1400" dirty="0">
                <a:solidFill>
                  <a:schemeClr val="tx1"/>
                </a:solidFill>
                <a:latin typeface="Arial Rounded MT Bold"/>
              </a:rPr>
              <a:t>, hallandi </a:t>
            </a:r>
            <a:r>
              <a:rPr lang="hu-HU" altLang="hu-HU" sz="1400" dirty="0" err="1">
                <a:solidFill>
                  <a:schemeClr val="tx1"/>
                </a:solidFill>
                <a:latin typeface="Arial Rounded MT Bold"/>
              </a:rPr>
              <a:t>eða</a:t>
            </a:r>
            <a:r>
              <a:rPr lang="hu-HU" altLang="hu-HU" sz="1400" dirty="0">
                <a:solidFill>
                  <a:schemeClr val="tx1"/>
                </a:solidFill>
                <a:latin typeface="Arial Rounded MT Bold"/>
              </a:rPr>
              <a:t> </a:t>
            </a:r>
            <a:r>
              <a:rPr lang="hu-HU" altLang="hu-HU" sz="1400" dirty="0" err="1">
                <a:solidFill>
                  <a:schemeClr val="tx1"/>
                </a:solidFill>
                <a:latin typeface="Arial Rounded MT Bold"/>
              </a:rPr>
              <a:t>undirstrikaða</a:t>
            </a:r>
            <a:r>
              <a:rPr lang="hu-HU" altLang="hu-HU" sz="1400" dirty="0">
                <a:solidFill>
                  <a:schemeClr val="tx1"/>
                </a:solidFill>
                <a:latin typeface="Arial Rounded MT Bold"/>
              </a:rPr>
              <a:t>. </a:t>
            </a:r>
            <a:r>
              <a:rPr lang="hu-HU" altLang="hu-HU" sz="1400" dirty="0" err="1">
                <a:solidFill>
                  <a:schemeClr val="tx1"/>
                </a:solidFill>
                <a:latin typeface="Arial Rounded MT Bold"/>
              </a:rPr>
              <a:t>Hægt</a:t>
            </a:r>
            <a:r>
              <a:rPr lang="hu-HU" altLang="hu-HU" sz="1400" dirty="0">
                <a:solidFill>
                  <a:schemeClr val="tx1"/>
                </a:solidFill>
                <a:latin typeface="Arial Rounded MT Bold"/>
              </a:rPr>
              <a:t> </a:t>
            </a:r>
            <a:r>
              <a:rPr lang="hu-HU" altLang="hu-HU" sz="1400" dirty="0" err="1">
                <a:solidFill>
                  <a:schemeClr val="tx1"/>
                </a:solidFill>
                <a:latin typeface="Arial Rounded MT Bold"/>
              </a:rPr>
              <a:t>er</a:t>
            </a:r>
            <a:r>
              <a:rPr lang="hu-HU" altLang="hu-HU" sz="1400" dirty="0">
                <a:solidFill>
                  <a:schemeClr val="tx1"/>
                </a:solidFill>
                <a:latin typeface="Arial Rounded MT Bold"/>
              </a:rPr>
              <a:t> </a:t>
            </a:r>
            <a:r>
              <a:rPr lang="hu-HU" altLang="hu-HU" sz="1400" dirty="0" err="1">
                <a:solidFill>
                  <a:schemeClr val="tx1"/>
                </a:solidFill>
                <a:latin typeface="Arial Rounded MT Bold"/>
              </a:rPr>
              <a:t>að</a:t>
            </a:r>
            <a:r>
              <a:rPr lang="hu-HU" altLang="hu-HU" sz="1400" dirty="0">
                <a:solidFill>
                  <a:schemeClr val="tx1"/>
                </a:solidFill>
                <a:latin typeface="Arial Rounded MT Bold"/>
              </a:rPr>
              <a:t> </a:t>
            </a:r>
            <a:r>
              <a:rPr lang="hu-HU" altLang="hu-HU" sz="1400" dirty="0" err="1">
                <a:solidFill>
                  <a:schemeClr val="tx1"/>
                </a:solidFill>
                <a:latin typeface="Arial Rounded MT Bold"/>
              </a:rPr>
              <a:t>ákvarða</a:t>
            </a:r>
            <a:r>
              <a:rPr lang="hu-HU" altLang="hu-HU" sz="1400" dirty="0">
                <a:solidFill>
                  <a:schemeClr val="tx1"/>
                </a:solidFill>
                <a:latin typeface="Arial Rounded MT Bold"/>
              </a:rPr>
              <a:t> </a:t>
            </a:r>
            <a:r>
              <a:rPr lang="hu-HU" altLang="hu-HU" sz="1400" dirty="0" err="1">
                <a:solidFill>
                  <a:schemeClr val="tx1"/>
                </a:solidFill>
                <a:latin typeface="Arial Rounded MT Bold"/>
              </a:rPr>
              <a:t>þetta</a:t>
            </a:r>
            <a:r>
              <a:rPr lang="hu-HU" altLang="hu-HU" sz="1400" dirty="0">
                <a:solidFill>
                  <a:schemeClr val="tx1"/>
                </a:solidFill>
                <a:latin typeface="Arial Rounded MT Bold"/>
              </a:rPr>
              <a:t> </a:t>
            </a:r>
            <a:r>
              <a:rPr lang="hu-HU" altLang="hu-HU" sz="1400" dirty="0" err="1">
                <a:solidFill>
                  <a:schemeClr val="tx1"/>
                </a:solidFill>
                <a:latin typeface="Arial Rounded MT Bold"/>
              </a:rPr>
              <a:t>annað</a:t>
            </a:r>
            <a:r>
              <a:rPr lang="hu-HU" altLang="hu-HU" sz="1400" dirty="0">
                <a:solidFill>
                  <a:schemeClr val="tx1"/>
                </a:solidFill>
                <a:latin typeface="Arial Rounded MT Bold"/>
              </a:rPr>
              <a:t> </a:t>
            </a:r>
            <a:r>
              <a:rPr lang="hu-HU" altLang="hu-HU" sz="1400" dirty="0" err="1">
                <a:solidFill>
                  <a:schemeClr val="tx1"/>
                </a:solidFill>
                <a:latin typeface="Arial Rounded MT Bold"/>
              </a:rPr>
              <a:t>hvort</a:t>
            </a:r>
            <a:r>
              <a:rPr lang="hu-HU" altLang="hu-HU" sz="1400" dirty="0">
                <a:solidFill>
                  <a:schemeClr val="tx1"/>
                </a:solidFill>
                <a:latin typeface="Arial Rounded MT Bold"/>
              </a:rPr>
              <a:t> </a:t>
            </a:r>
            <a:r>
              <a:rPr lang="hu-HU" altLang="hu-HU" sz="1400" dirty="0" err="1">
                <a:solidFill>
                  <a:schemeClr val="tx1"/>
                </a:solidFill>
                <a:latin typeface="Arial Rounded MT Bold"/>
              </a:rPr>
              <a:t>áður</a:t>
            </a:r>
            <a:r>
              <a:rPr lang="hu-HU" altLang="hu-HU" sz="1400" dirty="0">
                <a:solidFill>
                  <a:schemeClr val="tx1"/>
                </a:solidFill>
                <a:latin typeface="Arial Rounded MT Bold"/>
              </a:rPr>
              <a:t> </a:t>
            </a:r>
            <a:r>
              <a:rPr lang="hu-HU" altLang="hu-HU" sz="1400" dirty="0" err="1">
                <a:solidFill>
                  <a:schemeClr val="tx1"/>
                </a:solidFill>
                <a:latin typeface="Arial Rounded MT Bold"/>
              </a:rPr>
              <a:t>eða</a:t>
            </a:r>
            <a:r>
              <a:rPr lang="hu-HU" altLang="hu-HU" sz="1400" dirty="0">
                <a:solidFill>
                  <a:schemeClr val="tx1"/>
                </a:solidFill>
                <a:latin typeface="Arial Rounded MT Bold"/>
              </a:rPr>
              <a:t> </a:t>
            </a:r>
            <a:r>
              <a:rPr lang="hu-HU" altLang="hu-HU" sz="1400" dirty="0" err="1">
                <a:solidFill>
                  <a:schemeClr val="tx1"/>
                </a:solidFill>
                <a:latin typeface="Arial Rounded MT Bold"/>
              </a:rPr>
              <a:t>eftir</a:t>
            </a:r>
            <a:r>
              <a:rPr lang="hu-HU" altLang="hu-HU" sz="1400" dirty="0">
                <a:solidFill>
                  <a:schemeClr val="tx1"/>
                </a:solidFill>
                <a:latin typeface="Arial Rounded MT Bold"/>
              </a:rPr>
              <a:t> </a:t>
            </a:r>
            <a:r>
              <a:rPr lang="hu-HU" altLang="hu-HU" sz="1400" dirty="0" err="1">
                <a:solidFill>
                  <a:schemeClr val="tx1"/>
                </a:solidFill>
                <a:latin typeface="Arial Rounded MT Bold"/>
              </a:rPr>
              <a:t>að</a:t>
            </a:r>
            <a:r>
              <a:rPr lang="hu-HU" altLang="hu-HU" sz="1400" dirty="0">
                <a:solidFill>
                  <a:schemeClr val="tx1"/>
                </a:solidFill>
                <a:latin typeface="Arial Rounded MT Bold"/>
              </a:rPr>
              <a:t> </a:t>
            </a:r>
            <a:r>
              <a:rPr lang="hu-HU" altLang="hu-HU" sz="1400" dirty="0" err="1">
                <a:solidFill>
                  <a:schemeClr val="tx1"/>
                </a:solidFill>
                <a:latin typeface="Arial Rounded MT Bold"/>
              </a:rPr>
              <a:t>búið</a:t>
            </a:r>
            <a:r>
              <a:rPr lang="hu-HU" altLang="hu-HU" sz="1400" dirty="0">
                <a:solidFill>
                  <a:schemeClr val="tx1"/>
                </a:solidFill>
                <a:latin typeface="Arial Rounded MT Bold"/>
              </a:rPr>
              <a:t> </a:t>
            </a:r>
            <a:r>
              <a:rPr lang="hu-HU" altLang="hu-HU" sz="1400" dirty="0" err="1">
                <a:solidFill>
                  <a:schemeClr val="tx1"/>
                </a:solidFill>
                <a:latin typeface="Arial Rounded MT Bold"/>
              </a:rPr>
              <a:t>er</a:t>
            </a:r>
            <a:r>
              <a:rPr lang="hu-HU" altLang="hu-HU" sz="1400" dirty="0">
                <a:solidFill>
                  <a:schemeClr val="tx1"/>
                </a:solidFill>
                <a:latin typeface="Arial Rounded MT Bold"/>
              </a:rPr>
              <a:t> </a:t>
            </a:r>
            <a:r>
              <a:rPr lang="hu-HU" altLang="hu-HU" sz="1400" dirty="0" err="1">
                <a:solidFill>
                  <a:schemeClr val="tx1"/>
                </a:solidFill>
                <a:latin typeface="Arial Rounded MT Bold"/>
              </a:rPr>
              <a:t>að</a:t>
            </a:r>
            <a:r>
              <a:rPr lang="hu-HU" altLang="hu-HU" sz="1400" dirty="0">
                <a:solidFill>
                  <a:schemeClr val="tx1"/>
                </a:solidFill>
                <a:latin typeface="Arial Rounded MT Bold"/>
              </a:rPr>
              <a:t> </a:t>
            </a:r>
            <a:r>
              <a:rPr lang="hu-HU" altLang="hu-HU" sz="1400" dirty="0" err="1">
                <a:solidFill>
                  <a:schemeClr val="tx1"/>
                </a:solidFill>
                <a:latin typeface="Arial Rounded MT Bold"/>
              </a:rPr>
              <a:t>skrifa</a:t>
            </a:r>
            <a:r>
              <a:rPr lang="hu-HU" altLang="hu-HU" sz="1400" dirty="0">
                <a:solidFill>
                  <a:schemeClr val="tx1"/>
                </a:solidFill>
                <a:latin typeface="Arial Rounded MT Bold"/>
              </a:rPr>
              <a:t>.</a:t>
            </a:r>
          </a:p>
          <a:p>
            <a:endParaRPr lang="en-IE" sz="1800" dirty="0"/>
          </a:p>
        </p:txBody>
      </p:sp>
      <p:sp>
        <p:nvSpPr>
          <p:cNvPr id="7" name="Line 1"/>
          <p:cNvSpPr>
            <a:spLocks noChangeShapeType="1"/>
          </p:cNvSpPr>
          <p:nvPr/>
        </p:nvSpPr>
        <p:spPr bwMode="auto">
          <a:xfrm flipH="1" flipV="1">
            <a:off x="1555634" y="250545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8" name="Line 1"/>
          <p:cNvSpPr>
            <a:spLocks noChangeShapeType="1"/>
          </p:cNvSpPr>
          <p:nvPr/>
        </p:nvSpPr>
        <p:spPr bwMode="auto">
          <a:xfrm flipH="1" flipV="1">
            <a:off x="2321420" y="2961818"/>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12" name="Picture 11"/>
          <p:cNvPicPr/>
          <p:nvPr/>
        </p:nvPicPr>
        <p:blipFill>
          <a:blip r:embed="rId2"/>
          <a:stretch>
            <a:fillRect/>
          </a:stretch>
        </p:blipFill>
        <p:spPr>
          <a:xfrm>
            <a:off x="1173872" y="2034387"/>
            <a:ext cx="6798089" cy="2423400"/>
          </a:xfrm>
          <a:prstGeom prst="rect">
            <a:avLst/>
          </a:prstGeom>
        </p:spPr>
      </p:pic>
      <p:sp>
        <p:nvSpPr>
          <p:cNvPr id="13" name="Line 1"/>
          <p:cNvSpPr>
            <a:spLocks noChangeShapeType="1"/>
          </p:cNvSpPr>
          <p:nvPr/>
        </p:nvSpPr>
        <p:spPr bwMode="auto">
          <a:xfrm flipH="1" flipV="1">
            <a:off x="1896656" y="25800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4" name="Line 1"/>
          <p:cNvSpPr>
            <a:spLocks noChangeShapeType="1"/>
          </p:cNvSpPr>
          <p:nvPr/>
        </p:nvSpPr>
        <p:spPr bwMode="auto">
          <a:xfrm flipH="1" flipV="1">
            <a:off x="2486671" y="258000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5" name="Line 1"/>
          <p:cNvSpPr>
            <a:spLocks noChangeShapeType="1"/>
          </p:cNvSpPr>
          <p:nvPr/>
        </p:nvSpPr>
        <p:spPr bwMode="auto">
          <a:xfrm flipH="1" flipV="1">
            <a:off x="1730384" y="258000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6" name="Line 1"/>
          <p:cNvSpPr>
            <a:spLocks noChangeShapeType="1"/>
          </p:cNvSpPr>
          <p:nvPr/>
        </p:nvSpPr>
        <p:spPr bwMode="auto">
          <a:xfrm flipH="1" flipV="1">
            <a:off x="2068548" y="2576186"/>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415363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0757"/>
            <a:ext cx="8257350" cy="1668782"/>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Töflureiknir</a:t>
            </a:r>
            <a:r>
              <a:rPr lang="en-GB" sz="3600" dirty="0">
                <a:solidFill>
                  <a:schemeClr val="tx1"/>
                </a:solidFill>
              </a:rPr>
              <a:t>/</a:t>
            </a:r>
            <a:r>
              <a:rPr lang="en-GB" sz="3600" dirty="0" err="1">
                <a:solidFill>
                  <a:schemeClr val="tx1"/>
                </a:solidFill>
              </a:rPr>
              <a:t>Tækjastikur</a:t>
            </a:r>
            <a:br>
              <a:rPr lang="en-GB" sz="3600" dirty="0">
                <a:solidFill>
                  <a:schemeClr val="tx1"/>
                </a:solidFill>
              </a:rPr>
            </a:br>
            <a:r>
              <a:rPr lang="hu-HU" altLang="hu-HU" dirty="0" err="1">
                <a:solidFill>
                  <a:schemeClr val="tx1"/>
                </a:solidFill>
                <a:latin typeface="Arial Rounded MT Bold"/>
              </a:rPr>
              <a:t>Veldu</a:t>
            </a:r>
            <a:r>
              <a:rPr lang="hu-HU" altLang="hu-HU" dirty="0">
                <a:solidFill>
                  <a:schemeClr val="tx1"/>
                </a:solidFill>
                <a:latin typeface="Arial Rounded MT Bold"/>
              </a:rPr>
              <a:t> </a:t>
            </a:r>
            <a:r>
              <a:rPr lang="hu-HU" altLang="hu-HU" dirty="0" err="1">
                <a:solidFill>
                  <a:schemeClr val="tx1"/>
                </a:solidFill>
                <a:latin typeface="Arial Rounded MT Bold"/>
              </a:rPr>
              <a:t>leturgerð</a:t>
            </a:r>
            <a:r>
              <a:rPr lang="hu-HU" altLang="hu-HU" dirty="0">
                <a:solidFill>
                  <a:schemeClr val="tx1"/>
                </a:solidFill>
                <a:latin typeface="Arial Rounded MT Bold"/>
              </a:rPr>
              <a:t> </a:t>
            </a:r>
            <a:r>
              <a:rPr lang="hu-HU" altLang="hu-HU" dirty="0" err="1">
                <a:solidFill>
                  <a:schemeClr val="tx1"/>
                </a:solidFill>
                <a:latin typeface="Arial Rounded MT Bold"/>
              </a:rPr>
              <a:t>og</a:t>
            </a:r>
            <a:r>
              <a:rPr lang="hu-HU" altLang="hu-HU" dirty="0">
                <a:solidFill>
                  <a:schemeClr val="tx1"/>
                </a:solidFill>
                <a:latin typeface="Arial Rounded MT Bold"/>
              </a:rPr>
              <a:t> </a:t>
            </a:r>
            <a:r>
              <a:rPr lang="hu-HU" altLang="hu-HU" dirty="0" err="1">
                <a:solidFill>
                  <a:schemeClr val="tx1"/>
                </a:solidFill>
                <a:latin typeface="Arial Rounded MT Bold"/>
              </a:rPr>
              <a:t>stærð</a:t>
            </a:r>
            <a:r>
              <a:rPr lang="hu-HU" altLang="hu-HU" dirty="0">
                <a:solidFill>
                  <a:schemeClr val="tx1"/>
                </a:solidFill>
                <a:latin typeface="Arial Rounded MT Bold"/>
              </a:rPr>
              <a:t>.</a:t>
            </a:r>
            <a:br>
              <a:rPr lang="hu-HU" altLang="hu-HU" dirty="0">
                <a:latin typeface="Arial Rounded MT Bold" panose="020F0704030504030204" pitchFamily="34" charset="0"/>
              </a:rPr>
            </a:br>
            <a:br>
              <a:rPr lang="hu-HU" altLang="hu-HU" dirty="0"/>
            </a:br>
            <a:endParaRPr lang="en-IE" dirty="0"/>
          </a:p>
        </p:txBody>
      </p:sp>
      <p:sp>
        <p:nvSpPr>
          <p:cNvPr id="3" name="Text Placeholder 2"/>
          <p:cNvSpPr>
            <a:spLocks noGrp="1"/>
          </p:cNvSpPr>
          <p:nvPr>
            <p:ph type="body" idx="1"/>
          </p:nvPr>
        </p:nvSpPr>
        <p:spPr>
          <a:xfrm>
            <a:off x="-1727660" y="5488540"/>
            <a:ext cx="3309037" cy="143228"/>
          </a:xfrm>
        </p:spPr>
        <p:txBody>
          <a:bodyPr/>
          <a:lstStyle/>
          <a:p>
            <a:endParaRPr lang="en-IE" dirty="0"/>
          </a:p>
        </p:txBody>
      </p:sp>
      <p:sp>
        <p:nvSpPr>
          <p:cNvPr id="8" name="Line 1"/>
          <p:cNvSpPr>
            <a:spLocks noChangeShapeType="1"/>
          </p:cNvSpPr>
          <p:nvPr/>
        </p:nvSpPr>
        <p:spPr bwMode="auto">
          <a:xfrm flipH="1" flipV="1">
            <a:off x="1771182" y="2147969"/>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9" name="Picture 8"/>
          <p:cNvPicPr/>
          <p:nvPr/>
        </p:nvPicPr>
        <p:blipFill>
          <a:blip r:embed="rId2"/>
          <a:stretch>
            <a:fillRect/>
          </a:stretch>
        </p:blipFill>
        <p:spPr>
          <a:xfrm>
            <a:off x="651054" y="1930967"/>
            <a:ext cx="7759916" cy="2592511"/>
          </a:xfrm>
          <a:prstGeom prst="rect">
            <a:avLst/>
          </a:prstGeom>
        </p:spPr>
      </p:pic>
      <p:sp>
        <p:nvSpPr>
          <p:cNvPr id="10" name="Line 1"/>
          <p:cNvSpPr>
            <a:spLocks noChangeShapeType="1"/>
          </p:cNvSpPr>
          <p:nvPr/>
        </p:nvSpPr>
        <p:spPr bwMode="auto">
          <a:xfrm flipH="1" flipV="1">
            <a:off x="1923209"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1" name="Line 1"/>
          <p:cNvSpPr>
            <a:spLocks noChangeShapeType="1"/>
          </p:cNvSpPr>
          <p:nvPr/>
        </p:nvSpPr>
        <p:spPr bwMode="auto">
          <a:xfrm flipH="1" flipV="1">
            <a:off x="2193183" y="2283463"/>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10604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109727"/>
            <a:ext cx="8154937" cy="1250899"/>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Töflureiknir</a:t>
            </a:r>
            <a:r>
              <a:rPr lang="en-GB" sz="3600" dirty="0">
                <a:solidFill>
                  <a:schemeClr val="tx1"/>
                </a:solidFill>
              </a:rPr>
              <a:t>/</a:t>
            </a:r>
            <a:r>
              <a:rPr lang="en-GB" sz="3600" dirty="0" err="1">
                <a:solidFill>
                  <a:schemeClr val="tx1"/>
                </a:solidFill>
              </a:rPr>
              <a:t>Tækjastikur</a:t>
            </a:r>
            <a:endParaRPr lang="en-IE" sz="3600" dirty="0" err="1">
              <a:solidFill>
                <a:schemeClr val="tx1"/>
              </a:solidFill>
            </a:endParaRPr>
          </a:p>
        </p:txBody>
      </p:sp>
      <p:sp>
        <p:nvSpPr>
          <p:cNvPr id="3" name="Text Placeholder 2"/>
          <p:cNvSpPr>
            <a:spLocks noGrp="1"/>
          </p:cNvSpPr>
          <p:nvPr>
            <p:ph type="body" idx="1"/>
          </p:nvPr>
        </p:nvSpPr>
        <p:spPr>
          <a:xfrm>
            <a:off x="886650" y="1126541"/>
            <a:ext cx="7370700" cy="3799167"/>
          </a:xfrm>
        </p:spPr>
        <p:txBody>
          <a:bodyPr/>
          <a:lstStyle/>
          <a:p>
            <a:pPr marL="76200" indent="0">
              <a:buNone/>
            </a:pPr>
            <a:r>
              <a:rPr lang="en-GB" altLang="hu-HU" dirty="0">
                <a:latin typeface="Arial Rounded MT Bold"/>
              </a:rPr>
              <a:t>           </a:t>
            </a:r>
            <a:r>
              <a:rPr lang="en-GB" altLang="hu-HU" dirty="0" err="1">
                <a:latin typeface="Arial Rounded MT Bold"/>
              </a:rPr>
              <a:t>Þú</a:t>
            </a:r>
            <a:r>
              <a:rPr lang="en-GB" altLang="hu-HU" dirty="0">
                <a:latin typeface="Arial Rounded MT Bold"/>
              </a:rPr>
              <a:t> </a:t>
            </a:r>
            <a:r>
              <a:rPr lang="en-GB" altLang="hu-HU" dirty="0" err="1">
                <a:latin typeface="Arial Rounded MT Bold"/>
              </a:rPr>
              <a:t>getur</a:t>
            </a:r>
            <a:r>
              <a:rPr lang="en-GB" altLang="hu-HU" dirty="0">
                <a:latin typeface="Arial Rounded MT Bold"/>
              </a:rPr>
              <a:t> </a:t>
            </a:r>
            <a:r>
              <a:rPr lang="en-GB" altLang="hu-HU" dirty="0" err="1">
                <a:latin typeface="Arial Rounded MT Bold"/>
              </a:rPr>
              <a:t>líka</a:t>
            </a:r>
            <a:r>
              <a:rPr lang="en-GB" altLang="hu-HU" dirty="0">
                <a:latin typeface="Arial Rounded MT Bold"/>
              </a:rPr>
              <a:t> </a:t>
            </a:r>
            <a:r>
              <a:rPr lang="en-GB" altLang="hu-HU" dirty="0" err="1">
                <a:latin typeface="Arial Rounded MT Bold"/>
              </a:rPr>
              <a:t>litað</a:t>
            </a:r>
            <a:r>
              <a:rPr lang="en-GB" altLang="hu-HU" dirty="0">
                <a:latin typeface="Arial Rounded MT Bold"/>
              </a:rPr>
              <a:t> </a:t>
            </a:r>
            <a:r>
              <a:rPr lang="en-GB" altLang="hu-HU" dirty="0" err="1">
                <a:latin typeface="Arial Rounded MT Bold"/>
              </a:rPr>
              <a:t>dálkana</a:t>
            </a:r>
            <a:r>
              <a:rPr lang="hu-HU" altLang="hu-HU" sz="2800" dirty="0">
                <a:solidFill>
                  <a:schemeClr val="tx1"/>
                </a:solidFill>
                <a:latin typeface="Arial Rounded MT Bold"/>
              </a:rPr>
              <a:t>.</a:t>
            </a:r>
          </a:p>
          <a:p>
            <a:endParaRPr lang="en-IE" dirty="0"/>
          </a:p>
        </p:txBody>
      </p:sp>
      <p:sp>
        <p:nvSpPr>
          <p:cNvPr id="5" name="Line 1"/>
          <p:cNvSpPr>
            <a:spLocks noChangeShapeType="1"/>
          </p:cNvSpPr>
          <p:nvPr/>
        </p:nvSpPr>
        <p:spPr bwMode="auto">
          <a:xfrm flipH="1" flipV="1">
            <a:off x="6515868"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p:cNvPicPr/>
          <p:nvPr/>
        </p:nvPicPr>
        <p:blipFill>
          <a:blip r:embed="rId2"/>
          <a:stretch>
            <a:fillRect/>
          </a:stretch>
        </p:blipFill>
        <p:spPr>
          <a:xfrm>
            <a:off x="873702" y="1879054"/>
            <a:ext cx="7359091" cy="2423400"/>
          </a:xfrm>
          <a:prstGeom prst="rect">
            <a:avLst/>
          </a:prstGeom>
        </p:spPr>
      </p:pic>
      <p:sp>
        <p:nvSpPr>
          <p:cNvPr id="7" name="Line 1"/>
          <p:cNvSpPr>
            <a:spLocks noChangeShapeType="1"/>
          </p:cNvSpPr>
          <p:nvPr/>
        </p:nvSpPr>
        <p:spPr bwMode="auto">
          <a:xfrm flipH="1" flipV="1">
            <a:off x="2388413" y="2362364"/>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86427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4" y="109728"/>
            <a:ext cx="8427110" cy="2143354"/>
          </a:xfrm>
        </p:spPr>
        <p:txBody>
          <a:bodyPr/>
          <a:lstStyle/>
          <a:p>
            <a:pPr algn="ctr"/>
            <a:r>
              <a:rPr lang="en-GB" sz="3200" dirty="0">
                <a:solidFill>
                  <a:schemeClr val="tx1"/>
                </a:solidFill>
              </a:rPr>
              <a:t>2. </a:t>
            </a:r>
            <a:r>
              <a:rPr lang="en-GB" sz="3200" dirty="0" err="1">
                <a:solidFill>
                  <a:schemeClr val="tx1"/>
                </a:solidFill>
              </a:rPr>
              <a:t>Hluti</a:t>
            </a:r>
            <a:br>
              <a:rPr lang="en-GB" sz="3200" dirty="0">
                <a:solidFill>
                  <a:schemeClr val="tx1"/>
                </a:solidFill>
              </a:rPr>
            </a:br>
            <a:r>
              <a:rPr lang="en-GB" sz="3200" dirty="0" err="1">
                <a:solidFill>
                  <a:schemeClr val="tx1"/>
                </a:solidFill>
              </a:rPr>
              <a:t>Töflureiknir</a:t>
            </a:r>
            <a:r>
              <a:rPr lang="en-GB" sz="3200" dirty="0">
                <a:solidFill>
                  <a:schemeClr val="tx1"/>
                </a:solidFill>
              </a:rPr>
              <a:t>/</a:t>
            </a:r>
            <a:r>
              <a:rPr lang="en-GB" sz="3200" dirty="0" err="1">
                <a:solidFill>
                  <a:schemeClr val="tx1"/>
                </a:solidFill>
              </a:rPr>
              <a:t>Tækjastikur</a:t>
            </a:r>
            <a:br>
              <a:rPr lang="en-GB" dirty="0">
                <a:solidFill>
                  <a:schemeClr val="tx1"/>
                </a:solidFill>
              </a:rPr>
            </a:br>
            <a:br>
              <a:rPr lang="en-GB" dirty="0">
                <a:solidFill>
                  <a:schemeClr val="tx1"/>
                </a:solidFill>
              </a:rPr>
            </a:br>
            <a:r>
              <a:rPr lang="en-GB" sz="2800" dirty="0" err="1">
                <a:solidFill>
                  <a:schemeClr val="tx1"/>
                </a:solidFill>
              </a:rPr>
              <a:t>Þú</a:t>
            </a:r>
            <a:r>
              <a:rPr lang="en-GB" sz="2800" dirty="0">
                <a:solidFill>
                  <a:schemeClr val="tx1"/>
                </a:solidFill>
              </a:rPr>
              <a:t> </a:t>
            </a:r>
            <a:r>
              <a:rPr lang="en-GB" sz="2800" dirty="0" err="1">
                <a:solidFill>
                  <a:schemeClr val="tx1"/>
                </a:solidFill>
              </a:rPr>
              <a:t>getur</a:t>
            </a:r>
            <a:r>
              <a:rPr lang="en-GB" sz="2800" dirty="0">
                <a:solidFill>
                  <a:schemeClr val="tx1"/>
                </a:solidFill>
              </a:rPr>
              <a:t> </a:t>
            </a:r>
            <a:r>
              <a:rPr lang="en-GB" sz="2800" dirty="0" err="1">
                <a:solidFill>
                  <a:schemeClr val="tx1"/>
                </a:solidFill>
              </a:rPr>
              <a:t>valið</a:t>
            </a:r>
            <a:r>
              <a:rPr lang="en-GB" sz="2800" dirty="0">
                <a:solidFill>
                  <a:schemeClr val="tx1"/>
                </a:solidFill>
              </a:rPr>
              <a:t> </a:t>
            </a:r>
            <a:r>
              <a:rPr lang="en-GB" sz="2800" dirty="0" err="1">
                <a:solidFill>
                  <a:schemeClr val="tx1"/>
                </a:solidFill>
              </a:rPr>
              <a:t>mismunandi</a:t>
            </a:r>
            <a:r>
              <a:rPr lang="en-GB" sz="2800" dirty="0">
                <a:solidFill>
                  <a:schemeClr val="tx1"/>
                </a:solidFill>
              </a:rPr>
              <a:t> </a:t>
            </a:r>
            <a:r>
              <a:rPr lang="en-GB" sz="2800" dirty="0" err="1">
                <a:solidFill>
                  <a:schemeClr val="tx1"/>
                </a:solidFill>
              </a:rPr>
              <a:t>jaðarlínur</a:t>
            </a:r>
            <a:r>
              <a:rPr lang="en-GB" sz="2800" dirty="0">
                <a:solidFill>
                  <a:schemeClr val="tx1"/>
                </a:solidFill>
              </a:rPr>
              <a:t> </a:t>
            </a:r>
            <a:endParaRPr lang="en-IE" sz="2800" dirty="0">
              <a:solidFill>
                <a:schemeClr val="tx1"/>
              </a:solidFill>
            </a:endParaRPr>
          </a:p>
        </p:txBody>
      </p:sp>
      <p:pic>
        <p:nvPicPr>
          <p:cNvPr id="3" name="Picture 2"/>
          <p:cNvPicPr>
            <a:picLocks noChangeAspect="1"/>
          </p:cNvPicPr>
          <p:nvPr/>
        </p:nvPicPr>
        <p:blipFill>
          <a:blip r:embed="rId2"/>
          <a:stretch>
            <a:fillRect/>
          </a:stretch>
        </p:blipFill>
        <p:spPr>
          <a:xfrm>
            <a:off x="722058" y="2094198"/>
            <a:ext cx="7246342" cy="2420322"/>
          </a:xfrm>
          <a:prstGeom prst="rect">
            <a:avLst/>
          </a:prstGeom>
        </p:spPr>
      </p:pic>
      <p:sp>
        <p:nvSpPr>
          <p:cNvPr id="8" name="Line 1"/>
          <p:cNvSpPr>
            <a:spLocks noChangeShapeType="1"/>
          </p:cNvSpPr>
          <p:nvPr/>
        </p:nvSpPr>
        <p:spPr bwMode="auto">
          <a:xfrm flipH="1" flipV="1">
            <a:off x="1860731" y="253445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38611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19456"/>
            <a:ext cx="7855014" cy="1126541"/>
          </a:xfrm>
        </p:spPr>
        <p:txBody>
          <a:bodyPr/>
          <a:lstStyle/>
          <a:p>
            <a:pPr algn="ctr"/>
            <a:r>
              <a:rPr lang="en-GB" sz="3600" dirty="0">
                <a:solidFill>
                  <a:schemeClr val="tx1"/>
                </a:solidFill>
              </a:rPr>
              <a:t>1. </a:t>
            </a:r>
            <a:r>
              <a:rPr lang="en-GB" sz="3600" dirty="0" err="1">
                <a:solidFill>
                  <a:schemeClr val="tx1"/>
                </a:solidFill>
              </a:rPr>
              <a:t>Hluti</a:t>
            </a:r>
            <a:br>
              <a:rPr lang="en-GB" sz="3600" dirty="0">
                <a:solidFill>
                  <a:schemeClr val="tx1"/>
                </a:solidFill>
              </a:rPr>
            </a:br>
            <a:r>
              <a:rPr lang="en-GB" sz="3600" dirty="0" err="1">
                <a:solidFill>
                  <a:schemeClr val="tx1"/>
                </a:solidFill>
              </a:rPr>
              <a:t>Tölvubúnaður</a:t>
            </a:r>
            <a:br>
              <a:rPr lang="en-IE" dirty="0">
                <a:solidFill>
                  <a:schemeClr val="tx1"/>
                </a:solidFill>
              </a:rPr>
            </a:br>
            <a:endParaRPr lang="en-IE" dirty="0"/>
          </a:p>
        </p:txBody>
      </p:sp>
      <p:sp>
        <p:nvSpPr>
          <p:cNvPr id="3" name="Text Placeholder 2"/>
          <p:cNvSpPr>
            <a:spLocks noGrp="1"/>
          </p:cNvSpPr>
          <p:nvPr>
            <p:ph type="body" idx="1"/>
          </p:nvPr>
        </p:nvSpPr>
        <p:spPr>
          <a:xfrm>
            <a:off x="0" y="1060704"/>
            <a:ext cx="9070848" cy="3865004"/>
          </a:xfrm>
        </p:spPr>
        <p:txBody>
          <a:bodyPr/>
          <a:lstStyle/>
          <a:p>
            <a:pPr marL="76200" indent="0">
              <a:buNone/>
            </a:pPr>
            <a:endParaRPr lang="en-IE" b="1" dirty="0">
              <a:solidFill>
                <a:schemeClr val="tx1"/>
              </a:solidFill>
            </a:endParaRPr>
          </a:p>
          <a:p>
            <a:pPr marL="76200" indent="0">
              <a:buNone/>
            </a:pPr>
            <a:r>
              <a:rPr lang="en-IE" b="1" dirty="0" err="1">
                <a:solidFill>
                  <a:schemeClr val="tx1"/>
                </a:solidFill>
              </a:rPr>
              <a:t>Hér</a:t>
            </a:r>
            <a:r>
              <a:rPr lang="en-IE" b="1" dirty="0">
                <a:solidFill>
                  <a:schemeClr val="tx1"/>
                </a:solidFill>
              </a:rPr>
              <a:t> </a:t>
            </a:r>
            <a:r>
              <a:rPr lang="en-IE" b="1" dirty="0" err="1">
                <a:solidFill>
                  <a:schemeClr val="tx1"/>
                </a:solidFill>
              </a:rPr>
              <a:t>áður</a:t>
            </a:r>
            <a:r>
              <a:rPr lang="en-IE" b="1" dirty="0">
                <a:solidFill>
                  <a:schemeClr val="tx1"/>
                </a:solidFill>
              </a:rPr>
              <a:t> </a:t>
            </a:r>
            <a:r>
              <a:rPr lang="en-IE" b="1" dirty="0" err="1">
                <a:solidFill>
                  <a:schemeClr val="tx1"/>
                </a:solidFill>
              </a:rPr>
              <a:t>fyrr</a:t>
            </a:r>
            <a:r>
              <a:rPr lang="en-IE" b="1" dirty="0">
                <a:solidFill>
                  <a:schemeClr val="tx1"/>
                </a:solidFill>
              </a:rPr>
              <a:t> </a:t>
            </a:r>
            <a:r>
              <a:rPr lang="en-IE" b="1" dirty="0" err="1">
                <a:solidFill>
                  <a:schemeClr val="tx1"/>
                </a:solidFill>
              </a:rPr>
              <a:t>notaði</a:t>
            </a:r>
            <a:r>
              <a:rPr lang="en-IE" b="1" dirty="0">
                <a:solidFill>
                  <a:schemeClr val="tx1"/>
                </a:solidFill>
              </a:rPr>
              <a:t> </a:t>
            </a:r>
            <a:r>
              <a:rPr lang="en-IE" b="1" dirty="0" err="1">
                <a:solidFill>
                  <a:schemeClr val="tx1"/>
                </a:solidFill>
              </a:rPr>
              <a:t>mikill</a:t>
            </a:r>
            <a:r>
              <a:rPr lang="en-IE" b="1" dirty="0">
                <a:solidFill>
                  <a:schemeClr val="tx1"/>
                </a:solidFill>
              </a:rPr>
              <a:t> </a:t>
            </a:r>
            <a:r>
              <a:rPr lang="en-IE" b="1" dirty="0" err="1">
                <a:solidFill>
                  <a:schemeClr val="tx1"/>
                </a:solidFill>
              </a:rPr>
              <a:t>meirihluti</a:t>
            </a:r>
            <a:r>
              <a:rPr lang="en-IE" b="1" dirty="0">
                <a:solidFill>
                  <a:schemeClr val="tx1"/>
                </a:solidFill>
              </a:rPr>
              <a:t> </a:t>
            </a:r>
            <a:r>
              <a:rPr lang="en-IE" b="1" dirty="0" err="1">
                <a:solidFill>
                  <a:schemeClr val="tx1"/>
                </a:solidFill>
              </a:rPr>
              <a:t>fólks</a:t>
            </a:r>
            <a:r>
              <a:rPr lang="en-IE" b="1" dirty="0">
                <a:solidFill>
                  <a:schemeClr val="tx1"/>
                </a:solidFill>
              </a:rPr>
              <a:t> </a:t>
            </a:r>
            <a:r>
              <a:rPr lang="en-IE" b="1" dirty="0" err="1">
                <a:solidFill>
                  <a:schemeClr val="tx1"/>
                </a:solidFill>
              </a:rPr>
              <a:t>einkatölvu</a:t>
            </a:r>
            <a:r>
              <a:rPr lang="en-IE" b="1" dirty="0">
                <a:solidFill>
                  <a:schemeClr val="tx1"/>
                </a:solidFill>
              </a:rPr>
              <a:t> (PC)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tengjast</a:t>
            </a:r>
            <a:r>
              <a:rPr lang="en-IE" b="1" dirty="0">
                <a:solidFill>
                  <a:schemeClr val="tx1"/>
                </a:solidFill>
              </a:rPr>
              <a:t> </a:t>
            </a:r>
            <a:r>
              <a:rPr lang="en-IE" b="1" dirty="0" err="1">
                <a:solidFill>
                  <a:schemeClr val="tx1"/>
                </a:solidFill>
              </a:rPr>
              <a:t>Netinu</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undanförnu</a:t>
            </a:r>
            <a:r>
              <a:rPr lang="en-IE" b="1" dirty="0">
                <a:solidFill>
                  <a:schemeClr val="tx1"/>
                </a:solidFill>
              </a:rPr>
              <a:t> </a:t>
            </a:r>
            <a:r>
              <a:rPr lang="en-IE" b="1" dirty="0" err="1">
                <a:solidFill>
                  <a:schemeClr val="tx1"/>
                </a:solidFill>
              </a:rPr>
              <a:t>hefur</a:t>
            </a:r>
            <a:r>
              <a:rPr lang="en-IE" b="1" dirty="0">
                <a:solidFill>
                  <a:schemeClr val="tx1"/>
                </a:solidFill>
              </a:rPr>
              <a:t> </a:t>
            </a:r>
            <a:r>
              <a:rPr lang="en-IE" b="1" dirty="0" err="1">
                <a:solidFill>
                  <a:schemeClr val="tx1"/>
                </a:solidFill>
              </a:rPr>
              <a:t>þeim</a:t>
            </a:r>
            <a:r>
              <a:rPr lang="en-IE" b="1" dirty="0">
                <a:solidFill>
                  <a:schemeClr val="tx1"/>
                </a:solidFill>
              </a:rPr>
              <a:t> </a:t>
            </a:r>
            <a:r>
              <a:rPr lang="en-IE" b="1" dirty="0" err="1">
                <a:solidFill>
                  <a:schemeClr val="tx1"/>
                </a:solidFill>
              </a:rPr>
              <a:t>hins</a:t>
            </a:r>
            <a:r>
              <a:rPr lang="en-IE" b="1" dirty="0">
                <a:solidFill>
                  <a:schemeClr val="tx1"/>
                </a:solidFill>
              </a:rPr>
              <a:t> </a:t>
            </a:r>
            <a:r>
              <a:rPr lang="en-IE" b="1" dirty="0" err="1">
                <a:solidFill>
                  <a:schemeClr val="tx1"/>
                </a:solidFill>
              </a:rPr>
              <a:t>vegar</a:t>
            </a:r>
            <a:r>
              <a:rPr lang="en-IE" b="1" dirty="0">
                <a:solidFill>
                  <a:schemeClr val="tx1"/>
                </a:solidFill>
              </a:rPr>
              <a:t> </a:t>
            </a:r>
            <a:r>
              <a:rPr lang="en-IE" b="1" dirty="0" err="1">
                <a:solidFill>
                  <a:schemeClr val="tx1"/>
                </a:solidFill>
              </a:rPr>
              <a:t>fækkað</a:t>
            </a:r>
            <a:r>
              <a:rPr lang="en-IE" b="1" dirty="0">
                <a:solidFill>
                  <a:schemeClr val="tx1"/>
                </a:solidFill>
              </a:rPr>
              <a:t> </a:t>
            </a:r>
            <a:r>
              <a:rPr lang="en-IE" b="1" dirty="0" err="1">
                <a:solidFill>
                  <a:schemeClr val="tx1"/>
                </a:solidFill>
              </a:rPr>
              <a:t>hratt</a:t>
            </a:r>
            <a:r>
              <a:rPr lang="en-IE" b="1" dirty="0">
                <a:solidFill>
                  <a:schemeClr val="tx1"/>
                </a:solidFill>
              </a:rPr>
              <a:t> </a:t>
            </a:r>
            <a:r>
              <a:rPr lang="en-IE" b="1" dirty="0" err="1">
                <a:solidFill>
                  <a:schemeClr val="tx1"/>
                </a:solidFill>
              </a:rPr>
              <a:t>sem</a:t>
            </a:r>
            <a:r>
              <a:rPr lang="en-IE" b="1" dirty="0">
                <a:solidFill>
                  <a:schemeClr val="tx1"/>
                </a:solidFill>
              </a:rPr>
              <a:t> nota </a:t>
            </a:r>
            <a:r>
              <a:rPr lang="en-IE" b="1" dirty="0" err="1">
                <a:solidFill>
                  <a:schemeClr val="tx1"/>
                </a:solidFill>
              </a:rPr>
              <a:t>eingöngu</a:t>
            </a:r>
            <a:r>
              <a:rPr lang="en-IE" b="1" dirty="0">
                <a:solidFill>
                  <a:schemeClr val="tx1"/>
                </a:solidFill>
              </a:rPr>
              <a:t> </a:t>
            </a:r>
            <a:r>
              <a:rPr lang="en-IE" b="1" dirty="0" err="1">
                <a:solidFill>
                  <a:schemeClr val="tx1"/>
                </a:solidFill>
              </a:rPr>
              <a:t>tölvu</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vafra</a:t>
            </a:r>
            <a:r>
              <a:rPr lang="en-IE" b="1" dirty="0">
                <a:solidFill>
                  <a:schemeClr val="tx1"/>
                </a:solidFill>
              </a:rPr>
              <a:t> um </a:t>
            </a:r>
            <a:r>
              <a:rPr lang="en-IE" b="1" dirty="0" err="1">
                <a:solidFill>
                  <a:schemeClr val="tx1"/>
                </a:solidFill>
              </a:rPr>
              <a:t>Netið</a:t>
            </a:r>
            <a:r>
              <a:rPr lang="en-IE" b="1" dirty="0">
                <a:solidFill>
                  <a:schemeClr val="tx1"/>
                </a:solidFill>
              </a:rPr>
              <a:t>. </a:t>
            </a:r>
          </a:p>
          <a:p>
            <a:pPr marL="76200" indent="0">
              <a:buNone/>
            </a:pPr>
            <a:r>
              <a:rPr lang="en-IE" b="1" dirty="0" err="1">
                <a:solidFill>
                  <a:schemeClr val="tx1"/>
                </a:solidFill>
              </a:rPr>
              <a:t>Sífellt</a:t>
            </a:r>
            <a:r>
              <a:rPr lang="en-IE" b="1" dirty="0">
                <a:solidFill>
                  <a:schemeClr val="tx1"/>
                </a:solidFill>
              </a:rPr>
              <a:t> </a:t>
            </a:r>
            <a:r>
              <a:rPr lang="en-IE" b="1" dirty="0" err="1">
                <a:solidFill>
                  <a:schemeClr val="tx1"/>
                </a:solidFill>
              </a:rPr>
              <a:t>fleiri</a:t>
            </a:r>
            <a:r>
              <a:rPr lang="en-IE" b="1" dirty="0">
                <a:solidFill>
                  <a:schemeClr val="tx1"/>
                </a:solidFill>
              </a:rPr>
              <a:t> </a:t>
            </a:r>
            <a:r>
              <a:rPr lang="en-IE" b="1" dirty="0" err="1">
                <a:solidFill>
                  <a:schemeClr val="tx1"/>
                </a:solidFill>
              </a:rPr>
              <a:t>tæki</a:t>
            </a:r>
            <a:r>
              <a:rPr lang="en-IE" b="1" dirty="0">
                <a:solidFill>
                  <a:schemeClr val="tx1"/>
                </a:solidFill>
              </a:rPr>
              <a:t> </a:t>
            </a:r>
            <a:r>
              <a:rPr lang="en-IE" b="1" dirty="0" err="1">
                <a:solidFill>
                  <a:schemeClr val="tx1"/>
                </a:solidFill>
              </a:rPr>
              <a:t>eru</a:t>
            </a:r>
            <a:r>
              <a:rPr lang="en-IE" b="1" dirty="0">
                <a:solidFill>
                  <a:schemeClr val="tx1"/>
                </a:solidFill>
              </a:rPr>
              <a:t> </a:t>
            </a:r>
            <a:r>
              <a:rPr lang="en-IE" b="1" dirty="0" err="1">
                <a:solidFill>
                  <a:schemeClr val="tx1"/>
                </a:solidFill>
              </a:rPr>
              <a:t>nú</a:t>
            </a:r>
            <a:r>
              <a:rPr lang="en-IE" b="1" dirty="0">
                <a:solidFill>
                  <a:schemeClr val="tx1"/>
                </a:solidFill>
              </a:rPr>
              <a:t> </a:t>
            </a:r>
            <a:r>
              <a:rPr lang="en-IE" b="1" dirty="0" err="1">
                <a:solidFill>
                  <a:schemeClr val="tx1"/>
                </a:solidFill>
              </a:rPr>
              <a:t>notuð</a:t>
            </a:r>
            <a:r>
              <a:rPr lang="en-IE" b="1" dirty="0">
                <a:solidFill>
                  <a:schemeClr val="tx1"/>
                </a:solidFill>
              </a:rPr>
              <a:t> </a:t>
            </a:r>
            <a:r>
              <a:rPr lang="en-IE" b="1" dirty="0" err="1">
                <a:solidFill>
                  <a:schemeClr val="tx1"/>
                </a:solidFill>
              </a:rPr>
              <a:t>til</a:t>
            </a:r>
            <a:r>
              <a:rPr lang="en-IE" b="1" dirty="0">
                <a:solidFill>
                  <a:schemeClr val="tx1"/>
                </a:solidFill>
              </a:rPr>
              <a:t> </a:t>
            </a:r>
            <a:r>
              <a:rPr lang="en-IE" b="1" dirty="0" err="1">
                <a:solidFill>
                  <a:schemeClr val="tx1"/>
                </a:solidFill>
              </a:rPr>
              <a:t>að</a:t>
            </a:r>
            <a:r>
              <a:rPr lang="en-IE" b="1" dirty="0">
                <a:solidFill>
                  <a:schemeClr val="tx1"/>
                </a:solidFill>
              </a:rPr>
              <a:t> </a:t>
            </a:r>
            <a:r>
              <a:rPr lang="en-IE" b="1" dirty="0" err="1">
                <a:solidFill>
                  <a:schemeClr val="tx1"/>
                </a:solidFill>
              </a:rPr>
              <a:t>tengjast</a:t>
            </a:r>
            <a:r>
              <a:rPr lang="en-IE" b="1" dirty="0">
                <a:solidFill>
                  <a:schemeClr val="tx1"/>
                </a:solidFill>
              </a:rPr>
              <a:t> </a:t>
            </a:r>
            <a:r>
              <a:rPr lang="en-IE" b="1" dirty="0" err="1">
                <a:solidFill>
                  <a:schemeClr val="tx1"/>
                </a:solidFill>
              </a:rPr>
              <a:t>og</a:t>
            </a:r>
            <a:r>
              <a:rPr lang="en-IE" b="1" dirty="0">
                <a:solidFill>
                  <a:schemeClr val="tx1"/>
                </a:solidFill>
              </a:rPr>
              <a:t> nota </a:t>
            </a:r>
            <a:r>
              <a:rPr lang="en-IE" b="1" dirty="0" err="1">
                <a:solidFill>
                  <a:schemeClr val="tx1"/>
                </a:solidFill>
              </a:rPr>
              <a:t>Netið</a:t>
            </a:r>
            <a:r>
              <a:rPr lang="en-IE" b="1" dirty="0">
                <a:solidFill>
                  <a:schemeClr val="tx1"/>
                </a:solidFill>
              </a:rPr>
              <a:t>. </a:t>
            </a:r>
            <a:r>
              <a:rPr lang="en-IE" b="1" dirty="0" err="1">
                <a:solidFill>
                  <a:schemeClr val="tx1"/>
                </a:solidFill>
              </a:rPr>
              <a:t>Farið</a:t>
            </a:r>
            <a:r>
              <a:rPr lang="en-IE" b="1" dirty="0">
                <a:solidFill>
                  <a:schemeClr val="tx1"/>
                </a:solidFill>
              </a:rPr>
              <a:t> er </a:t>
            </a:r>
            <a:r>
              <a:rPr lang="en-IE" b="1" dirty="0" err="1">
                <a:solidFill>
                  <a:schemeClr val="tx1"/>
                </a:solidFill>
              </a:rPr>
              <a:t>yfir</a:t>
            </a:r>
            <a:r>
              <a:rPr lang="en-IE" b="1" dirty="0">
                <a:solidFill>
                  <a:schemeClr val="tx1"/>
                </a:solidFill>
              </a:rPr>
              <a:t> </a:t>
            </a:r>
            <a:r>
              <a:rPr lang="en-IE" b="1" dirty="0" err="1">
                <a:solidFill>
                  <a:schemeClr val="tx1"/>
                </a:solidFill>
              </a:rPr>
              <a:t>nokkur</a:t>
            </a:r>
            <a:r>
              <a:rPr lang="en-IE" b="1" dirty="0">
                <a:solidFill>
                  <a:schemeClr val="tx1"/>
                </a:solidFill>
              </a:rPr>
              <a:t> </a:t>
            </a:r>
            <a:r>
              <a:rPr lang="en-IE" b="1" dirty="0" err="1">
                <a:solidFill>
                  <a:schemeClr val="tx1"/>
                </a:solidFill>
              </a:rPr>
              <a:t>af</a:t>
            </a:r>
            <a:r>
              <a:rPr lang="en-IE" b="1" dirty="0">
                <a:solidFill>
                  <a:schemeClr val="tx1"/>
                </a:solidFill>
              </a:rPr>
              <a:t> </a:t>
            </a:r>
            <a:r>
              <a:rPr lang="en-IE" b="1" dirty="0" err="1">
                <a:solidFill>
                  <a:schemeClr val="tx1"/>
                </a:solidFill>
              </a:rPr>
              <a:t>algengustu</a:t>
            </a:r>
            <a:r>
              <a:rPr lang="en-IE" b="1" dirty="0">
                <a:solidFill>
                  <a:schemeClr val="tx1"/>
                </a:solidFill>
              </a:rPr>
              <a:t> </a:t>
            </a:r>
            <a:r>
              <a:rPr lang="en-IE" b="1" dirty="0" err="1">
                <a:solidFill>
                  <a:schemeClr val="tx1"/>
                </a:solidFill>
              </a:rPr>
              <a:t>tækjunum</a:t>
            </a:r>
            <a:r>
              <a:rPr lang="en-IE" b="1" dirty="0">
                <a:solidFill>
                  <a:schemeClr val="tx1"/>
                </a:solidFill>
              </a:rPr>
              <a:t> </a:t>
            </a:r>
            <a:r>
              <a:rPr lang="en-IE" b="1" dirty="0" err="1">
                <a:solidFill>
                  <a:schemeClr val="tx1"/>
                </a:solidFill>
              </a:rPr>
              <a:t>hér</a:t>
            </a:r>
            <a:r>
              <a:rPr lang="en-IE" b="1" dirty="0">
                <a:solidFill>
                  <a:schemeClr val="tx1"/>
                </a:solidFill>
              </a:rPr>
              <a:t> á </a:t>
            </a:r>
            <a:r>
              <a:rPr lang="en-IE" b="1" dirty="0" err="1">
                <a:solidFill>
                  <a:schemeClr val="tx1"/>
                </a:solidFill>
              </a:rPr>
              <a:t>eftir</a:t>
            </a:r>
            <a:r>
              <a:rPr lang="en-IE" b="1" dirty="0">
                <a:solidFill>
                  <a:schemeClr val="tx1"/>
                </a:solidFill>
              </a:rPr>
              <a:t>.</a:t>
            </a:r>
          </a:p>
          <a:p>
            <a:endParaRPr lang="en-IE" dirty="0"/>
          </a:p>
        </p:txBody>
      </p:sp>
    </p:spTree>
    <p:extLst>
      <p:ext uri="{BB962C8B-B14F-4D97-AF65-F5344CB8AC3E}">
        <p14:creationId xmlns:p14="http://schemas.microsoft.com/office/powerpoint/2010/main" val="337674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82" y="197602"/>
            <a:ext cx="8478317" cy="1182448"/>
          </a:xfrm>
        </p:spPr>
        <p:txBody>
          <a:bodyPr/>
          <a:lstStyle/>
          <a:p>
            <a:pPr algn="ctr"/>
            <a:r>
              <a:rPr lang="en-GB" altLang="hu-HU" sz="3200" dirty="0">
                <a:solidFill>
                  <a:schemeClr val="tx1"/>
                </a:solidFill>
                <a:latin typeface="Arial Rounded MT Bold"/>
              </a:rPr>
              <a:t>2. </a:t>
            </a:r>
            <a:r>
              <a:rPr lang="en-GB" altLang="hu-HU" sz="3200" dirty="0" err="1">
                <a:solidFill>
                  <a:schemeClr val="tx1"/>
                </a:solidFill>
                <a:latin typeface="Arial Rounded MT Bold"/>
              </a:rPr>
              <a:t>Hluti</a:t>
            </a:r>
            <a:br>
              <a:rPr lang="en-GB" altLang="hu-HU" sz="3200" dirty="0">
                <a:latin typeface="Arial Rounded MT Bold" panose="020F0704030504030204" pitchFamily="34" charset="0"/>
              </a:rPr>
            </a:br>
            <a:r>
              <a:rPr lang="en-GB" altLang="hu-HU" sz="3200" dirty="0" err="1">
                <a:solidFill>
                  <a:schemeClr val="tx1"/>
                </a:solidFill>
                <a:latin typeface="Arial Rounded MT Bold"/>
              </a:rPr>
              <a:t>Töflureiknir</a:t>
            </a:r>
            <a:r>
              <a:rPr lang="en-GB" altLang="hu-HU" sz="3200" dirty="0">
                <a:solidFill>
                  <a:schemeClr val="tx1"/>
                </a:solidFill>
                <a:latin typeface="Arial Rounded MT Bold"/>
              </a:rPr>
              <a:t>/</a:t>
            </a:r>
            <a:r>
              <a:rPr lang="en-GB" altLang="hu-HU" sz="3200" dirty="0" err="1">
                <a:solidFill>
                  <a:schemeClr val="tx1"/>
                </a:solidFill>
                <a:latin typeface="Arial Rounded MT Bold"/>
              </a:rPr>
              <a:t>Tækjastikur</a:t>
            </a:r>
            <a:br>
              <a:rPr lang="en-GB" altLang="hu-HU" sz="3200" dirty="0">
                <a:solidFill>
                  <a:schemeClr val="tx1"/>
                </a:solidFill>
                <a:latin typeface="Arial Rounded MT Bold"/>
              </a:rPr>
            </a:br>
            <a:br>
              <a:rPr lang="en-US" dirty="0"/>
            </a:br>
            <a:r>
              <a:rPr lang="en-GB" altLang="hu-HU" dirty="0" err="1">
                <a:solidFill>
                  <a:schemeClr val="tx1"/>
                </a:solidFill>
                <a:latin typeface="Arial Rounded MT Bold"/>
              </a:rPr>
              <a:t>Hægt</a:t>
            </a:r>
            <a:r>
              <a:rPr lang="en-GB" altLang="hu-HU" dirty="0">
                <a:solidFill>
                  <a:schemeClr val="tx1"/>
                </a:solidFill>
                <a:latin typeface="Arial Rounded MT Bold"/>
              </a:rPr>
              <a:t> er </a:t>
            </a:r>
            <a:r>
              <a:rPr lang="en-GB" altLang="hu-HU" dirty="0" err="1">
                <a:solidFill>
                  <a:schemeClr val="tx1"/>
                </a:solidFill>
                <a:latin typeface="Arial Rounded MT Bold"/>
              </a:rPr>
              <a:t>að</a:t>
            </a:r>
            <a:r>
              <a:rPr lang="en-GB" altLang="hu-HU" dirty="0">
                <a:solidFill>
                  <a:schemeClr val="tx1"/>
                </a:solidFill>
                <a:latin typeface="Arial Rounded MT Bold"/>
              </a:rPr>
              <a:t> </a:t>
            </a:r>
            <a:r>
              <a:rPr lang="en-GB" altLang="hu-HU" dirty="0" err="1">
                <a:solidFill>
                  <a:schemeClr val="tx1"/>
                </a:solidFill>
                <a:latin typeface="Arial Rounded MT Bold"/>
              </a:rPr>
              <a:t>raða</a:t>
            </a:r>
            <a:r>
              <a:rPr lang="en-GB" altLang="hu-HU" dirty="0">
                <a:solidFill>
                  <a:schemeClr val="tx1"/>
                </a:solidFill>
                <a:latin typeface="Arial Rounded MT Bold"/>
              </a:rPr>
              <a:t> í </a:t>
            </a:r>
            <a:r>
              <a:rPr lang="en-GB" altLang="hu-HU" dirty="0" err="1">
                <a:solidFill>
                  <a:schemeClr val="tx1"/>
                </a:solidFill>
                <a:latin typeface="Arial Rounded MT Bold"/>
              </a:rPr>
              <a:t>stafrófsröð</a:t>
            </a:r>
            <a:r>
              <a:rPr lang="hu-HU" altLang="hu-HU" dirty="0">
                <a:solidFill>
                  <a:schemeClr val="tx1"/>
                </a:solidFill>
                <a:latin typeface="Arial Rounded MT Bold"/>
              </a:rPr>
              <a:t>.</a:t>
            </a:r>
            <a:br>
              <a:rPr lang="hu-HU" altLang="hu-HU" dirty="0">
                <a:latin typeface="Arial Rounded MT Bold" panose="020F0704030504030204" pitchFamily="34" charset="0"/>
              </a:rPr>
            </a:br>
            <a:endParaRPr lang="en-IE" dirty="0"/>
          </a:p>
        </p:txBody>
      </p:sp>
      <p:pic>
        <p:nvPicPr>
          <p:cNvPr id="5" name="Picture 4"/>
          <p:cNvPicPr>
            <a:picLocks noChangeAspect="1"/>
          </p:cNvPicPr>
          <p:nvPr/>
        </p:nvPicPr>
        <p:blipFill>
          <a:blip r:embed="rId2"/>
          <a:stretch>
            <a:fillRect/>
          </a:stretch>
        </p:blipFill>
        <p:spPr>
          <a:xfrm>
            <a:off x="836787" y="2057719"/>
            <a:ext cx="7474624" cy="2420322"/>
          </a:xfrm>
          <a:prstGeom prst="rect">
            <a:avLst/>
          </a:prstGeom>
        </p:spPr>
      </p:pic>
      <p:sp>
        <p:nvSpPr>
          <p:cNvPr id="7" name="Line 1"/>
          <p:cNvSpPr>
            <a:spLocks noChangeShapeType="1"/>
          </p:cNvSpPr>
          <p:nvPr/>
        </p:nvSpPr>
        <p:spPr bwMode="auto">
          <a:xfrm flipH="1" flipV="1">
            <a:off x="7494311" y="2438946"/>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54397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782" y="175565"/>
            <a:ext cx="8968436" cy="1792226"/>
          </a:xfrm>
        </p:spPr>
        <p:txBody>
          <a:bodyPr/>
          <a:lstStyle/>
          <a:p>
            <a:pPr algn="ctr"/>
            <a:r>
              <a:rPr lang="en-GB" altLang="hu-HU" sz="3200" dirty="0">
                <a:solidFill>
                  <a:schemeClr val="tx1"/>
                </a:solidFill>
                <a:latin typeface="Arial Rounded MT Bold"/>
              </a:rPr>
              <a:t>2. </a:t>
            </a:r>
            <a:r>
              <a:rPr lang="en-GB" altLang="hu-HU" sz="3200" dirty="0" err="1">
                <a:solidFill>
                  <a:schemeClr val="tx1"/>
                </a:solidFill>
                <a:latin typeface="Arial Rounded MT Bold"/>
              </a:rPr>
              <a:t>Hluti</a:t>
            </a:r>
            <a:br>
              <a:rPr lang="en-GB" altLang="hu-HU" sz="3200" dirty="0">
                <a:latin typeface="Arial Rounded MT Bold" panose="020F0704030504030204" pitchFamily="34" charset="0"/>
              </a:rPr>
            </a:br>
            <a:r>
              <a:rPr lang="en-GB" altLang="hu-HU" sz="3200" dirty="0" err="1">
                <a:solidFill>
                  <a:schemeClr val="tx1"/>
                </a:solidFill>
                <a:latin typeface="Arial Rounded MT Bold"/>
              </a:rPr>
              <a:t>Töflureiknir</a:t>
            </a:r>
            <a:r>
              <a:rPr lang="en-GB" altLang="hu-HU" sz="3200" dirty="0">
                <a:solidFill>
                  <a:schemeClr val="tx1"/>
                </a:solidFill>
                <a:latin typeface="Arial Rounded MT Bold"/>
              </a:rPr>
              <a:t>/</a:t>
            </a:r>
            <a:r>
              <a:rPr lang="en-GB" altLang="hu-HU" sz="3200" dirty="0" err="1">
                <a:solidFill>
                  <a:schemeClr val="tx1"/>
                </a:solidFill>
                <a:latin typeface="Arial Rounded MT Bold"/>
              </a:rPr>
              <a:t>Tækjastikur</a:t>
            </a:r>
            <a:br>
              <a:rPr lang="en-GB" altLang="hu-HU" dirty="0">
                <a:latin typeface="Arial Rounded MT Bold" panose="020F0704030504030204" pitchFamily="34" charset="0"/>
              </a:rPr>
            </a:br>
            <a:r>
              <a:rPr lang="en-GB" altLang="hu-HU" dirty="0">
                <a:solidFill>
                  <a:schemeClr val="tx1"/>
                </a:solidFill>
                <a:latin typeface="Arial Rounded MT Bold"/>
              </a:rPr>
              <a:t>         </a:t>
            </a:r>
            <a:r>
              <a:rPr lang="en-GB" altLang="hu-HU" dirty="0" err="1">
                <a:solidFill>
                  <a:schemeClr val="tx1"/>
                </a:solidFill>
                <a:latin typeface="Arial Rounded MT Bold"/>
              </a:rPr>
              <a:t>Þú</a:t>
            </a:r>
            <a:r>
              <a:rPr lang="en-GB" altLang="hu-HU" dirty="0">
                <a:solidFill>
                  <a:schemeClr val="tx1"/>
                </a:solidFill>
                <a:latin typeface="Arial Rounded MT Bold"/>
              </a:rPr>
              <a:t> </a:t>
            </a:r>
            <a:r>
              <a:rPr lang="en-GB" altLang="hu-HU" dirty="0" err="1">
                <a:solidFill>
                  <a:schemeClr val="tx1"/>
                </a:solidFill>
                <a:latin typeface="Arial Rounded MT Bold"/>
              </a:rPr>
              <a:t>getur</a:t>
            </a:r>
            <a:r>
              <a:rPr lang="en-GB" altLang="hu-HU" dirty="0">
                <a:solidFill>
                  <a:schemeClr val="tx1"/>
                </a:solidFill>
                <a:latin typeface="Arial Rounded MT Bold"/>
              </a:rPr>
              <a:t> </a:t>
            </a:r>
            <a:r>
              <a:rPr lang="en-GB" altLang="hu-HU" dirty="0" err="1">
                <a:solidFill>
                  <a:schemeClr val="tx1"/>
                </a:solidFill>
                <a:latin typeface="Arial Rounded MT Bold"/>
              </a:rPr>
              <a:t>lagt</a:t>
            </a:r>
            <a:r>
              <a:rPr lang="en-GB" altLang="hu-HU" dirty="0">
                <a:solidFill>
                  <a:schemeClr val="tx1"/>
                </a:solidFill>
                <a:latin typeface="Arial Rounded MT Bold"/>
              </a:rPr>
              <a:t> saman </a:t>
            </a:r>
            <a:r>
              <a:rPr lang="en-GB" altLang="hu-HU" dirty="0" err="1">
                <a:solidFill>
                  <a:schemeClr val="tx1"/>
                </a:solidFill>
                <a:latin typeface="Arial Rounded MT Bold"/>
              </a:rPr>
              <a:t>tölur</a:t>
            </a:r>
            <a:r>
              <a:rPr lang="en-GB" altLang="hu-HU" dirty="0">
                <a:solidFill>
                  <a:schemeClr val="tx1"/>
                </a:solidFill>
                <a:latin typeface="Arial Rounded MT Bold"/>
              </a:rPr>
              <a:t> í </a:t>
            </a:r>
            <a:r>
              <a:rPr lang="en-GB" altLang="hu-HU" dirty="0" err="1">
                <a:solidFill>
                  <a:schemeClr val="tx1"/>
                </a:solidFill>
                <a:latin typeface="Arial Rounded MT Bold"/>
              </a:rPr>
              <a:t>völdum</a:t>
            </a:r>
            <a:r>
              <a:rPr lang="en-GB" altLang="hu-HU" dirty="0">
                <a:solidFill>
                  <a:schemeClr val="tx1"/>
                </a:solidFill>
                <a:latin typeface="Arial Rounded MT Bold"/>
              </a:rPr>
              <a:t> </a:t>
            </a:r>
            <a:r>
              <a:rPr lang="en-GB" altLang="hu-HU" dirty="0" err="1">
                <a:solidFill>
                  <a:schemeClr val="tx1"/>
                </a:solidFill>
                <a:latin typeface="Arial Rounded MT Bold"/>
              </a:rPr>
              <a:t>reitum</a:t>
            </a:r>
            <a:r>
              <a:rPr lang="en-GB" altLang="hu-HU" dirty="0">
                <a:solidFill>
                  <a:schemeClr val="tx1"/>
                </a:solidFill>
                <a:latin typeface="Arial Rounded MT Bold"/>
              </a:rPr>
              <a:t>.</a:t>
            </a:r>
            <a:r>
              <a:rPr lang="hu-HU" altLang="hu-HU" dirty="0">
                <a:solidFill>
                  <a:schemeClr val="tx1"/>
                </a:solidFill>
                <a:latin typeface="Arial Rounded MT Bold"/>
              </a:rPr>
              <a:t> </a:t>
            </a:r>
            <a:r>
              <a:rPr lang="en-GB" altLang="hu-HU" dirty="0">
                <a:solidFill>
                  <a:schemeClr val="tx1"/>
                </a:solidFill>
                <a:latin typeface="Arial Rounded MT Bold"/>
              </a:rPr>
              <a:t> </a:t>
            </a:r>
            <a:endParaRPr lang="hu-HU" altLang="hu-HU">
              <a:solidFill>
                <a:schemeClr val="tx1"/>
              </a:solidFill>
              <a:latin typeface="Arial Rounded MT Bold"/>
            </a:endParaRPr>
          </a:p>
        </p:txBody>
      </p:sp>
      <p:pic>
        <p:nvPicPr>
          <p:cNvPr id="7" name="Picture 6"/>
          <p:cNvPicPr>
            <a:picLocks noChangeAspect="1"/>
          </p:cNvPicPr>
          <p:nvPr/>
        </p:nvPicPr>
        <p:blipFill>
          <a:blip r:embed="rId2"/>
          <a:stretch>
            <a:fillRect/>
          </a:stretch>
        </p:blipFill>
        <p:spPr>
          <a:xfrm>
            <a:off x="512064" y="1989786"/>
            <a:ext cx="7999520" cy="2590286"/>
          </a:xfrm>
          <a:prstGeom prst="rect">
            <a:avLst/>
          </a:prstGeom>
        </p:spPr>
      </p:pic>
      <p:sp>
        <p:nvSpPr>
          <p:cNvPr id="8" name="Line 1"/>
          <p:cNvSpPr>
            <a:spLocks noChangeShapeType="1"/>
          </p:cNvSpPr>
          <p:nvPr/>
        </p:nvSpPr>
        <p:spPr bwMode="auto">
          <a:xfrm flipH="1" flipV="1">
            <a:off x="7458309" y="2297022"/>
            <a:ext cx="95098" cy="439804"/>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146872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6" y="237466"/>
            <a:ext cx="7370700" cy="1371878"/>
          </a:xfrm>
        </p:spPr>
        <p:txBody>
          <a:bodyPr/>
          <a:lstStyle/>
          <a:p>
            <a:pPr algn="ctr"/>
            <a:r>
              <a:rPr lang="en-GB" sz="3600" dirty="0">
                <a:solidFill>
                  <a:schemeClr val="tx1"/>
                </a:solidFill>
              </a:rPr>
              <a:t>2. </a:t>
            </a:r>
            <a:r>
              <a:rPr lang="en-GB" sz="3600" dirty="0" err="1">
                <a:solidFill>
                  <a:schemeClr val="tx1"/>
                </a:solidFill>
              </a:rPr>
              <a:t>Hluti</a:t>
            </a:r>
            <a:br>
              <a:rPr lang="en-GB" sz="3600" dirty="0">
                <a:solidFill>
                  <a:schemeClr val="tx1"/>
                </a:solidFill>
              </a:rPr>
            </a:br>
            <a:r>
              <a:rPr lang="en-GB" sz="3600" dirty="0" err="1">
                <a:solidFill>
                  <a:schemeClr val="tx1"/>
                </a:solidFill>
              </a:rPr>
              <a:t>Að</a:t>
            </a:r>
            <a:r>
              <a:rPr lang="en-GB" sz="3600" dirty="0">
                <a:solidFill>
                  <a:schemeClr val="tx1"/>
                </a:solidFill>
              </a:rPr>
              <a:t> vista </a:t>
            </a:r>
            <a:r>
              <a:rPr lang="en-GB" sz="3600" dirty="0" err="1">
                <a:solidFill>
                  <a:schemeClr val="tx1"/>
                </a:solidFill>
              </a:rPr>
              <a:t>skjöl</a:t>
            </a:r>
            <a:r>
              <a:rPr lang="en-GB" sz="3600" dirty="0">
                <a:solidFill>
                  <a:schemeClr val="tx1"/>
                </a:solidFill>
              </a:rPr>
              <a:t> í </a:t>
            </a:r>
            <a:r>
              <a:rPr lang="en-GB" sz="3600" dirty="0" err="1">
                <a:solidFill>
                  <a:schemeClr val="tx1"/>
                </a:solidFill>
              </a:rPr>
              <a:t>töflureikni</a:t>
            </a:r>
          </a:p>
        </p:txBody>
      </p:sp>
      <p:sp>
        <p:nvSpPr>
          <p:cNvPr id="5" name="AutoShape 4" descr="Save your workbook"/>
          <p:cNvSpPr>
            <a:spLocks noGrp="1" noChangeAspect="1" noChangeArrowheads="1"/>
          </p:cNvSpPr>
          <p:nvPr>
            <p:ph type="body" idx="1"/>
          </p:nvPr>
        </p:nvSpPr>
        <p:spPr bwMode="auto">
          <a:xfrm>
            <a:off x="127698" y="1741018"/>
            <a:ext cx="8129652" cy="31846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76200" indent="0">
              <a:buNone/>
            </a:pPr>
            <a:r>
              <a:rPr lang="en-GB" dirty="0" err="1"/>
              <a:t>Smelltu</a:t>
            </a:r>
            <a:r>
              <a:rPr lang="en-GB" dirty="0"/>
              <a:t> á </a:t>
            </a:r>
            <a:r>
              <a:rPr lang="en-GB" dirty="0" err="1"/>
              <a:t>skrá</a:t>
            </a:r>
            <a:r>
              <a:rPr lang="en-GB" dirty="0"/>
              <a:t> (file) </a:t>
            </a:r>
            <a:r>
              <a:rPr lang="en-GB" dirty="0" err="1"/>
              <a:t>efst</a:t>
            </a:r>
            <a:r>
              <a:rPr lang="en-GB" dirty="0"/>
              <a:t> á </a:t>
            </a:r>
            <a:r>
              <a:rPr lang="en-GB" dirty="0" err="1"/>
              <a:t>tækja</a:t>
            </a:r>
            <a:r>
              <a:rPr lang="en-GB" dirty="0"/>
              <a:t>-</a:t>
            </a:r>
            <a:endParaRPr lang="en-US" dirty="0"/>
          </a:p>
          <a:p>
            <a:pPr marL="76200" indent="0">
              <a:buNone/>
            </a:pPr>
            <a:r>
              <a:rPr lang="en-GB" dirty="0" err="1"/>
              <a:t>stikunni</a:t>
            </a:r>
            <a:r>
              <a:rPr lang="en-GB" dirty="0"/>
              <a:t> </a:t>
            </a:r>
            <a:r>
              <a:rPr lang="en-GB" dirty="0" err="1"/>
              <a:t>og</a:t>
            </a:r>
            <a:r>
              <a:rPr lang="en-GB" dirty="0"/>
              <a:t> </a:t>
            </a:r>
            <a:r>
              <a:rPr lang="en-GB" dirty="0" err="1"/>
              <a:t>veldu</a:t>
            </a:r>
            <a:r>
              <a:rPr lang="en-GB" dirty="0"/>
              <a:t> vista (save)</a:t>
            </a:r>
            <a:endParaRPr lang="en-US" dirty="0"/>
          </a:p>
          <a:p>
            <a:pPr marL="76200" indent="0">
              <a:buNone/>
            </a:pPr>
            <a:r>
              <a:rPr lang="en-GB" dirty="0"/>
              <a:t>Í </a:t>
            </a:r>
            <a:r>
              <a:rPr lang="en-GB" dirty="0" err="1"/>
              <a:t>glugganum</a:t>
            </a:r>
            <a:r>
              <a:rPr lang="en-GB" dirty="0"/>
              <a:t> </a:t>
            </a:r>
            <a:r>
              <a:rPr lang="en-GB" dirty="0" err="1"/>
              <a:t>sem</a:t>
            </a:r>
            <a:r>
              <a:rPr lang="en-GB" dirty="0"/>
              <a:t> </a:t>
            </a:r>
            <a:r>
              <a:rPr lang="en-GB" dirty="0" err="1"/>
              <a:t>birtist</a:t>
            </a:r>
            <a:r>
              <a:rPr lang="en-GB" dirty="0"/>
              <a:t> </a:t>
            </a:r>
            <a:r>
              <a:rPr lang="en-GB" dirty="0" err="1"/>
              <a:t>velur</a:t>
            </a:r>
            <a:r>
              <a:rPr lang="en-GB" dirty="0"/>
              <a:t> </a:t>
            </a:r>
          </a:p>
          <a:p>
            <a:pPr marL="76200" indent="0">
              <a:buNone/>
            </a:pPr>
            <a:r>
              <a:rPr lang="en-GB" dirty="0" err="1"/>
              <a:t>þú</a:t>
            </a:r>
            <a:r>
              <a:rPr lang="en-GB" dirty="0"/>
              <a:t> </a:t>
            </a:r>
            <a:r>
              <a:rPr lang="en-GB" dirty="0" err="1"/>
              <a:t>hvar</a:t>
            </a:r>
            <a:r>
              <a:rPr lang="en-GB" dirty="0"/>
              <a:t> </a:t>
            </a:r>
            <a:r>
              <a:rPr lang="en-GB" dirty="0" err="1"/>
              <a:t>þú</a:t>
            </a:r>
            <a:r>
              <a:rPr lang="en-GB" dirty="0"/>
              <a:t> </a:t>
            </a:r>
            <a:r>
              <a:rPr lang="en-GB" dirty="0" err="1"/>
              <a:t>ætlar</a:t>
            </a:r>
            <a:r>
              <a:rPr lang="en-GB" dirty="0"/>
              <a:t> </a:t>
            </a:r>
            <a:r>
              <a:rPr lang="en-GB" dirty="0" err="1"/>
              <a:t>að</a:t>
            </a:r>
            <a:r>
              <a:rPr lang="en-GB" dirty="0"/>
              <a:t> vista </a:t>
            </a:r>
            <a:r>
              <a:rPr lang="en-GB" dirty="0" err="1"/>
              <a:t>skjalið</a:t>
            </a:r>
            <a:r>
              <a:rPr lang="en-GB" dirty="0"/>
              <a:t>.</a:t>
            </a:r>
          </a:p>
          <a:p>
            <a:pPr marL="76200" indent="0">
              <a:buNone/>
            </a:pPr>
            <a:endParaRPr lang="en-GB" dirty="0"/>
          </a:p>
        </p:txBody>
      </p:sp>
      <p:pic>
        <p:nvPicPr>
          <p:cNvPr id="6" name="Picture 5"/>
          <p:cNvPicPr/>
          <p:nvPr/>
        </p:nvPicPr>
        <p:blipFill>
          <a:blip r:embed="rId2"/>
          <a:stretch>
            <a:fillRect/>
          </a:stretch>
        </p:blipFill>
        <p:spPr>
          <a:xfrm>
            <a:off x="5576074" y="1741907"/>
            <a:ext cx="3385045" cy="2240230"/>
          </a:xfrm>
          <a:prstGeom prst="rect">
            <a:avLst/>
          </a:prstGeom>
        </p:spPr>
      </p:pic>
      <p:sp>
        <p:nvSpPr>
          <p:cNvPr id="7" name="Line 1"/>
          <p:cNvSpPr>
            <a:spLocks noChangeShapeType="1"/>
          </p:cNvSpPr>
          <p:nvPr/>
        </p:nvSpPr>
        <p:spPr bwMode="auto">
          <a:xfrm flipV="1">
            <a:off x="4192524" y="2414905"/>
            <a:ext cx="1294790" cy="62910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E" dirty="0"/>
          </a:p>
        </p:txBody>
      </p:sp>
    </p:spTree>
    <p:extLst>
      <p:ext uri="{BB962C8B-B14F-4D97-AF65-F5344CB8AC3E}">
        <p14:creationId xmlns:p14="http://schemas.microsoft.com/office/powerpoint/2010/main" val="2071848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r>
              <a:rPr lang="en" sz="6000" dirty="0" err="1">
                <a:solidFill>
                  <a:srgbClr val="ABE33F"/>
                </a:solidFill>
              </a:rPr>
              <a:t>Takk</a:t>
            </a:r>
            <a:r>
              <a:rPr lang="en" sz="6000" dirty="0">
                <a:solidFill>
                  <a:srgbClr val="ABE33F"/>
                </a:solidFill>
              </a:rPr>
              <a:t> </a:t>
            </a:r>
            <a:r>
              <a:rPr lang="en" sz="6000" dirty="0" err="1">
                <a:solidFill>
                  <a:srgbClr val="ABE33F"/>
                </a:solidFill>
              </a:rPr>
              <a:t>fyrir</a:t>
            </a:r>
            <a:r>
              <a:rPr lang="en" sz="6000" dirty="0">
                <a:solidFill>
                  <a:srgbClr val="ABE33F"/>
                </a:solidFill>
              </a:rPr>
              <a:t>!</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indent="0">
              <a:buNone/>
            </a:pPr>
            <a:r>
              <a:rPr lang="en" sz="3600" b="1" dirty="0" err="1"/>
              <a:t>Eru</a:t>
            </a:r>
            <a:r>
              <a:rPr lang="en" sz="3600" b="1" dirty="0"/>
              <a:t> </a:t>
            </a:r>
            <a:r>
              <a:rPr lang="en" sz="3600" b="1"/>
              <a:t>einhverjar spurningar</a:t>
            </a:r>
            <a:r>
              <a:rPr lang="en" sz="3600" b="1" dirty="0"/>
              <a:t>?</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62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Google Shape;198;p22"/>
          <p:cNvSpPr/>
          <p:nvPr/>
        </p:nvSpPr>
        <p:spPr>
          <a:xfrm>
            <a:off x="351130" y="1594715"/>
            <a:ext cx="3533241"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sz="2000" b="1" dirty="0">
                <a:solidFill>
                  <a:srgbClr val="004C52"/>
                </a:solidFill>
                <a:latin typeface="Karla"/>
                <a:ea typeface="Karla"/>
                <a:cs typeface="Karla"/>
                <a:sym typeface="Karla"/>
              </a:rPr>
              <a:t>1. </a:t>
            </a:r>
            <a:r>
              <a:rPr lang="en" sz="2000" b="1" dirty="0" err="1">
                <a:solidFill>
                  <a:srgbClr val="004C52"/>
                </a:solidFill>
                <a:latin typeface="Karla"/>
                <a:ea typeface="Karla"/>
                <a:cs typeface="Karla"/>
                <a:sym typeface="Karla"/>
              </a:rPr>
              <a:t>Hluti</a:t>
            </a:r>
          </a:p>
          <a:p>
            <a:pPr algn="ctr"/>
            <a:r>
              <a:rPr lang="en" sz="2000" b="1" dirty="0" err="1">
                <a:solidFill>
                  <a:srgbClr val="004C52"/>
                </a:solidFill>
                <a:latin typeface="Karla"/>
                <a:ea typeface="Karla"/>
                <a:cs typeface="Karla"/>
                <a:sym typeface="Karla"/>
              </a:rPr>
              <a:t>Kynning</a:t>
            </a:r>
            <a:r>
              <a:rPr lang="en" sz="2000" b="1" dirty="0">
                <a:solidFill>
                  <a:srgbClr val="004C52"/>
                </a:solidFill>
                <a:latin typeface="Karla"/>
                <a:ea typeface="Karla"/>
                <a:cs typeface="Karla"/>
                <a:sym typeface="Karla"/>
              </a:rPr>
              <a:t> á </a:t>
            </a:r>
            <a:r>
              <a:rPr lang="en" sz="2000" b="1" dirty="0" err="1">
                <a:solidFill>
                  <a:srgbClr val="004C52"/>
                </a:solidFill>
                <a:latin typeface="Karla"/>
                <a:ea typeface="Karla"/>
                <a:cs typeface="Karla"/>
                <a:sym typeface="Karla"/>
              </a:rPr>
              <a:t>grunn-tölvutækni</a:t>
            </a:r>
            <a:r>
              <a:rPr lang="en" sz="2000" b="1" dirty="0">
                <a:solidFill>
                  <a:srgbClr val="004C52"/>
                </a:solidFill>
                <a:latin typeface="Karla"/>
                <a:ea typeface="Karla"/>
                <a:cs typeface="Karla"/>
                <a:sym typeface="Karla"/>
              </a:rPr>
              <a:t>. </a:t>
            </a:r>
            <a:endParaRPr lang="en" sz="2000" b="1" dirty="0">
              <a:solidFill>
                <a:srgbClr val="004C52"/>
              </a:solidFill>
              <a:latin typeface="Karla"/>
              <a:ea typeface="Karla"/>
              <a:cs typeface="Karla"/>
            </a:endParaRPr>
          </a:p>
        </p:txBody>
      </p:sp>
      <p:sp>
        <p:nvSpPr>
          <p:cNvPr id="199" name="Google Shape;199;p22"/>
          <p:cNvSpPr/>
          <p:nvPr/>
        </p:nvSpPr>
        <p:spPr>
          <a:xfrm>
            <a:off x="4498848" y="1594715"/>
            <a:ext cx="3935578" cy="1755647"/>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algn="ctr"/>
            <a:r>
              <a:rPr lang="en" sz="2000" b="1" dirty="0">
                <a:solidFill>
                  <a:srgbClr val="004C52"/>
                </a:solidFill>
                <a:latin typeface="Karla"/>
                <a:ea typeface="Karla"/>
                <a:cs typeface="Karla"/>
                <a:sym typeface="Karla"/>
              </a:rPr>
              <a:t>2. </a:t>
            </a:r>
            <a:r>
              <a:rPr lang="en" sz="2000" b="1" dirty="0" err="1">
                <a:solidFill>
                  <a:srgbClr val="004C52"/>
                </a:solidFill>
                <a:latin typeface="Karla"/>
                <a:ea typeface="Karla"/>
                <a:cs typeface="Karla"/>
                <a:sym typeface="Karla"/>
              </a:rPr>
              <a:t>Hluti</a:t>
            </a:r>
            <a:endParaRPr lang="en" sz="2000" b="1" dirty="0">
              <a:solidFill>
                <a:srgbClr val="004C52"/>
              </a:solidFill>
              <a:latin typeface="Karla"/>
              <a:ea typeface="Karla"/>
              <a:cs typeface="Karla"/>
            </a:endParaRPr>
          </a:p>
          <a:p>
            <a:pPr algn="ctr"/>
            <a:r>
              <a:rPr lang="en" sz="2000" b="1" dirty="0" err="1">
                <a:solidFill>
                  <a:srgbClr val="004C52"/>
                </a:solidFill>
                <a:latin typeface="Karla"/>
                <a:ea typeface="Karla"/>
                <a:cs typeface="Karla"/>
                <a:sym typeface="Karla"/>
              </a:rPr>
              <a:t>Kynning</a:t>
            </a:r>
            <a:r>
              <a:rPr lang="en" sz="2000" b="1" dirty="0">
                <a:solidFill>
                  <a:srgbClr val="004C52"/>
                </a:solidFill>
                <a:latin typeface="Karla"/>
                <a:ea typeface="Karla"/>
                <a:cs typeface="Karla"/>
                <a:sym typeface="Karla"/>
              </a:rPr>
              <a:t> á </a:t>
            </a:r>
            <a:r>
              <a:rPr lang="en" sz="2000" b="1" dirty="0" err="1">
                <a:solidFill>
                  <a:srgbClr val="004C52"/>
                </a:solidFill>
                <a:latin typeface="Karla"/>
                <a:ea typeface="Karla"/>
                <a:cs typeface="Karla"/>
                <a:sym typeface="Karla"/>
              </a:rPr>
              <a:t>hugbúnaði</a:t>
            </a:r>
            <a:r>
              <a:rPr lang="en" sz="2000" b="1" dirty="0">
                <a:solidFill>
                  <a:srgbClr val="004C52"/>
                </a:solidFill>
                <a:latin typeface="Karla"/>
                <a:ea typeface="Karla"/>
                <a:cs typeface="Karla"/>
                <a:sym typeface="Karla"/>
              </a:rPr>
              <a:t>,</a:t>
            </a:r>
            <a:endParaRPr lang="en" sz="2000" b="1" dirty="0">
              <a:solidFill>
                <a:srgbClr val="004C52"/>
              </a:solidFill>
              <a:latin typeface="Karla"/>
              <a:ea typeface="Karla"/>
              <a:cs typeface="Karla"/>
            </a:endParaRPr>
          </a:p>
          <a:p>
            <a:pPr marL="0" lvl="0" indent="0" algn="ctr" rtl="0">
              <a:spcBef>
                <a:spcPts val="0"/>
              </a:spcBef>
              <a:spcAft>
                <a:spcPts val="0"/>
              </a:spcAft>
              <a:buNone/>
            </a:pPr>
            <a:r>
              <a:rPr lang="en" sz="2000" b="1" dirty="0">
                <a:solidFill>
                  <a:srgbClr val="004C52"/>
                </a:solidFill>
                <a:latin typeface="Karla"/>
                <a:ea typeface="Karla"/>
                <a:cs typeface="Karla"/>
                <a:sym typeface="Karla"/>
              </a:rPr>
              <a:t>Microsoft Word &amp; Excel</a:t>
            </a:r>
            <a:endParaRPr sz="2000" b="1">
              <a:solidFill>
                <a:srgbClr val="004C52"/>
              </a:solidFill>
              <a:latin typeface="Karla"/>
              <a:ea typeface="Karla"/>
              <a:cs typeface="Karla"/>
            </a:endParaRPr>
          </a:p>
        </p:txBody>
      </p:sp>
      <p:sp>
        <p:nvSpPr>
          <p:cNvPr id="7" name="Google Shape;101;p12"/>
          <p:cNvSpPr txBox="1">
            <a:spLocks/>
          </p:cNvSpPr>
          <p:nvPr/>
        </p:nvSpPr>
        <p:spPr>
          <a:xfrm>
            <a:off x="27122" y="82502"/>
            <a:ext cx="7369175" cy="10952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en-GB" dirty="0">
                <a:solidFill>
                  <a:schemeClr val="tx1"/>
                </a:solidFill>
              </a:rPr>
              <a:t> </a:t>
            </a:r>
          </a:p>
        </p:txBody>
      </p:sp>
    </p:spTree>
    <p:extLst>
      <p:ext uri="{BB962C8B-B14F-4D97-AF65-F5344CB8AC3E}">
        <p14:creationId xmlns:p14="http://schemas.microsoft.com/office/powerpoint/2010/main" val="207906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 y="58522"/>
            <a:ext cx="8132992" cy="1338681"/>
          </a:xfrm>
        </p:spPr>
        <p:txBody>
          <a:bodyPr/>
          <a:lstStyle/>
          <a:p>
            <a:pPr algn="ctr"/>
            <a:r>
              <a:rPr lang="en-IE" sz="4000" dirty="0">
                <a:solidFill>
                  <a:schemeClr val="tx1"/>
                </a:solidFill>
              </a:rPr>
              <a:t>1. </a:t>
            </a:r>
            <a:r>
              <a:rPr lang="en-IE" sz="4000" dirty="0" err="1">
                <a:solidFill>
                  <a:schemeClr val="tx1"/>
                </a:solidFill>
              </a:rPr>
              <a:t>Hluti</a:t>
            </a:r>
            <a:br>
              <a:rPr lang="en-IE" sz="4000" dirty="0">
                <a:solidFill>
                  <a:schemeClr val="tx1"/>
                </a:solidFill>
              </a:rPr>
            </a:br>
            <a:r>
              <a:rPr lang="en-IE" sz="4000" dirty="0">
                <a:solidFill>
                  <a:schemeClr val="tx1"/>
                </a:solidFill>
              </a:rPr>
              <a:t>PC </a:t>
            </a:r>
            <a:r>
              <a:rPr lang="en-IE" sz="4000" dirty="0" err="1">
                <a:solidFill>
                  <a:schemeClr val="tx1"/>
                </a:solidFill>
              </a:rPr>
              <a:t>borðtölva</a:t>
            </a:r>
            <a:r>
              <a:rPr lang="en-IE" sz="4000" dirty="0">
                <a:solidFill>
                  <a:schemeClr val="tx1"/>
                </a:solidFill>
              </a:rPr>
              <a:t> </a:t>
            </a:r>
            <a:r>
              <a:rPr lang="en-IE" sz="4000" dirty="0" err="1">
                <a:solidFill>
                  <a:schemeClr val="tx1"/>
                </a:solidFill>
              </a:rPr>
              <a:t>með</a:t>
            </a:r>
            <a:r>
              <a:rPr lang="en-IE" sz="4000" dirty="0">
                <a:solidFill>
                  <a:schemeClr val="tx1"/>
                </a:solidFill>
              </a:rPr>
              <a:t> </a:t>
            </a:r>
            <a:r>
              <a:rPr lang="en-IE" sz="4000" dirty="0" err="1">
                <a:solidFill>
                  <a:schemeClr val="tx1"/>
                </a:solidFill>
              </a:rPr>
              <a:t>hátölurum</a:t>
            </a:r>
            <a:r>
              <a:rPr lang="en-IE" sz="4000" dirty="0">
                <a:solidFill>
                  <a:schemeClr val="tx1"/>
                </a:solidFill>
              </a:rPr>
              <a:t> </a:t>
            </a:r>
          </a:p>
        </p:txBody>
      </p:sp>
      <p:pic>
        <p:nvPicPr>
          <p:cNvPr id="1025" name="Picture 1" descr="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22" y="1663809"/>
            <a:ext cx="3599078" cy="265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4358" y="1560815"/>
            <a:ext cx="5340095" cy="2246769"/>
          </a:xfrm>
          <a:prstGeom prst="rect">
            <a:avLst/>
          </a:prstGeom>
        </p:spPr>
        <p:txBody>
          <a:bodyPr wrap="square" lIns="91440" tIns="45720" rIns="91440" bIns="45720" anchor="t">
            <a:spAutoFit/>
          </a:bodyPr>
          <a:lstStyle/>
          <a:p>
            <a:r>
              <a:rPr lang="en-IE" sz="2000" b="1" dirty="0" err="1"/>
              <a:t>Einkatölva</a:t>
            </a:r>
            <a:endParaRPr lang="en-IE" sz="2000" b="1"/>
          </a:p>
          <a:p>
            <a:endParaRPr lang="en-IE" sz="2000" b="1" dirty="0"/>
          </a:p>
          <a:p>
            <a:pPr algn="just"/>
            <a:r>
              <a:rPr lang="en-IE" sz="2000" b="1" dirty="0" err="1"/>
              <a:t>Áður</a:t>
            </a:r>
            <a:r>
              <a:rPr lang="en-IE" sz="2000" b="1" dirty="0"/>
              <a:t> </a:t>
            </a:r>
            <a:r>
              <a:rPr lang="en-IE" sz="2000" b="1" dirty="0" err="1"/>
              <a:t>fyrr</a:t>
            </a:r>
            <a:r>
              <a:rPr lang="en-IE" sz="2000" b="1" dirty="0"/>
              <a:t> var PC </a:t>
            </a:r>
            <a:r>
              <a:rPr lang="en-IE" sz="2000" b="1" dirty="0" err="1"/>
              <a:t>tölvan</a:t>
            </a:r>
            <a:r>
              <a:rPr lang="en-IE" sz="2000" b="1" dirty="0"/>
              <a:t> </a:t>
            </a:r>
            <a:r>
              <a:rPr lang="en-IE" sz="2000" b="1" dirty="0" err="1"/>
              <a:t>mest</a:t>
            </a:r>
            <a:r>
              <a:rPr lang="en-IE" sz="2000" b="1" dirty="0"/>
              <a:t> </a:t>
            </a:r>
            <a:r>
              <a:rPr lang="en-IE" sz="2000" b="1" dirty="0" err="1"/>
              <a:t>notaða</a:t>
            </a:r>
            <a:r>
              <a:rPr lang="en-IE" sz="2000" b="1" dirty="0"/>
              <a:t> </a:t>
            </a:r>
            <a:r>
              <a:rPr lang="en-IE" sz="2000" b="1" dirty="0" err="1"/>
              <a:t>tækið</a:t>
            </a:r>
            <a:r>
              <a:rPr lang="en-IE" sz="2000" b="1" dirty="0"/>
              <a:t> </a:t>
            </a:r>
            <a:r>
              <a:rPr lang="en-IE" sz="2000" b="1" dirty="0" err="1"/>
              <a:t>til</a:t>
            </a:r>
            <a:r>
              <a:rPr lang="en-IE" sz="2000" b="1" dirty="0"/>
              <a:t> </a:t>
            </a:r>
            <a:r>
              <a:rPr lang="en-IE" sz="2000" b="1" dirty="0" err="1"/>
              <a:t>að</a:t>
            </a:r>
            <a:r>
              <a:rPr lang="en-IE" sz="2000" b="1" dirty="0"/>
              <a:t> </a:t>
            </a:r>
            <a:r>
              <a:rPr lang="en-IE" sz="2000" b="1" dirty="0" err="1"/>
              <a:t>vafra</a:t>
            </a:r>
            <a:r>
              <a:rPr lang="en-IE" sz="2000" b="1" dirty="0"/>
              <a:t> um </a:t>
            </a:r>
            <a:r>
              <a:rPr lang="en-IE" sz="2000" b="1" dirty="0" err="1"/>
              <a:t>internetið</a:t>
            </a:r>
            <a:endParaRPr lang="en-IE" sz="2000" b="1" dirty="0"/>
          </a:p>
          <a:p>
            <a:pPr algn="just"/>
            <a:endParaRPr lang="en-IE" sz="2000" b="1" dirty="0"/>
          </a:p>
          <a:p>
            <a:pPr algn="just"/>
            <a:r>
              <a:rPr lang="en-IE" sz="2000" b="1" dirty="0"/>
              <a:t>PC </a:t>
            </a:r>
            <a:r>
              <a:rPr lang="en-IE" sz="2000" b="1" dirty="0" err="1"/>
              <a:t>borðtölva</a:t>
            </a:r>
            <a:r>
              <a:rPr lang="en-IE" sz="2000" b="1" dirty="0"/>
              <a:t> er </a:t>
            </a:r>
            <a:r>
              <a:rPr lang="en-IE" sz="2000" b="1" dirty="0" err="1"/>
              <a:t>tiltölulega</a:t>
            </a:r>
            <a:r>
              <a:rPr lang="en-IE" sz="2000" b="1" dirty="0"/>
              <a:t> </a:t>
            </a:r>
            <a:r>
              <a:rPr lang="en-IE" sz="2000" b="1" dirty="0" err="1"/>
              <a:t>stórt</a:t>
            </a:r>
            <a:r>
              <a:rPr lang="en-IE" sz="2000" b="1" dirty="0"/>
              <a:t> </a:t>
            </a:r>
            <a:r>
              <a:rPr lang="en-IE" sz="2000" b="1" dirty="0" err="1"/>
              <a:t>tæki</a:t>
            </a:r>
            <a:r>
              <a:rPr lang="en-IE" sz="2000" b="1" dirty="0"/>
              <a:t> </a:t>
            </a:r>
            <a:r>
              <a:rPr lang="en-IE" sz="2000" b="1" dirty="0" err="1"/>
              <a:t>og</a:t>
            </a:r>
            <a:r>
              <a:rPr lang="en-IE" sz="2000" b="1" dirty="0"/>
              <a:t> </a:t>
            </a:r>
            <a:r>
              <a:rPr lang="en-IE" sz="2000" b="1" dirty="0" err="1"/>
              <a:t>venjulega</a:t>
            </a:r>
            <a:r>
              <a:rPr lang="en-IE" sz="2000" b="1" dirty="0"/>
              <a:t> </a:t>
            </a:r>
            <a:r>
              <a:rPr lang="en-IE" sz="2000" b="1" dirty="0" err="1"/>
              <a:t>með</a:t>
            </a:r>
            <a:r>
              <a:rPr lang="en-IE" sz="2000" b="1" dirty="0"/>
              <a:t> </a:t>
            </a:r>
            <a:r>
              <a:rPr lang="en-IE" sz="2000" b="1" dirty="0" err="1"/>
              <a:t>skjá</a:t>
            </a:r>
            <a:r>
              <a:rPr lang="en-IE" sz="2000" b="1" dirty="0"/>
              <a:t>, </a:t>
            </a:r>
            <a:r>
              <a:rPr lang="en-IE" sz="2000" b="1" dirty="0" err="1"/>
              <a:t>mús</a:t>
            </a:r>
            <a:r>
              <a:rPr lang="en-IE" sz="2000" b="1" dirty="0"/>
              <a:t> </a:t>
            </a:r>
            <a:r>
              <a:rPr lang="en-IE" sz="2000" b="1" dirty="0" err="1"/>
              <a:t>og</a:t>
            </a:r>
            <a:r>
              <a:rPr lang="en-IE" sz="2000" b="1" dirty="0"/>
              <a:t> </a:t>
            </a:r>
            <a:r>
              <a:rPr lang="en-IE" sz="2000" b="1" dirty="0" err="1"/>
              <a:t>lyklaborði</a:t>
            </a:r>
            <a:r>
              <a:rPr lang="en-IE" sz="2000" b="1" dirty="0"/>
              <a:t>.</a:t>
            </a:r>
          </a:p>
        </p:txBody>
      </p:sp>
    </p:spTree>
    <p:extLst>
      <p:ext uri="{BB962C8B-B14F-4D97-AF65-F5344CB8AC3E}">
        <p14:creationId xmlns:p14="http://schemas.microsoft.com/office/powerpoint/2010/main" val="110329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91" y="58523"/>
            <a:ext cx="7866859" cy="1265528"/>
          </a:xfrm>
        </p:spPr>
        <p:txBody>
          <a:bodyPr/>
          <a:lstStyle/>
          <a:p>
            <a:pPr algn="ctr"/>
            <a:r>
              <a:rPr lang="en-GB" sz="3600" dirty="0">
                <a:solidFill>
                  <a:schemeClr val="tx1"/>
                </a:solidFill>
              </a:rPr>
              <a:t>1. </a:t>
            </a:r>
            <a:r>
              <a:rPr lang="en-GB" sz="3600" dirty="0" err="1">
                <a:solidFill>
                  <a:schemeClr val="tx1"/>
                </a:solidFill>
              </a:rPr>
              <a:t>Hluti</a:t>
            </a:r>
            <a:br>
              <a:rPr lang="en-GB" sz="3600" dirty="0">
                <a:solidFill>
                  <a:schemeClr val="tx1"/>
                </a:solidFill>
              </a:rPr>
            </a:br>
            <a:r>
              <a:rPr lang="en-GB" sz="3600" dirty="0" err="1">
                <a:solidFill>
                  <a:schemeClr val="tx1"/>
                </a:solidFill>
              </a:rPr>
              <a:t>Fartölva</a:t>
            </a:r>
            <a:endParaRPr lang="en-GB" sz="3600">
              <a:solidFill>
                <a:schemeClr val="tx1"/>
              </a:solidFill>
            </a:endParaRPr>
          </a:p>
        </p:txBody>
      </p:sp>
      <p:sp>
        <p:nvSpPr>
          <p:cNvPr id="4" name="Text Placeholder 3"/>
          <p:cNvSpPr>
            <a:spLocks noGrp="1"/>
          </p:cNvSpPr>
          <p:nvPr>
            <p:ph type="body" idx="1"/>
          </p:nvPr>
        </p:nvSpPr>
        <p:spPr>
          <a:xfrm>
            <a:off x="73152" y="999309"/>
            <a:ext cx="8814816" cy="2971177"/>
          </a:xfrm>
        </p:spPr>
        <p:txBody>
          <a:bodyPr/>
          <a:lstStyle/>
          <a:p>
            <a:pPr>
              <a:buNone/>
            </a:pPr>
            <a:endParaRPr lang="en-IE" sz="2000" b="1" dirty="0">
              <a:solidFill>
                <a:srgbClr val="000000"/>
              </a:solidFill>
              <a:latin typeface="Arial"/>
              <a:cs typeface="Arial"/>
            </a:endParaRPr>
          </a:p>
          <a:p>
            <a:pPr>
              <a:buNone/>
            </a:pPr>
            <a:r>
              <a:rPr lang="en-IE" b="1" dirty="0" err="1">
                <a:solidFill>
                  <a:srgbClr val="000000"/>
                </a:solidFill>
                <a:cs typeface="Arial"/>
              </a:rPr>
              <a:t>F</a:t>
            </a:r>
            <a:r>
              <a:rPr lang="en-IE" b="1" dirty="0" err="1">
                <a:solidFill>
                  <a:srgbClr val="000000"/>
                </a:solidFill>
                <a:cs typeface="Arial"/>
                <a:sym typeface="Arial"/>
              </a:rPr>
              <a:t>artölva</a:t>
            </a:r>
            <a:r>
              <a:rPr lang="en-IE" b="1" dirty="0">
                <a:solidFill>
                  <a:srgbClr val="000000"/>
                </a:solidFill>
                <a:cs typeface="Arial"/>
                <a:sym typeface="Arial"/>
              </a:rPr>
              <a:t> er </a:t>
            </a:r>
            <a:r>
              <a:rPr lang="en-IE" b="1" dirty="0" err="1">
                <a:solidFill>
                  <a:srgbClr val="000000"/>
                </a:solidFill>
                <a:cs typeface="Arial"/>
                <a:sym typeface="Arial"/>
              </a:rPr>
              <a:t>einfaldlega</a:t>
            </a:r>
            <a:r>
              <a:rPr lang="en-IE" b="1" dirty="0">
                <a:solidFill>
                  <a:srgbClr val="000000"/>
                </a:solidFill>
                <a:cs typeface="Arial"/>
                <a:sym typeface="Arial"/>
              </a:rPr>
              <a:t> </a:t>
            </a:r>
            <a:r>
              <a:rPr lang="en-IE" b="1" dirty="0" err="1">
                <a:solidFill>
                  <a:srgbClr val="000000"/>
                </a:solidFill>
                <a:cs typeface="Arial"/>
                <a:sym typeface="Arial"/>
              </a:rPr>
              <a:t>minni</a:t>
            </a:r>
            <a:r>
              <a:rPr lang="en-IE" b="1" dirty="0">
                <a:solidFill>
                  <a:srgbClr val="000000"/>
                </a:solidFill>
                <a:cs typeface="Arial"/>
                <a:sym typeface="Arial"/>
              </a:rPr>
              <a:t> </a:t>
            </a:r>
            <a:r>
              <a:rPr lang="en-IE" b="1" dirty="0" err="1">
                <a:solidFill>
                  <a:srgbClr val="000000"/>
                </a:solidFill>
                <a:cs typeface="Arial"/>
                <a:sym typeface="Arial"/>
              </a:rPr>
              <a:t>útgáfa</a:t>
            </a:r>
            <a:r>
              <a:rPr lang="en-IE" b="1" dirty="0">
                <a:solidFill>
                  <a:srgbClr val="000000"/>
                </a:solidFill>
                <a:cs typeface="Arial"/>
                <a:sym typeface="Arial"/>
              </a:rPr>
              <a:t> </a:t>
            </a:r>
            <a:r>
              <a:rPr lang="en-IE" b="1" dirty="0" err="1">
                <a:solidFill>
                  <a:srgbClr val="000000"/>
                </a:solidFill>
                <a:cs typeface="Arial"/>
                <a:sym typeface="Arial"/>
              </a:rPr>
              <a:t>af</a:t>
            </a:r>
            <a:r>
              <a:rPr lang="en-IE" b="1" dirty="0">
                <a:solidFill>
                  <a:srgbClr val="000000"/>
                </a:solidFill>
                <a:cs typeface="Arial"/>
                <a:sym typeface="Arial"/>
              </a:rPr>
              <a:t> </a:t>
            </a:r>
            <a:r>
              <a:rPr lang="en-IE" b="1" dirty="0" err="1">
                <a:solidFill>
                  <a:srgbClr val="000000"/>
                </a:solidFill>
                <a:cs typeface="Arial"/>
                <a:sym typeface="Arial"/>
              </a:rPr>
              <a:t>einkatölvu</a:t>
            </a:r>
            <a:r>
              <a:rPr lang="en-IE" b="1" dirty="0">
                <a:solidFill>
                  <a:srgbClr val="000000"/>
                </a:solidFill>
                <a:cs typeface="Arial"/>
                <a:sym typeface="Arial"/>
              </a:rPr>
              <a:t> </a:t>
            </a:r>
            <a:r>
              <a:rPr lang="en-IE" b="1" dirty="0" err="1">
                <a:solidFill>
                  <a:srgbClr val="000000"/>
                </a:solidFill>
                <a:cs typeface="Arial"/>
                <a:sym typeface="Arial"/>
              </a:rPr>
              <a:t>og</a:t>
            </a:r>
            <a:r>
              <a:rPr lang="en-IE" b="1" dirty="0">
                <a:solidFill>
                  <a:srgbClr val="000000"/>
                </a:solidFill>
                <a:cs typeface="Arial"/>
                <a:sym typeface="Arial"/>
              </a:rPr>
              <a:t> er </a:t>
            </a:r>
            <a:r>
              <a:rPr lang="en-IE" b="1" dirty="0" err="1">
                <a:solidFill>
                  <a:srgbClr val="000000"/>
                </a:solidFill>
                <a:cs typeface="Arial"/>
                <a:sym typeface="Arial"/>
              </a:rPr>
              <a:t>með</a:t>
            </a:r>
            <a:r>
              <a:rPr lang="en-IE" b="1" dirty="0">
                <a:solidFill>
                  <a:srgbClr val="000000"/>
                </a:solidFill>
                <a:cs typeface="Arial"/>
                <a:sym typeface="Arial"/>
              </a:rPr>
              <a:t> </a:t>
            </a:r>
            <a:r>
              <a:rPr lang="en-IE" b="1" dirty="0" err="1">
                <a:solidFill>
                  <a:srgbClr val="000000"/>
                </a:solidFill>
                <a:cs typeface="Arial"/>
                <a:sym typeface="Arial"/>
              </a:rPr>
              <a:t>innbyggðan</a:t>
            </a:r>
            <a:r>
              <a:rPr lang="en-IE" b="1" dirty="0">
                <a:solidFill>
                  <a:srgbClr val="000000"/>
                </a:solidFill>
                <a:cs typeface="Arial"/>
                <a:sym typeface="Arial"/>
              </a:rPr>
              <a:t> </a:t>
            </a:r>
            <a:r>
              <a:rPr lang="en-IE" b="1" dirty="0" err="1">
                <a:solidFill>
                  <a:srgbClr val="000000"/>
                </a:solidFill>
                <a:cs typeface="Arial"/>
                <a:sym typeface="Arial"/>
              </a:rPr>
              <a:t>skjá</a:t>
            </a:r>
            <a:r>
              <a:rPr lang="en-IE" b="1" dirty="0">
                <a:solidFill>
                  <a:srgbClr val="000000"/>
                </a:solidFill>
                <a:cs typeface="Arial"/>
                <a:sym typeface="Arial"/>
              </a:rPr>
              <a:t>, </a:t>
            </a:r>
            <a:r>
              <a:rPr lang="en-IE" b="1" dirty="0" err="1">
                <a:solidFill>
                  <a:srgbClr val="000000"/>
                </a:solidFill>
                <a:cs typeface="Arial"/>
                <a:sym typeface="Arial"/>
              </a:rPr>
              <a:t>lyklaborð</a:t>
            </a:r>
            <a:r>
              <a:rPr lang="en-IE" b="1" dirty="0">
                <a:solidFill>
                  <a:srgbClr val="000000"/>
                </a:solidFill>
                <a:cs typeface="Arial"/>
                <a:sym typeface="Arial"/>
              </a:rPr>
              <a:t> </a:t>
            </a:r>
            <a:r>
              <a:rPr lang="en-IE" b="1" dirty="0" err="1">
                <a:solidFill>
                  <a:srgbClr val="000000"/>
                </a:solidFill>
                <a:cs typeface="Arial"/>
                <a:sym typeface="Arial"/>
              </a:rPr>
              <a:t>og</a:t>
            </a:r>
            <a:r>
              <a:rPr lang="en-IE" b="1" dirty="0">
                <a:solidFill>
                  <a:srgbClr val="000000"/>
                </a:solidFill>
                <a:cs typeface="Arial"/>
                <a:sym typeface="Arial"/>
              </a:rPr>
              <a:t> </a:t>
            </a:r>
            <a:r>
              <a:rPr lang="en-IE" b="1" dirty="0" err="1">
                <a:solidFill>
                  <a:srgbClr val="000000"/>
                </a:solidFill>
                <a:cs typeface="Arial"/>
                <a:sym typeface="Arial"/>
              </a:rPr>
              <a:t>mús</a:t>
            </a:r>
            <a:r>
              <a:rPr lang="en-IE" b="1" dirty="0">
                <a:solidFill>
                  <a:srgbClr val="000000"/>
                </a:solidFill>
                <a:cs typeface="Arial"/>
                <a:sym typeface="Arial"/>
              </a:rPr>
              <a:t>. Sumar </a:t>
            </a:r>
            <a:r>
              <a:rPr lang="en-IE" b="1" dirty="0" err="1">
                <a:solidFill>
                  <a:srgbClr val="000000"/>
                </a:solidFill>
                <a:cs typeface="Arial"/>
                <a:sym typeface="Arial"/>
              </a:rPr>
              <a:t>fartölvur</a:t>
            </a:r>
            <a:r>
              <a:rPr lang="en-IE" b="1" dirty="0">
                <a:solidFill>
                  <a:srgbClr val="000000"/>
                </a:solidFill>
                <a:cs typeface="Arial"/>
                <a:sym typeface="Arial"/>
              </a:rPr>
              <a:t>  </a:t>
            </a:r>
            <a:r>
              <a:rPr lang="en-IE" b="1" dirty="0" err="1">
                <a:solidFill>
                  <a:srgbClr val="000000"/>
                </a:solidFill>
                <a:cs typeface="Arial"/>
                <a:sym typeface="Arial"/>
              </a:rPr>
              <a:t>eru</a:t>
            </a:r>
            <a:r>
              <a:rPr lang="en-IE" b="1" dirty="0">
                <a:solidFill>
                  <a:srgbClr val="000000"/>
                </a:solidFill>
                <a:cs typeface="Arial"/>
                <a:sym typeface="Arial"/>
              </a:rPr>
              <a:t> </a:t>
            </a:r>
            <a:r>
              <a:rPr lang="en-IE" b="1" dirty="0" err="1">
                <a:solidFill>
                  <a:srgbClr val="000000"/>
                </a:solidFill>
                <a:cs typeface="Arial"/>
                <a:sym typeface="Arial"/>
              </a:rPr>
              <a:t>með</a:t>
            </a:r>
            <a:r>
              <a:rPr lang="en-IE" b="1" dirty="0">
                <a:solidFill>
                  <a:srgbClr val="000000"/>
                </a:solidFill>
                <a:cs typeface="Arial"/>
                <a:sym typeface="Arial"/>
              </a:rPr>
              <a:t> </a:t>
            </a:r>
            <a:r>
              <a:rPr lang="en-IE" b="1" dirty="0" err="1">
                <a:solidFill>
                  <a:srgbClr val="000000"/>
                </a:solidFill>
                <a:cs typeface="Arial"/>
                <a:sym typeface="Arial"/>
              </a:rPr>
              <a:t>innbyggða</a:t>
            </a:r>
            <a:r>
              <a:rPr lang="en-IE" b="1" dirty="0">
                <a:solidFill>
                  <a:srgbClr val="000000"/>
                </a:solidFill>
                <a:cs typeface="Arial"/>
                <a:sym typeface="Arial"/>
              </a:rPr>
              <a:t> </a:t>
            </a:r>
            <a:r>
              <a:rPr lang="en-IE" b="1" dirty="0" err="1">
                <a:solidFill>
                  <a:srgbClr val="000000"/>
                </a:solidFill>
                <a:cs typeface="Arial"/>
                <a:sym typeface="Arial"/>
              </a:rPr>
              <a:t>hátalara</a:t>
            </a:r>
            <a:r>
              <a:rPr lang="en-IE" b="1" dirty="0">
                <a:solidFill>
                  <a:srgbClr val="000000"/>
                </a:solidFill>
                <a:cs typeface="Arial"/>
                <a:sym typeface="Arial"/>
              </a:rPr>
              <a:t> </a:t>
            </a:r>
            <a:r>
              <a:rPr lang="en-IE" b="1" dirty="0" err="1">
                <a:solidFill>
                  <a:srgbClr val="000000"/>
                </a:solidFill>
                <a:cs typeface="Arial"/>
                <a:sym typeface="Arial"/>
              </a:rPr>
              <a:t>og</a:t>
            </a:r>
            <a:r>
              <a:rPr lang="en-IE" b="1" dirty="0">
                <a:solidFill>
                  <a:srgbClr val="000000"/>
                </a:solidFill>
                <a:cs typeface="Arial"/>
                <a:sym typeface="Arial"/>
              </a:rPr>
              <a:t> </a:t>
            </a:r>
            <a:r>
              <a:rPr lang="en-IE" b="1" dirty="0" err="1">
                <a:solidFill>
                  <a:srgbClr val="000000"/>
                </a:solidFill>
                <a:cs typeface="Arial"/>
                <a:sym typeface="Arial"/>
              </a:rPr>
              <a:t>hljóðnema</a:t>
            </a:r>
            <a:r>
              <a:rPr lang="en-IE" b="1" dirty="0">
                <a:solidFill>
                  <a:srgbClr val="000000"/>
                </a:solidFill>
                <a:cs typeface="Arial"/>
                <a:sym typeface="Arial"/>
              </a:rPr>
              <a:t>.</a:t>
            </a:r>
            <a:endParaRPr lang="en-US" b="1" dirty="0" err="1">
              <a:solidFill>
                <a:srgbClr val="000000"/>
              </a:solidFill>
              <a:cs typeface="Arial"/>
            </a:endParaRPr>
          </a:p>
          <a:p>
            <a:pPr>
              <a:buNone/>
            </a:pPr>
            <a:r>
              <a:rPr lang="en-IE" b="1" dirty="0">
                <a:solidFill>
                  <a:srgbClr val="000000"/>
                </a:solidFill>
                <a:cs typeface="Arial"/>
                <a:sym typeface="Arial"/>
              </a:rPr>
              <a:t>Mun </a:t>
            </a:r>
            <a:r>
              <a:rPr lang="en-IE" b="1" dirty="0" err="1">
                <a:solidFill>
                  <a:srgbClr val="000000"/>
                </a:solidFill>
                <a:cs typeface="Arial"/>
                <a:sym typeface="Arial"/>
              </a:rPr>
              <a:t>auðveldara</a:t>
            </a:r>
            <a:r>
              <a:rPr lang="en-IE" b="1" dirty="0">
                <a:solidFill>
                  <a:srgbClr val="000000"/>
                </a:solidFill>
                <a:cs typeface="Arial"/>
                <a:sym typeface="Arial"/>
              </a:rPr>
              <a:t> er </a:t>
            </a:r>
            <a:r>
              <a:rPr lang="en-IE" b="1" dirty="0" err="1">
                <a:solidFill>
                  <a:srgbClr val="000000"/>
                </a:solidFill>
                <a:cs typeface="Arial"/>
                <a:sym typeface="Arial"/>
              </a:rPr>
              <a:t>að</a:t>
            </a:r>
            <a:r>
              <a:rPr lang="en-IE" b="1" dirty="0">
                <a:solidFill>
                  <a:srgbClr val="000000"/>
                </a:solidFill>
                <a:cs typeface="Arial"/>
                <a:sym typeface="Arial"/>
              </a:rPr>
              <a:t> </a:t>
            </a:r>
            <a:r>
              <a:rPr lang="en-IE" b="1" dirty="0" err="1">
                <a:solidFill>
                  <a:srgbClr val="000000"/>
                </a:solidFill>
                <a:cs typeface="Arial"/>
                <a:sym typeface="Arial"/>
              </a:rPr>
              <a:t>ferðast</a:t>
            </a:r>
            <a:r>
              <a:rPr lang="en-IE" b="1" dirty="0">
                <a:solidFill>
                  <a:srgbClr val="000000"/>
                </a:solidFill>
                <a:cs typeface="Arial"/>
                <a:sym typeface="Arial"/>
              </a:rPr>
              <a:t> </a:t>
            </a:r>
            <a:r>
              <a:rPr lang="en-IE" b="1" dirty="0" err="1">
                <a:solidFill>
                  <a:srgbClr val="000000"/>
                </a:solidFill>
                <a:cs typeface="Arial"/>
                <a:sym typeface="Arial"/>
              </a:rPr>
              <a:t>með</a:t>
            </a:r>
            <a:r>
              <a:rPr lang="en-IE" b="1" dirty="0">
                <a:solidFill>
                  <a:srgbClr val="000000"/>
                </a:solidFill>
                <a:cs typeface="Arial"/>
                <a:sym typeface="Arial"/>
              </a:rPr>
              <a:t> </a:t>
            </a:r>
            <a:r>
              <a:rPr lang="en-IE" b="1" dirty="0" err="1">
                <a:solidFill>
                  <a:srgbClr val="000000"/>
                </a:solidFill>
                <a:cs typeface="Arial"/>
                <a:sym typeface="Arial"/>
              </a:rPr>
              <a:t>fartölvu</a:t>
            </a:r>
            <a:r>
              <a:rPr lang="en-IE" b="1" dirty="0">
                <a:solidFill>
                  <a:srgbClr val="000000"/>
                </a:solidFill>
                <a:cs typeface="Arial"/>
                <a:sym typeface="Arial"/>
              </a:rPr>
              <a:t> </a:t>
            </a:r>
            <a:r>
              <a:rPr lang="en-IE" b="1" dirty="0" err="1">
                <a:solidFill>
                  <a:srgbClr val="000000"/>
                </a:solidFill>
                <a:cs typeface="Arial"/>
                <a:sym typeface="Arial"/>
              </a:rPr>
              <a:t>en</a:t>
            </a:r>
            <a:r>
              <a:rPr lang="en-IE" b="1" dirty="0">
                <a:solidFill>
                  <a:srgbClr val="000000"/>
                </a:solidFill>
                <a:cs typeface="Arial"/>
                <a:sym typeface="Arial"/>
              </a:rPr>
              <a:t> </a:t>
            </a:r>
            <a:r>
              <a:rPr lang="en-IE" b="1" dirty="0" err="1">
                <a:solidFill>
                  <a:srgbClr val="000000"/>
                </a:solidFill>
                <a:cs typeface="Arial"/>
                <a:sym typeface="Arial"/>
              </a:rPr>
              <a:t>borðtölvu</a:t>
            </a:r>
            <a:r>
              <a:rPr lang="en-IE" b="1" dirty="0">
                <a:solidFill>
                  <a:srgbClr val="000000"/>
                </a:solidFill>
                <a:cs typeface="Arial"/>
                <a:sym typeface="Arial"/>
              </a:rPr>
              <a:t> </a:t>
            </a:r>
            <a:r>
              <a:rPr lang="en-IE" b="1" dirty="0" err="1">
                <a:solidFill>
                  <a:srgbClr val="000000"/>
                </a:solidFill>
                <a:cs typeface="Arial"/>
                <a:sym typeface="Arial"/>
              </a:rPr>
              <a:t>og</a:t>
            </a:r>
            <a:r>
              <a:rPr lang="en-IE" b="1" dirty="0">
                <a:solidFill>
                  <a:srgbClr val="000000"/>
                </a:solidFill>
                <a:cs typeface="Arial"/>
                <a:sym typeface="Arial"/>
              </a:rPr>
              <a:t> </a:t>
            </a:r>
            <a:r>
              <a:rPr lang="en-IE" b="1" dirty="0" err="1">
                <a:solidFill>
                  <a:srgbClr val="000000"/>
                </a:solidFill>
                <a:cs typeface="Arial"/>
                <a:sym typeface="Arial"/>
              </a:rPr>
              <a:t>þar</a:t>
            </a:r>
            <a:r>
              <a:rPr lang="en-IE" b="1" dirty="0">
                <a:solidFill>
                  <a:srgbClr val="000000"/>
                </a:solidFill>
                <a:cs typeface="Arial"/>
                <a:sym typeface="Arial"/>
              </a:rPr>
              <a:t> </a:t>
            </a:r>
            <a:r>
              <a:rPr lang="en-IE" b="1" dirty="0" err="1">
                <a:solidFill>
                  <a:srgbClr val="000000"/>
                </a:solidFill>
                <a:cs typeface="Arial"/>
                <a:sym typeface="Arial"/>
              </a:rPr>
              <a:t>af</a:t>
            </a:r>
            <a:r>
              <a:rPr lang="en-IE" b="1" dirty="0">
                <a:solidFill>
                  <a:srgbClr val="000000"/>
                </a:solidFill>
                <a:cs typeface="Arial"/>
                <a:sym typeface="Arial"/>
              </a:rPr>
              <a:t> </a:t>
            </a:r>
            <a:r>
              <a:rPr lang="en-IE" b="1" dirty="0" err="1">
                <a:solidFill>
                  <a:srgbClr val="000000"/>
                </a:solidFill>
                <a:cs typeface="Arial"/>
                <a:sym typeface="Arial"/>
              </a:rPr>
              <a:t>leiðandi</a:t>
            </a:r>
            <a:r>
              <a:rPr lang="en-IE" b="1" dirty="0">
                <a:solidFill>
                  <a:srgbClr val="000000"/>
                </a:solidFill>
                <a:cs typeface="Arial"/>
                <a:sym typeface="Arial"/>
              </a:rPr>
              <a:t> </a:t>
            </a:r>
            <a:r>
              <a:rPr lang="en-IE" b="1" dirty="0" err="1">
                <a:solidFill>
                  <a:srgbClr val="000000"/>
                </a:solidFill>
                <a:cs typeface="Arial"/>
                <a:sym typeface="Arial"/>
              </a:rPr>
              <a:t>eru</a:t>
            </a:r>
            <a:r>
              <a:rPr lang="en-IE" b="1" dirty="0">
                <a:solidFill>
                  <a:srgbClr val="000000"/>
                </a:solidFill>
                <a:cs typeface="Arial"/>
                <a:sym typeface="Arial"/>
              </a:rPr>
              <a:t> </a:t>
            </a:r>
            <a:r>
              <a:rPr lang="en-IE" b="1" dirty="0" err="1">
                <a:solidFill>
                  <a:srgbClr val="000000"/>
                </a:solidFill>
                <a:cs typeface="Arial"/>
                <a:sym typeface="Arial"/>
              </a:rPr>
              <a:t>fartölvur</a:t>
            </a:r>
            <a:r>
              <a:rPr lang="en-IE" b="1" dirty="0">
                <a:solidFill>
                  <a:srgbClr val="000000"/>
                </a:solidFill>
                <a:cs typeface="Arial"/>
                <a:sym typeface="Arial"/>
              </a:rPr>
              <a:t> </a:t>
            </a:r>
            <a:r>
              <a:rPr lang="en-IE" b="1" dirty="0" err="1">
                <a:solidFill>
                  <a:srgbClr val="000000"/>
                </a:solidFill>
                <a:cs typeface="Arial"/>
                <a:sym typeface="Arial"/>
              </a:rPr>
              <a:t>vinsælli</a:t>
            </a:r>
            <a:r>
              <a:rPr lang="en-IE" b="1" dirty="0">
                <a:solidFill>
                  <a:srgbClr val="000000"/>
                </a:solidFill>
                <a:cs typeface="Arial"/>
                <a:sym typeface="Arial"/>
              </a:rPr>
              <a:t> </a:t>
            </a:r>
            <a:r>
              <a:rPr lang="en-IE" b="1" dirty="0" err="1">
                <a:solidFill>
                  <a:srgbClr val="000000"/>
                </a:solidFill>
                <a:cs typeface="Arial"/>
                <a:sym typeface="Arial"/>
              </a:rPr>
              <a:t>en</a:t>
            </a:r>
            <a:r>
              <a:rPr lang="en-IE" b="1" dirty="0">
                <a:solidFill>
                  <a:srgbClr val="000000"/>
                </a:solidFill>
                <a:cs typeface="Arial"/>
                <a:sym typeface="Arial"/>
              </a:rPr>
              <a:t> PC-</a:t>
            </a:r>
            <a:r>
              <a:rPr lang="en-IE" b="1" dirty="0" err="1">
                <a:solidFill>
                  <a:srgbClr val="000000"/>
                </a:solidFill>
                <a:cs typeface="Arial"/>
                <a:sym typeface="Arial"/>
              </a:rPr>
              <a:t>tölvur</a:t>
            </a:r>
            <a:r>
              <a:rPr lang="en-IE" b="1" dirty="0">
                <a:solidFill>
                  <a:srgbClr val="000000"/>
                </a:solidFill>
                <a:cs typeface="Arial"/>
                <a:sym typeface="Arial"/>
              </a:rPr>
              <a:t>.</a:t>
            </a:r>
            <a:endParaRPr lang="en-IE" b="1" dirty="0" err="1">
              <a:solidFill>
                <a:srgbClr val="000000"/>
              </a:solidFill>
              <a:cs typeface="Arial"/>
            </a:endParaRPr>
          </a:p>
          <a:p>
            <a:pPr marL="76200" indent="0">
              <a:buNone/>
            </a:pPr>
            <a:endParaRPr lang="en-IE" b="1" dirty="0">
              <a:solidFill>
                <a:schemeClr val="tx1"/>
              </a:solidFill>
            </a:endParaRPr>
          </a:p>
        </p:txBody>
      </p:sp>
      <p:sp>
        <p:nvSpPr>
          <p:cNvPr id="8" name="Text Placeholder 2"/>
          <p:cNvSpPr txBox="1">
            <a:spLocks/>
          </p:cNvSpPr>
          <p:nvPr/>
        </p:nvSpPr>
        <p:spPr>
          <a:xfrm>
            <a:off x="390491" y="938898"/>
            <a:ext cx="5385895" cy="55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76200" indent="0">
              <a:buFont typeface="Karla"/>
              <a:buNone/>
            </a:pPr>
            <a:endParaRPr lang="en-IE" sz="1600" dirty="0"/>
          </a:p>
        </p:txBody>
      </p:sp>
      <p:pic>
        <p:nvPicPr>
          <p:cNvPr id="11" name="Picture 2" descr="laptop"/>
          <p:cNvPicPr>
            <a:picLocks noChangeAspect="1" noChangeArrowheads="1"/>
          </p:cNvPicPr>
          <p:nvPr/>
        </p:nvPicPr>
        <p:blipFill>
          <a:blip r:embed="rId2">
            <a:extLst>
              <a:ext uri="{28A0092B-C50C-407E-A947-70E740481C1C}">
                <a14:useLocalDpi xmlns:a14="http://schemas.microsoft.com/office/drawing/2010/main" val="0"/>
              </a:ext>
            </a:extLst>
          </a:blip>
          <a:srcRect l="27124" r="20796"/>
          <a:stretch>
            <a:fillRect/>
          </a:stretch>
        </p:blipFill>
        <p:spPr bwMode="auto">
          <a:xfrm>
            <a:off x="6329068" y="3840010"/>
            <a:ext cx="2666036" cy="58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98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1" y="117043"/>
            <a:ext cx="8059840" cy="1138757"/>
          </a:xfrm>
        </p:spPr>
        <p:txBody>
          <a:bodyPr/>
          <a:lstStyle/>
          <a:p>
            <a:pPr algn="ctr"/>
            <a:r>
              <a:rPr lang="en-GB" sz="3600" dirty="0">
                <a:solidFill>
                  <a:schemeClr val="tx1"/>
                </a:solidFill>
              </a:rPr>
              <a:t>1. </a:t>
            </a:r>
            <a:r>
              <a:rPr lang="en-GB" sz="3600" dirty="0" err="1">
                <a:solidFill>
                  <a:schemeClr val="tx1"/>
                </a:solidFill>
              </a:rPr>
              <a:t>Hluti</a:t>
            </a:r>
            <a:br>
              <a:rPr lang="en-GB" sz="3600" dirty="0">
                <a:solidFill>
                  <a:schemeClr val="tx1"/>
                </a:solidFill>
              </a:rPr>
            </a:br>
            <a:r>
              <a:rPr lang="en-GB" sz="3600" dirty="0" err="1">
                <a:solidFill>
                  <a:schemeClr val="tx1"/>
                </a:solidFill>
              </a:rPr>
              <a:t>Spjaldtölva</a:t>
            </a:r>
            <a:r>
              <a:rPr lang="en-GB" sz="3600" dirty="0">
                <a:solidFill>
                  <a:schemeClr val="tx1"/>
                </a:solidFill>
              </a:rPr>
              <a:t>/iPad</a:t>
            </a:r>
            <a:endParaRPr lang="en-IE" sz="3600" dirty="0">
              <a:solidFill>
                <a:schemeClr val="tx1"/>
              </a:solidFill>
            </a:endParaRPr>
          </a:p>
        </p:txBody>
      </p:sp>
      <p:sp>
        <p:nvSpPr>
          <p:cNvPr id="4" name="Text Placeholder 3"/>
          <p:cNvSpPr>
            <a:spLocks noGrp="1"/>
          </p:cNvSpPr>
          <p:nvPr>
            <p:ph type="body" idx="1"/>
          </p:nvPr>
        </p:nvSpPr>
        <p:spPr>
          <a:xfrm>
            <a:off x="198686" y="889582"/>
            <a:ext cx="9026957" cy="3938156"/>
          </a:xfrm>
        </p:spPr>
        <p:txBody>
          <a:bodyPr/>
          <a:lstStyle/>
          <a:p>
            <a:pPr marL="76200" indent="0">
              <a:buNone/>
            </a:pPr>
            <a:endParaRPr lang="en-GB" b="1" dirty="0">
              <a:solidFill>
                <a:schemeClr val="tx1"/>
              </a:solidFill>
            </a:endParaRPr>
          </a:p>
          <a:p>
            <a:pPr marL="76200" indent="0">
              <a:buNone/>
            </a:pPr>
            <a:r>
              <a:rPr lang="en-GB" b="1" dirty="0" err="1">
                <a:solidFill>
                  <a:schemeClr val="tx1"/>
                </a:solidFill>
              </a:rPr>
              <a:t>Spjaldtölva</a:t>
            </a:r>
            <a:r>
              <a:rPr lang="en-GB" b="1" dirty="0">
                <a:solidFill>
                  <a:schemeClr val="tx1"/>
                </a:solidFill>
              </a:rPr>
              <a:t> er </a:t>
            </a:r>
            <a:r>
              <a:rPr lang="en-GB" b="1" dirty="0" err="1">
                <a:solidFill>
                  <a:schemeClr val="tx1"/>
                </a:solidFill>
              </a:rPr>
              <a:t>lítil</a:t>
            </a:r>
            <a:r>
              <a:rPr lang="en-GB" b="1" dirty="0">
                <a:solidFill>
                  <a:schemeClr val="tx1"/>
                </a:solidFill>
              </a:rPr>
              <a:t>, </a:t>
            </a:r>
            <a:r>
              <a:rPr lang="en-GB" b="1" dirty="0" err="1">
                <a:solidFill>
                  <a:schemeClr val="tx1"/>
                </a:solidFill>
              </a:rPr>
              <a:t>þunn</a:t>
            </a:r>
            <a:r>
              <a:rPr lang="en-GB" b="1" dirty="0">
                <a:solidFill>
                  <a:schemeClr val="tx1"/>
                </a:solidFill>
              </a:rPr>
              <a:t>, </a:t>
            </a:r>
            <a:r>
              <a:rPr lang="en-GB" b="1" dirty="0" err="1">
                <a:solidFill>
                  <a:schemeClr val="tx1"/>
                </a:solidFill>
              </a:rPr>
              <a:t>flöt</a:t>
            </a:r>
            <a:r>
              <a:rPr lang="en-GB" b="1" dirty="0">
                <a:solidFill>
                  <a:schemeClr val="tx1"/>
                </a:solidFill>
              </a:rPr>
              <a:t> </a:t>
            </a:r>
            <a:r>
              <a:rPr lang="en-GB" b="1" dirty="0" err="1">
                <a:solidFill>
                  <a:schemeClr val="tx1"/>
                </a:solidFill>
              </a:rPr>
              <a:t>einkatölva</a:t>
            </a:r>
            <a:r>
              <a:rPr lang="en-GB" b="1" dirty="0">
                <a:solidFill>
                  <a:schemeClr val="tx1"/>
                </a:solidFill>
              </a:rPr>
              <a:t> á </a:t>
            </a:r>
            <a:r>
              <a:rPr lang="en-GB" b="1" dirty="0" err="1">
                <a:solidFill>
                  <a:schemeClr val="tx1"/>
                </a:solidFill>
              </a:rPr>
              <a:t>stærð</a:t>
            </a:r>
            <a:r>
              <a:rPr lang="en-GB" b="1" dirty="0">
                <a:solidFill>
                  <a:schemeClr val="tx1"/>
                </a:solidFill>
              </a:rPr>
              <a:t> </a:t>
            </a:r>
            <a:r>
              <a:rPr lang="en-GB" b="1" dirty="0" err="1">
                <a:solidFill>
                  <a:schemeClr val="tx1"/>
                </a:solidFill>
              </a:rPr>
              <a:t>við</a:t>
            </a:r>
            <a:r>
              <a:rPr lang="en-GB" b="1" dirty="0">
                <a:solidFill>
                  <a:schemeClr val="tx1"/>
                </a:solidFill>
              </a:rPr>
              <a:t> </a:t>
            </a:r>
            <a:r>
              <a:rPr lang="en-GB" b="1" dirty="0" err="1">
                <a:solidFill>
                  <a:schemeClr val="tx1"/>
                </a:solidFill>
              </a:rPr>
              <a:t>bók</a:t>
            </a:r>
            <a:r>
              <a:rPr lang="en-GB" b="1" dirty="0">
                <a:solidFill>
                  <a:schemeClr val="tx1"/>
                </a:solidFill>
              </a:rPr>
              <a:t> </a:t>
            </a:r>
            <a:r>
              <a:rPr lang="en-GB" b="1" dirty="0" err="1">
                <a:solidFill>
                  <a:schemeClr val="tx1"/>
                </a:solidFill>
              </a:rPr>
              <a:t>og</a:t>
            </a:r>
            <a:r>
              <a:rPr lang="en-GB" b="1" dirty="0">
                <a:solidFill>
                  <a:schemeClr val="tx1"/>
                </a:solidFill>
              </a:rPr>
              <a:t> </a:t>
            </a:r>
            <a:r>
              <a:rPr lang="en-GB" b="1" dirty="0" err="1">
                <a:solidFill>
                  <a:schemeClr val="tx1"/>
                </a:solidFill>
              </a:rPr>
              <a:t>hefur</a:t>
            </a:r>
            <a:r>
              <a:rPr lang="en-GB" b="1" dirty="0">
                <a:solidFill>
                  <a:schemeClr val="tx1"/>
                </a:solidFill>
              </a:rPr>
              <a:t> </a:t>
            </a:r>
            <a:r>
              <a:rPr lang="en-GB" b="1" dirty="0" err="1">
                <a:solidFill>
                  <a:schemeClr val="tx1"/>
                </a:solidFill>
              </a:rPr>
              <a:t>marga</a:t>
            </a:r>
            <a:r>
              <a:rPr lang="en-GB" b="1" dirty="0">
                <a:solidFill>
                  <a:schemeClr val="tx1"/>
                </a:solidFill>
              </a:rPr>
              <a:t> </a:t>
            </a:r>
            <a:r>
              <a:rPr lang="en-GB" b="1" dirty="0" err="1">
                <a:solidFill>
                  <a:schemeClr val="tx1"/>
                </a:solidFill>
              </a:rPr>
              <a:t>eiginleika</a:t>
            </a:r>
            <a:r>
              <a:rPr lang="en-GB" b="1" dirty="0">
                <a:solidFill>
                  <a:schemeClr val="tx1"/>
                </a:solidFill>
              </a:rPr>
              <a:t> </a:t>
            </a:r>
            <a:r>
              <a:rPr lang="en-GB" b="1" dirty="0" err="1">
                <a:solidFill>
                  <a:schemeClr val="tx1"/>
                </a:solidFill>
              </a:rPr>
              <a:t>tölvu</a:t>
            </a:r>
            <a:r>
              <a:rPr lang="en-GB" b="1" dirty="0">
                <a:solidFill>
                  <a:schemeClr val="tx1"/>
                </a:solidFill>
              </a:rPr>
              <a:t> í </a:t>
            </a:r>
            <a:r>
              <a:rPr lang="en-GB" b="1" dirty="0" err="1">
                <a:solidFill>
                  <a:schemeClr val="tx1"/>
                </a:solidFill>
              </a:rPr>
              <a:t>fullri</a:t>
            </a:r>
            <a:r>
              <a:rPr lang="en-GB" b="1" dirty="0">
                <a:solidFill>
                  <a:schemeClr val="tx1"/>
                </a:solidFill>
              </a:rPr>
              <a:t> </a:t>
            </a:r>
            <a:r>
              <a:rPr lang="en-GB" b="1" dirty="0" err="1">
                <a:solidFill>
                  <a:schemeClr val="tx1"/>
                </a:solidFill>
              </a:rPr>
              <a:t>stærð</a:t>
            </a:r>
            <a:r>
              <a:rPr lang="en-GB" b="1" dirty="0">
                <a:solidFill>
                  <a:schemeClr val="tx1"/>
                </a:solidFill>
              </a:rPr>
              <a:t>.  </a:t>
            </a:r>
            <a:endParaRPr lang="en-IE" b="1" dirty="0">
              <a:solidFill>
                <a:schemeClr val="tx1"/>
              </a:solidFill>
            </a:endParaRPr>
          </a:p>
          <a:p>
            <a:pPr marL="76200" indent="0">
              <a:buNone/>
            </a:pPr>
            <a:r>
              <a:rPr lang="en-GB" b="1" dirty="0" err="1">
                <a:solidFill>
                  <a:schemeClr val="tx1"/>
                </a:solidFill>
              </a:rPr>
              <a:t>Þótt</a:t>
            </a:r>
            <a:r>
              <a:rPr lang="en-GB" b="1" dirty="0">
                <a:solidFill>
                  <a:schemeClr val="tx1"/>
                </a:solidFill>
              </a:rPr>
              <a:t> </a:t>
            </a:r>
            <a:r>
              <a:rPr lang="en-GB" b="1" dirty="0" err="1">
                <a:solidFill>
                  <a:schemeClr val="tx1"/>
                </a:solidFill>
              </a:rPr>
              <a:t>spjaldtölvur</a:t>
            </a:r>
            <a:r>
              <a:rPr lang="en-GB" b="1" dirty="0">
                <a:solidFill>
                  <a:schemeClr val="tx1"/>
                </a:solidFill>
              </a:rPr>
              <a:t> </a:t>
            </a:r>
            <a:r>
              <a:rPr lang="en-GB" b="1" dirty="0" err="1">
                <a:solidFill>
                  <a:schemeClr val="tx1"/>
                </a:solidFill>
              </a:rPr>
              <a:t>hafi</a:t>
            </a:r>
            <a:r>
              <a:rPr lang="en-GB" b="1" dirty="0">
                <a:solidFill>
                  <a:schemeClr val="tx1"/>
                </a:solidFill>
              </a:rPr>
              <a:t> </a:t>
            </a:r>
            <a:r>
              <a:rPr lang="en-GB" b="1" dirty="0" err="1">
                <a:solidFill>
                  <a:schemeClr val="tx1"/>
                </a:solidFill>
              </a:rPr>
              <a:t>verið</a:t>
            </a:r>
            <a:r>
              <a:rPr lang="en-GB" b="1" dirty="0">
                <a:solidFill>
                  <a:schemeClr val="tx1"/>
                </a:solidFill>
              </a:rPr>
              <a:t> </a:t>
            </a:r>
            <a:r>
              <a:rPr lang="en-GB" b="1" dirty="0" err="1">
                <a:solidFill>
                  <a:schemeClr val="tx1"/>
                </a:solidFill>
              </a:rPr>
              <a:t>til</a:t>
            </a:r>
            <a:r>
              <a:rPr lang="en-GB" b="1" dirty="0">
                <a:solidFill>
                  <a:schemeClr val="tx1"/>
                </a:solidFill>
              </a:rPr>
              <a:t> um </a:t>
            </a:r>
            <a:r>
              <a:rPr lang="en-GB" b="1" dirty="0" err="1">
                <a:solidFill>
                  <a:schemeClr val="tx1"/>
                </a:solidFill>
              </a:rPr>
              <a:t>alllangt</a:t>
            </a:r>
            <a:r>
              <a:rPr lang="en-GB" b="1" dirty="0">
                <a:solidFill>
                  <a:schemeClr val="tx1"/>
                </a:solidFill>
              </a:rPr>
              <a:t> </a:t>
            </a:r>
            <a:r>
              <a:rPr lang="en-GB" b="1" dirty="0" err="1">
                <a:solidFill>
                  <a:schemeClr val="tx1"/>
                </a:solidFill>
              </a:rPr>
              <a:t>skeið</a:t>
            </a:r>
            <a:r>
              <a:rPr lang="en-GB" b="1" dirty="0">
                <a:solidFill>
                  <a:schemeClr val="tx1"/>
                </a:solidFill>
              </a:rPr>
              <a:t> </a:t>
            </a:r>
            <a:r>
              <a:rPr lang="en-GB" b="1" dirty="0" err="1">
                <a:solidFill>
                  <a:schemeClr val="tx1"/>
                </a:solidFill>
              </a:rPr>
              <a:t>hefur</a:t>
            </a:r>
            <a:r>
              <a:rPr lang="en-GB" b="1" dirty="0">
                <a:solidFill>
                  <a:schemeClr val="tx1"/>
                </a:solidFill>
              </a:rPr>
              <a:t> </a:t>
            </a:r>
            <a:r>
              <a:rPr lang="en-GB" b="1" dirty="0" err="1">
                <a:solidFill>
                  <a:schemeClr val="tx1"/>
                </a:solidFill>
              </a:rPr>
              <a:t>notkun</a:t>
            </a:r>
            <a:r>
              <a:rPr lang="en-GB" b="1" dirty="0">
                <a:solidFill>
                  <a:schemeClr val="tx1"/>
                </a:solidFill>
              </a:rPr>
              <a:t> </a:t>
            </a:r>
            <a:r>
              <a:rPr lang="en-GB" b="1" dirty="0" err="1">
                <a:solidFill>
                  <a:schemeClr val="tx1"/>
                </a:solidFill>
              </a:rPr>
              <a:t>þeirra</a:t>
            </a:r>
            <a:r>
              <a:rPr lang="en-GB" b="1" dirty="0">
                <a:solidFill>
                  <a:schemeClr val="tx1"/>
                </a:solidFill>
              </a:rPr>
              <a:t> ekki </a:t>
            </a:r>
            <a:r>
              <a:rPr lang="en-GB" b="1" dirty="0" err="1">
                <a:solidFill>
                  <a:schemeClr val="tx1"/>
                </a:solidFill>
              </a:rPr>
              <a:t>verið</a:t>
            </a:r>
            <a:r>
              <a:rPr lang="en-GB" b="1" dirty="0">
                <a:solidFill>
                  <a:schemeClr val="tx1"/>
                </a:solidFill>
              </a:rPr>
              <a:t> </a:t>
            </a:r>
            <a:r>
              <a:rPr lang="en-GB" b="1" dirty="0" err="1">
                <a:solidFill>
                  <a:schemeClr val="tx1"/>
                </a:solidFill>
              </a:rPr>
              <a:t>útbreidd</a:t>
            </a:r>
            <a:r>
              <a:rPr lang="en-GB" b="1" dirty="0">
                <a:solidFill>
                  <a:schemeClr val="tx1"/>
                </a:solidFill>
              </a:rPr>
              <a:t> í </a:t>
            </a:r>
            <a:r>
              <a:rPr lang="en-GB" b="1" dirty="0" err="1">
                <a:solidFill>
                  <a:schemeClr val="tx1"/>
                </a:solidFill>
              </a:rPr>
              <a:t>viðskiptum</a:t>
            </a:r>
            <a:r>
              <a:rPr lang="en-GB" b="1" dirty="0">
                <a:solidFill>
                  <a:schemeClr val="tx1"/>
                </a:solidFill>
              </a:rPr>
              <a:t> </a:t>
            </a:r>
            <a:r>
              <a:rPr lang="en-GB" b="1" dirty="0" err="1">
                <a:solidFill>
                  <a:schemeClr val="tx1"/>
                </a:solidFill>
              </a:rPr>
              <a:t>eða</a:t>
            </a:r>
            <a:r>
              <a:rPr lang="en-GB" b="1" dirty="0">
                <a:solidFill>
                  <a:schemeClr val="tx1"/>
                </a:solidFill>
              </a:rPr>
              <a:t> </a:t>
            </a:r>
            <a:r>
              <a:rPr lang="en-GB" b="1" dirty="0" err="1">
                <a:solidFill>
                  <a:schemeClr val="tx1"/>
                </a:solidFill>
              </a:rPr>
              <a:t>inni</a:t>
            </a:r>
            <a:r>
              <a:rPr lang="en-GB" b="1" dirty="0">
                <a:solidFill>
                  <a:schemeClr val="tx1"/>
                </a:solidFill>
              </a:rPr>
              <a:t> á </a:t>
            </a:r>
            <a:r>
              <a:rPr lang="en-GB" b="1" dirty="0" err="1">
                <a:solidFill>
                  <a:schemeClr val="tx1"/>
                </a:solidFill>
              </a:rPr>
              <a:t>heimilum</a:t>
            </a:r>
            <a:r>
              <a:rPr lang="en-GB" b="1" dirty="0">
                <a:solidFill>
                  <a:schemeClr val="tx1"/>
                </a:solidFill>
              </a:rPr>
              <a:t>. En </a:t>
            </a:r>
            <a:r>
              <a:rPr lang="en-GB" b="1" dirty="0" err="1">
                <a:solidFill>
                  <a:schemeClr val="tx1"/>
                </a:solidFill>
              </a:rPr>
              <a:t>þegar</a:t>
            </a:r>
            <a:r>
              <a:rPr lang="en-GB" b="1" dirty="0">
                <a:solidFill>
                  <a:schemeClr val="tx1"/>
                </a:solidFill>
              </a:rPr>
              <a:t> iPad </a:t>
            </a:r>
            <a:r>
              <a:rPr lang="en-GB" b="1" dirty="0" err="1">
                <a:solidFill>
                  <a:schemeClr val="tx1"/>
                </a:solidFill>
              </a:rPr>
              <a:t>kom</a:t>
            </a:r>
            <a:r>
              <a:rPr lang="en-GB" b="1" dirty="0">
                <a:solidFill>
                  <a:schemeClr val="tx1"/>
                </a:solidFill>
              </a:rPr>
              <a:t> </a:t>
            </a:r>
            <a:r>
              <a:rPr lang="en-GB" b="1" dirty="0" err="1">
                <a:solidFill>
                  <a:schemeClr val="tx1"/>
                </a:solidFill>
              </a:rPr>
              <a:t>fram</a:t>
            </a:r>
            <a:r>
              <a:rPr lang="en-GB" b="1" dirty="0">
                <a:solidFill>
                  <a:schemeClr val="tx1"/>
                </a:solidFill>
              </a:rPr>
              <a:t> á </a:t>
            </a:r>
            <a:r>
              <a:rPr lang="en-GB" b="1" dirty="0" err="1">
                <a:solidFill>
                  <a:schemeClr val="tx1"/>
                </a:solidFill>
              </a:rPr>
              <a:t>sjónarsviðið</a:t>
            </a:r>
            <a:r>
              <a:rPr lang="en-GB" b="1" dirty="0">
                <a:solidFill>
                  <a:schemeClr val="tx1"/>
                </a:solidFill>
              </a:rPr>
              <a:t> </a:t>
            </a:r>
            <a:r>
              <a:rPr lang="en-GB" b="1" dirty="0" err="1">
                <a:solidFill>
                  <a:schemeClr val="tx1"/>
                </a:solidFill>
              </a:rPr>
              <a:t>varð</a:t>
            </a:r>
            <a:r>
              <a:rPr lang="en-GB" b="1" dirty="0">
                <a:solidFill>
                  <a:schemeClr val="tx1"/>
                </a:solidFill>
              </a:rPr>
              <a:t> </a:t>
            </a:r>
            <a:r>
              <a:rPr lang="en-GB" b="1" dirty="0" err="1">
                <a:solidFill>
                  <a:schemeClr val="tx1"/>
                </a:solidFill>
              </a:rPr>
              <a:t>hann</a:t>
            </a:r>
            <a:r>
              <a:rPr lang="en-GB" b="1" dirty="0">
                <a:solidFill>
                  <a:schemeClr val="tx1"/>
                </a:solidFill>
              </a:rPr>
              <a:t> </a:t>
            </a:r>
            <a:r>
              <a:rPr lang="en-GB" b="1" dirty="0" err="1">
                <a:solidFill>
                  <a:schemeClr val="tx1"/>
                </a:solidFill>
              </a:rPr>
              <a:t>fljótt</a:t>
            </a:r>
            <a:r>
              <a:rPr lang="en-GB" b="1" dirty="0">
                <a:solidFill>
                  <a:schemeClr val="tx1"/>
                </a:solidFill>
              </a:rPr>
              <a:t> </a:t>
            </a:r>
            <a:r>
              <a:rPr lang="en-GB" b="1" dirty="0" err="1">
                <a:solidFill>
                  <a:schemeClr val="tx1"/>
                </a:solidFill>
              </a:rPr>
              <a:t>vinsæll</a:t>
            </a:r>
            <a:r>
              <a:rPr lang="en-GB" b="1" dirty="0">
                <a:solidFill>
                  <a:schemeClr val="tx1"/>
                </a:solidFill>
              </a:rPr>
              <a:t> á </a:t>
            </a:r>
            <a:r>
              <a:rPr lang="en-GB" b="1" dirty="0" err="1">
                <a:solidFill>
                  <a:schemeClr val="tx1"/>
                </a:solidFill>
              </a:rPr>
              <a:t>heimilum</a:t>
            </a:r>
            <a:r>
              <a:rPr lang="en-GB" b="1" dirty="0">
                <a:solidFill>
                  <a:schemeClr val="tx1"/>
                </a:solidFill>
              </a:rPr>
              <a:t>.</a:t>
            </a:r>
          </a:p>
          <a:p>
            <a:pPr marL="76200" indent="0">
              <a:buNone/>
            </a:pPr>
            <a:endParaRPr lang="en-IE" dirty="0"/>
          </a:p>
        </p:txBody>
      </p:sp>
      <p:pic>
        <p:nvPicPr>
          <p:cNvPr id="5" name="Picture 2" descr="C:\Users\wexma\AppData\Local\Microsoft\Windows\INetCache\IE\ULEGX7A0\297062-apple-ipad-mini-rumors-schematics-and-cases-showcase-likely-features-s[1].jpg"/>
          <p:cNvPicPr>
            <a:picLocks noChangeAspect="1" noChangeArrowheads="1"/>
          </p:cNvPicPr>
          <p:nvPr/>
        </p:nvPicPr>
        <p:blipFill>
          <a:blip r:embed="rId2"/>
          <a:srcRect/>
          <a:stretch>
            <a:fillRect/>
          </a:stretch>
        </p:blipFill>
        <p:spPr bwMode="auto">
          <a:xfrm>
            <a:off x="4711185" y="3465705"/>
            <a:ext cx="3441148" cy="1048491"/>
          </a:xfrm>
          <a:prstGeom prst="rect">
            <a:avLst/>
          </a:prstGeom>
          <a:noFill/>
        </p:spPr>
      </p:pic>
    </p:spTree>
    <p:extLst>
      <p:ext uri="{BB962C8B-B14F-4D97-AF65-F5344CB8AC3E}">
        <p14:creationId xmlns:p14="http://schemas.microsoft.com/office/powerpoint/2010/main" val="410642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2" y="398400"/>
            <a:ext cx="7986688" cy="1115846"/>
          </a:xfrm>
        </p:spPr>
        <p:txBody>
          <a:bodyPr/>
          <a:lstStyle/>
          <a:p>
            <a:pPr algn="ctr"/>
            <a:r>
              <a:rPr lang="en-GB" sz="3600" dirty="0">
                <a:solidFill>
                  <a:schemeClr val="tx1"/>
                </a:solidFill>
              </a:rPr>
              <a:t>1. </a:t>
            </a:r>
            <a:r>
              <a:rPr lang="en-GB" sz="3600" dirty="0" err="1">
                <a:solidFill>
                  <a:schemeClr val="tx1"/>
                </a:solidFill>
              </a:rPr>
              <a:t>Hluti</a:t>
            </a:r>
            <a:br>
              <a:rPr lang="en-GB" sz="3600" dirty="0">
                <a:solidFill>
                  <a:schemeClr val="tx1"/>
                </a:solidFill>
              </a:rPr>
            </a:br>
            <a:r>
              <a:rPr lang="en-GB" sz="3600" dirty="0" err="1">
                <a:solidFill>
                  <a:schemeClr val="tx1"/>
                </a:solidFill>
              </a:rPr>
              <a:t>Skjárinn</a:t>
            </a:r>
          </a:p>
        </p:txBody>
      </p:sp>
      <p:sp>
        <p:nvSpPr>
          <p:cNvPr id="3" name="Text Placeholder 2"/>
          <p:cNvSpPr>
            <a:spLocks noGrp="1"/>
          </p:cNvSpPr>
          <p:nvPr>
            <p:ph type="body" idx="1"/>
          </p:nvPr>
        </p:nvSpPr>
        <p:spPr>
          <a:xfrm>
            <a:off x="104931" y="1046075"/>
            <a:ext cx="9039069" cy="3872318"/>
          </a:xfrm>
        </p:spPr>
        <p:txBody>
          <a:bodyPr/>
          <a:lstStyle/>
          <a:p>
            <a:pPr marL="76200" indent="0">
              <a:buNone/>
            </a:pPr>
            <a:endParaRPr lang="en-IE" sz="2000" dirty="0">
              <a:solidFill>
                <a:schemeClr val="tx1"/>
              </a:solidFill>
            </a:endParaRPr>
          </a:p>
          <a:p>
            <a:pPr marL="76200" indent="0">
              <a:buNone/>
            </a:pPr>
            <a:endParaRPr lang="en-IE" sz="2000" b="1" dirty="0">
              <a:solidFill>
                <a:schemeClr val="tx1"/>
              </a:solidFill>
            </a:endParaRPr>
          </a:p>
          <a:p>
            <a:pPr marL="76200" indent="0">
              <a:buNone/>
            </a:pPr>
            <a:r>
              <a:rPr lang="en-IE" sz="2000" b="1" dirty="0" err="1">
                <a:solidFill>
                  <a:schemeClr val="tx1"/>
                </a:solidFill>
              </a:rPr>
              <a:t>Skjárinn</a:t>
            </a:r>
            <a:r>
              <a:rPr lang="en-IE" sz="2000" b="1" dirty="0">
                <a:solidFill>
                  <a:schemeClr val="tx1"/>
                </a:solidFill>
              </a:rPr>
              <a:t> er </a:t>
            </a:r>
            <a:r>
              <a:rPr lang="en-IE" sz="2000" b="1" dirty="0" err="1">
                <a:solidFill>
                  <a:schemeClr val="tx1"/>
                </a:solidFill>
              </a:rPr>
              <a:t>tengdur</a:t>
            </a:r>
            <a:r>
              <a:rPr lang="en-IE" sz="2000" b="1" dirty="0">
                <a:solidFill>
                  <a:schemeClr val="tx1"/>
                </a:solidFill>
              </a:rPr>
              <a:t> </a:t>
            </a:r>
            <a:r>
              <a:rPr lang="en-IE" sz="2000" b="1" dirty="0" err="1">
                <a:solidFill>
                  <a:schemeClr val="tx1"/>
                </a:solidFill>
              </a:rPr>
              <a:t>við</a:t>
            </a:r>
            <a:r>
              <a:rPr lang="en-IE" sz="2000" b="1" dirty="0">
                <a:solidFill>
                  <a:schemeClr val="tx1"/>
                </a:solidFill>
              </a:rPr>
              <a:t> </a:t>
            </a:r>
            <a:r>
              <a:rPr lang="en-IE" sz="2000" b="1" dirty="0" err="1">
                <a:solidFill>
                  <a:schemeClr val="tx1"/>
                </a:solidFill>
              </a:rPr>
              <a:t>tölvuna</a:t>
            </a:r>
            <a:r>
              <a:rPr lang="en-IE" sz="2000" b="1" dirty="0">
                <a:solidFill>
                  <a:schemeClr val="tx1"/>
                </a:solidFill>
              </a:rPr>
              <a:t> </a:t>
            </a:r>
            <a:r>
              <a:rPr lang="en-IE" sz="2000" b="1" dirty="0" err="1">
                <a:solidFill>
                  <a:schemeClr val="tx1"/>
                </a:solidFill>
              </a:rPr>
              <a:t>en</a:t>
            </a:r>
            <a:r>
              <a:rPr lang="en-IE" sz="2000" b="1" dirty="0">
                <a:solidFill>
                  <a:schemeClr val="tx1"/>
                </a:solidFill>
              </a:rPr>
              <a:t> er ekki </a:t>
            </a:r>
            <a:r>
              <a:rPr lang="en-IE" sz="2000" b="1" dirty="0" err="1">
                <a:solidFill>
                  <a:schemeClr val="tx1"/>
                </a:solidFill>
              </a:rPr>
              <a:t>fasttengdur</a:t>
            </a:r>
            <a:r>
              <a:rPr lang="en-IE" sz="2000" b="1" dirty="0">
                <a:solidFill>
                  <a:schemeClr val="tx1"/>
                </a:solidFill>
              </a:rPr>
              <a:t> </a:t>
            </a:r>
            <a:r>
              <a:rPr lang="en-IE" sz="2000" b="1" dirty="0" err="1">
                <a:solidFill>
                  <a:schemeClr val="tx1"/>
                </a:solidFill>
              </a:rPr>
              <a:t>og</a:t>
            </a:r>
            <a:r>
              <a:rPr lang="en-IE" sz="2000" b="1" dirty="0">
                <a:solidFill>
                  <a:schemeClr val="tx1"/>
                </a:solidFill>
              </a:rPr>
              <a:t> </a:t>
            </a:r>
            <a:r>
              <a:rPr lang="en-IE" sz="2000" b="1" dirty="0" err="1">
                <a:solidFill>
                  <a:schemeClr val="tx1"/>
                </a:solidFill>
              </a:rPr>
              <a:t>því</a:t>
            </a:r>
            <a:r>
              <a:rPr lang="en-IE" sz="2000" b="1" dirty="0">
                <a:solidFill>
                  <a:schemeClr val="tx1"/>
                </a:solidFill>
              </a:rPr>
              <a:t> er </a:t>
            </a:r>
            <a:r>
              <a:rPr lang="en-IE" sz="2000" b="1" dirty="0" err="1">
                <a:solidFill>
                  <a:schemeClr val="tx1"/>
                </a:solidFill>
              </a:rPr>
              <a:t>auðvelt</a:t>
            </a:r>
            <a:r>
              <a:rPr lang="en-IE" sz="2000" b="1" dirty="0">
                <a:solidFill>
                  <a:schemeClr val="tx1"/>
                </a:solidFill>
              </a:rPr>
              <a:t> </a:t>
            </a:r>
            <a:r>
              <a:rPr lang="en-IE" sz="2000" b="1" dirty="0" err="1">
                <a:solidFill>
                  <a:schemeClr val="tx1"/>
                </a:solidFill>
              </a:rPr>
              <a:t>að</a:t>
            </a:r>
            <a:r>
              <a:rPr lang="en-IE" sz="2000" b="1" dirty="0">
                <a:solidFill>
                  <a:schemeClr val="tx1"/>
                </a:solidFill>
              </a:rPr>
              <a:t> </a:t>
            </a:r>
            <a:r>
              <a:rPr lang="en-IE" sz="2000" b="1" dirty="0" err="1">
                <a:solidFill>
                  <a:schemeClr val="tx1"/>
                </a:solidFill>
              </a:rPr>
              <a:t>færa</a:t>
            </a:r>
            <a:r>
              <a:rPr lang="en-IE" sz="2000" b="1" dirty="0">
                <a:solidFill>
                  <a:schemeClr val="tx1"/>
                </a:solidFill>
              </a:rPr>
              <a:t> </a:t>
            </a:r>
            <a:r>
              <a:rPr lang="en-IE" sz="2000" b="1" dirty="0" err="1">
                <a:solidFill>
                  <a:schemeClr val="tx1"/>
                </a:solidFill>
              </a:rPr>
              <a:t>hann</a:t>
            </a:r>
            <a:r>
              <a:rPr lang="en-IE" sz="2000" b="1" dirty="0">
                <a:solidFill>
                  <a:schemeClr val="tx1"/>
                </a:solidFill>
              </a:rPr>
              <a:t> </a:t>
            </a:r>
            <a:r>
              <a:rPr lang="en-IE" sz="2000" b="1" dirty="0" err="1">
                <a:solidFill>
                  <a:schemeClr val="tx1"/>
                </a:solidFill>
              </a:rPr>
              <a:t>frá</a:t>
            </a:r>
            <a:r>
              <a:rPr lang="en-IE" sz="2000" b="1" dirty="0">
                <a:solidFill>
                  <a:schemeClr val="tx1"/>
                </a:solidFill>
              </a:rPr>
              <a:t> </a:t>
            </a:r>
            <a:r>
              <a:rPr lang="en-IE" sz="2000" b="1" dirty="0" err="1">
                <a:solidFill>
                  <a:schemeClr val="tx1"/>
                </a:solidFill>
              </a:rPr>
              <a:t>einni</a:t>
            </a:r>
            <a:r>
              <a:rPr lang="en-IE" sz="2000" b="1" dirty="0">
                <a:solidFill>
                  <a:schemeClr val="tx1"/>
                </a:solidFill>
              </a:rPr>
              <a:t> </a:t>
            </a:r>
            <a:r>
              <a:rPr lang="en-IE" sz="2000" b="1" dirty="0" err="1">
                <a:solidFill>
                  <a:schemeClr val="tx1"/>
                </a:solidFill>
              </a:rPr>
              <a:t>tölvu</a:t>
            </a:r>
            <a:r>
              <a:rPr lang="en-IE" sz="2000" b="1" dirty="0">
                <a:solidFill>
                  <a:schemeClr val="tx1"/>
                </a:solidFill>
              </a:rPr>
              <a:t> </a:t>
            </a:r>
            <a:r>
              <a:rPr lang="en-IE" sz="2000" b="1" dirty="0" err="1">
                <a:solidFill>
                  <a:schemeClr val="tx1"/>
                </a:solidFill>
              </a:rPr>
              <a:t>til</a:t>
            </a:r>
            <a:r>
              <a:rPr lang="en-IE" sz="2000" b="1" dirty="0">
                <a:solidFill>
                  <a:schemeClr val="tx1"/>
                </a:solidFill>
              </a:rPr>
              <a:t> </a:t>
            </a:r>
            <a:r>
              <a:rPr lang="en-IE" sz="2000" b="1" dirty="0" err="1">
                <a:solidFill>
                  <a:schemeClr val="tx1"/>
                </a:solidFill>
              </a:rPr>
              <a:t>annarrar</a:t>
            </a:r>
            <a:r>
              <a:rPr lang="en-IE" sz="2000" b="1" dirty="0">
                <a:solidFill>
                  <a:schemeClr val="tx1"/>
                </a:solidFill>
              </a:rPr>
              <a:t>.</a:t>
            </a:r>
            <a:endParaRPr lang="en-IE" dirty="0">
              <a:solidFill>
                <a:schemeClr val="tx1"/>
              </a:solidFill>
            </a:endParaRPr>
          </a:p>
          <a:p>
            <a:pPr marL="76200" indent="0">
              <a:buNone/>
            </a:pPr>
            <a:r>
              <a:rPr lang="en-IE" sz="2000" b="1" dirty="0" err="1">
                <a:solidFill>
                  <a:schemeClr val="tx1"/>
                </a:solidFill>
              </a:rPr>
              <a:t>Flatskjáir</a:t>
            </a:r>
            <a:r>
              <a:rPr lang="en-IE" sz="2000" b="1" dirty="0">
                <a:solidFill>
                  <a:schemeClr val="tx1"/>
                </a:solidFill>
              </a:rPr>
              <a:t> </a:t>
            </a:r>
            <a:r>
              <a:rPr lang="en-IE" sz="2000" b="1" dirty="0" err="1">
                <a:solidFill>
                  <a:schemeClr val="tx1"/>
                </a:solidFill>
              </a:rPr>
              <a:t>eru</a:t>
            </a:r>
            <a:r>
              <a:rPr lang="en-IE" sz="2000" b="1" dirty="0">
                <a:solidFill>
                  <a:schemeClr val="tx1"/>
                </a:solidFill>
              </a:rPr>
              <a:t> </a:t>
            </a:r>
            <a:r>
              <a:rPr lang="en-IE" sz="2000" b="1" dirty="0" err="1">
                <a:solidFill>
                  <a:schemeClr val="tx1"/>
                </a:solidFill>
              </a:rPr>
              <a:t>staðlaðir</a:t>
            </a:r>
            <a:r>
              <a:rPr lang="en-IE" sz="2000" b="1" dirty="0">
                <a:solidFill>
                  <a:schemeClr val="tx1"/>
                </a:solidFill>
              </a:rPr>
              <a:t> </a:t>
            </a:r>
            <a:r>
              <a:rPr lang="en-IE" sz="2000" b="1" dirty="0" err="1">
                <a:solidFill>
                  <a:schemeClr val="tx1"/>
                </a:solidFill>
              </a:rPr>
              <a:t>og</a:t>
            </a:r>
            <a:r>
              <a:rPr lang="en-IE" sz="2000" b="1" dirty="0">
                <a:solidFill>
                  <a:schemeClr val="tx1"/>
                </a:solidFill>
              </a:rPr>
              <a:t> er </a:t>
            </a:r>
            <a:r>
              <a:rPr lang="en-IE" sz="2000" b="1" dirty="0" err="1">
                <a:solidFill>
                  <a:schemeClr val="tx1"/>
                </a:solidFill>
              </a:rPr>
              <a:t>hlutverk</a:t>
            </a:r>
            <a:r>
              <a:rPr lang="en-IE" sz="2000" b="1" dirty="0">
                <a:solidFill>
                  <a:schemeClr val="tx1"/>
                </a:solidFill>
              </a:rPr>
              <a:t> </a:t>
            </a:r>
            <a:r>
              <a:rPr lang="en-IE" sz="2000" b="1" dirty="0" err="1">
                <a:solidFill>
                  <a:schemeClr val="tx1"/>
                </a:solidFill>
              </a:rPr>
              <a:t>þeirra</a:t>
            </a:r>
            <a:r>
              <a:rPr lang="en-IE" sz="2000" b="1" dirty="0">
                <a:solidFill>
                  <a:schemeClr val="tx1"/>
                </a:solidFill>
              </a:rPr>
              <a:t> </a:t>
            </a:r>
            <a:r>
              <a:rPr lang="en-IE" sz="2000" b="1" dirty="0" err="1">
                <a:solidFill>
                  <a:schemeClr val="tx1"/>
                </a:solidFill>
              </a:rPr>
              <a:t>að</a:t>
            </a:r>
            <a:r>
              <a:rPr lang="en-IE" sz="2000" b="1" dirty="0">
                <a:solidFill>
                  <a:schemeClr val="tx1"/>
                </a:solidFill>
              </a:rPr>
              <a:t> </a:t>
            </a:r>
            <a:r>
              <a:rPr lang="en-IE" sz="2000" b="1" dirty="0" err="1">
                <a:solidFill>
                  <a:schemeClr val="tx1"/>
                </a:solidFill>
              </a:rPr>
              <a:t>sýna</a:t>
            </a:r>
            <a:r>
              <a:rPr lang="en-IE" sz="2000" b="1" dirty="0">
                <a:solidFill>
                  <a:schemeClr val="tx1"/>
                </a:solidFill>
              </a:rPr>
              <a:t> </a:t>
            </a:r>
            <a:r>
              <a:rPr lang="en-IE" sz="2000" b="1" dirty="0" err="1">
                <a:solidFill>
                  <a:schemeClr val="tx1"/>
                </a:solidFill>
              </a:rPr>
              <a:t>virkni</a:t>
            </a:r>
            <a:r>
              <a:rPr lang="en-IE" sz="2000" b="1" dirty="0">
                <a:solidFill>
                  <a:schemeClr val="tx1"/>
                </a:solidFill>
              </a:rPr>
              <a:t> </a:t>
            </a:r>
            <a:r>
              <a:rPr lang="en-IE" sz="2000" b="1" dirty="0" err="1">
                <a:solidFill>
                  <a:schemeClr val="tx1"/>
                </a:solidFill>
              </a:rPr>
              <a:t>tölvunnar</a:t>
            </a:r>
            <a:endParaRPr lang="en-IE" sz="2000" b="1" dirty="0">
              <a:solidFill>
                <a:schemeClr val="tx1"/>
              </a:solidFill>
            </a:endParaRPr>
          </a:p>
        </p:txBody>
      </p:sp>
      <p:pic>
        <p:nvPicPr>
          <p:cNvPr id="5121" name="Picture 1" descr="computer hp"/>
          <p:cNvPicPr>
            <a:picLocks noChangeAspect="1" noChangeArrowheads="1"/>
          </p:cNvPicPr>
          <p:nvPr/>
        </p:nvPicPr>
        <p:blipFill>
          <a:blip r:embed="rId2">
            <a:extLst>
              <a:ext uri="{28A0092B-C50C-407E-A947-70E740481C1C}">
                <a14:useLocalDpi xmlns:a14="http://schemas.microsoft.com/office/drawing/2010/main" val="0"/>
              </a:ext>
            </a:extLst>
          </a:blip>
          <a:srcRect l="30429" r="13588" b="20454"/>
          <a:stretch>
            <a:fillRect/>
          </a:stretch>
        </p:blipFill>
        <p:spPr bwMode="auto">
          <a:xfrm>
            <a:off x="2801723" y="3287642"/>
            <a:ext cx="3494146" cy="134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00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8" y="190195"/>
            <a:ext cx="8573414" cy="1089965"/>
          </a:xfrm>
        </p:spPr>
        <p:txBody>
          <a:bodyPr/>
          <a:lstStyle/>
          <a:p>
            <a:pPr algn="ctr"/>
            <a:r>
              <a:rPr lang="en-IE" sz="3600" dirty="0">
                <a:solidFill>
                  <a:schemeClr val="tx1"/>
                </a:solidFill>
              </a:rPr>
              <a:t>1. </a:t>
            </a:r>
            <a:r>
              <a:rPr lang="en-IE" sz="3600" dirty="0" err="1">
                <a:solidFill>
                  <a:schemeClr val="tx1"/>
                </a:solidFill>
              </a:rPr>
              <a:t>Hluti</a:t>
            </a:r>
            <a:br>
              <a:rPr lang="en-IE" sz="3600" dirty="0">
                <a:solidFill>
                  <a:schemeClr val="tx1"/>
                </a:solidFill>
              </a:rPr>
            </a:br>
            <a:r>
              <a:rPr lang="en-IE" sz="3600" dirty="0" err="1">
                <a:solidFill>
                  <a:schemeClr val="tx1"/>
                </a:solidFill>
              </a:rPr>
              <a:t>Mús</a:t>
            </a:r>
            <a:r>
              <a:rPr lang="en-IE" sz="3600" dirty="0">
                <a:solidFill>
                  <a:schemeClr val="tx1"/>
                </a:solidFill>
              </a:rPr>
              <a:t> </a:t>
            </a:r>
            <a:r>
              <a:rPr lang="en-IE" sz="3600" dirty="0" err="1">
                <a:solidFill>
                  <a:schemeClr val="tx1"/>
                </a:solidFill>
              </a:rPr>
              <a:t>og</a:t>
            </a:r>
            <a:r>
              <a:rPr lang="en-IE" sz="3600" dirty="0">
                <a:solidFill>
                  <a:schemeClr val="tx1"/>
                </a:solidFill>
              </a:rPr>
              <a:t> </a:t>
            </a:r>
            <a:r>
              <a:rPr lang="en-IE" sz="3600" dirty="0" err="1">
                <a:solidFill>
                  <a:schemeClr val="tx1"/>
                </a:solidFill>
              </a:rPr>
              <a:t>lyklaborð</a:t>
            </a:r>
            <a:r>
              <a:rPr lang="en-IE" sz="3600" dirty="0">
                <a:solidFill>
                  <a:schemeClr val="tx1"/>
                </a:solidFill>
              </a:rPr>
              <a:t> </a:t>
            </a:r>
            <a:br>
              <a:rPr lang="en-IE" dirty="0"/>
            </a:br>
            <a:endParaRPr lang="en-IE" dirty="0"/>
          </a:p>
        </p:txBody>
      </p:sp>
      <p:sp>
        <p:nvSpPr>
          <p:cNvPr id="3" name="Text Placeholder 2"/>
          <p:cNvSpPr>
            <a:spLocks noGrp="1"/>
          </p:cNvSpPr>
          <p:nvPr>
            <p:ph type="body" idx="1"/>
          </p:nvPr>
        </p:nvSpPr>
        <p:spPr>
          <a:xfrm>
            <a:off x="0" y="1075765"/>
            <a:ext cx="9144000" cy="4067735"/>
          </a:xfrm>
        </p:spPr>
        <p:txBody>
          <a:bodyPr/>
          <a:lstStyle/>
          <a:p>
            <a:pPr marL="76200" indent="0">
              <a:buNone/>
            </a:pPr>
            <a:endParaRPr lang="en-IE" dirty="0"/>
          </a:p>
          <a:p>
            <a:pPr marL="76200" indent="0">
              <a:buNone/>
            </a:pPr>
            <a:r>
              <a:rPr lang="en-IE" sz="2000" b="1" dirty="0">
                <a:solidFill>
                  <a:schemeClr val="tx1"/>
                </a:solidFill>
              </a:rPr>
              <a:t>Annar </a:t>
            </a:r>
            <a:r>
              <a:rPr lang="en-IE" sz="2000" b="1" dirty="0" err="1">
                <a:solidFill>
                  <a:schemeClr val="tx1"/>
                </a:solidFill>
              </a:rPr>
              <a:t>nauðsynlegur</a:t>
            </a:r>
            <a:r>
              <a:rPr lang="en-IE" sz="2000" b="1" dirty="0">
                <a:solidFill>
                  <a:schemeClr val="tx1"/>
                </a:solidFill>
              </a:rPr>
              <a:t> </a:t>
            </a:r>
            <a:r>
              <a:rPr lang="en-IE" sz="2000" b="1" dirty="0" err="1">
                <a:solidFill>
                  <a:schemeClr val="tx1"/>
                </a:solidFill>
              </a:rPr>
              <a:t>vélbúnaður</a:t>
            </a:r>
            <a:r>
              <a:rPr lang="en-IE" sz="2000" b="1" dirty="0">
                <a:solidFill>
                  <a:schemeClr val="tx1"/>
                </a:solidFill>
              </a:rPr>
              <a:t> er </a:t>
            </a:r>
            <a:r>
              <a:rPr lang="en-IE" sz="2000" b="1" dirty="0" err="1">
                <a:solidFill>
                  <a:schemeClr val="tx1"/>
                </a:solidFill>
              </a:rPr>
              <a:t>m.a.</a:t>
            </a:r>
            <a:r>
              <a:rPr lang="en-IE" sz="2000" b="1" dirty="0">
                <a:solidFill>
                  <a:schemeClr val="tx1"/>
                </a:solidFill>
              </a:rPr>
              <a:t> </a:t>
            </a:r>
            <a:r>
              <a:rPr lang="en-IE" sz="2000" b="1" dirty="0" err="1">
                <a:solidFill>
                  <a:schemeClr val="tx1"/>
                </a:solidFill>
              </a:rPr>
              <a:t>mús</a:t>
            </a:r>
            <a:r>
              <a:rPr lang="en-IE" sz="2000" b="1" dirty="0">
                <a:solidFill>
                  <a:schemeClr val="tx1"/>
                </a:solidFill>
              </a:rPr>
              <a:t> </a:t>
            </a:r>
            <a:r>
              <a:rPr lang="en-IE" sz="2000" b="1" dirty="0" err="1">
                <a:solidFill>
                  <a:schemeClr val="tx1"/>
                </a:solidFill>
              </a:rPr>
              <a:t>og</a:t>
            </a:r>
            <a:r>
              <a:rPr lang="en-IE" sz="2000" b="1" dirty="0">
                <a:solidFill>
                  <a:schemeClr val="tx1"/>
                </a:solidFill>
              </a:rPr>
              <a:t> </a:t>
            </a:r>
            <a:r>
              <a:rPr lang="en-IE" sz="2000" b="1" dirty="0" err="1">
                <a:solidFill>
                  <a:schemeClr val="tx1"/>
                </a:solidFill>
              </a:rPr>
              <a:t>lyklaborð</a:t>
            </a:r>
            <a:r>
              <a:rPr lang="en-IE" sz="2000" b="1" dirty="0">
                <a:solidFill>
                  <a:schemeClr val="tx1"/>
                </a:solidFill>
              </a:rPr>
              <a:t>. </a:t>
            </a:r>
            <a:endParaRPr lang="en-US" sz="2000" b="1" dirty="0">
              <a:solidFill>
                <a:schemeClr val="tx1"/>
              </a:solidFill>
            </a:endParaRPr>
          </a:p>
          <a:p>
            <a:pPr marL="76200" indent="0">
              <a:buNone/>
            </a:pPr>
            <a:r>
              <a:rPr lang="en-IE" sz="2000" b="1" dirty="0" err="1">
                <a:solidFill>
                  <a:schemeClr val="tx1"/>
                </a:solidFill>
              </a:rPr>
              <a:t>Músin</a:t>
            </a:r>
            <a:r>
              <a:rPr lang="en-IE" sz="2000" b="1" dirty="0">
                <a:solidFill>
                  <a:schemeClr val="tx1"/>
                </a:solidFill>
              </a:rPr>
              <a:t> er </a:t>
            </a:r>
            <a:r>
              <a:rPr lang="en-IE" sz="2000" b="1" dirty="0" err="1">
                <a:solidFill>
                  <a:schemeClr val="tx1"/>
                </a:solidFill>
              </a:rPr>
              <a:t>notuð</a:t>
            </a:r>
            <a:r>
              <a:rPr lang="en-IE" sz="2000" b="1" dirty="0">
                <a:solidFill>
                  <a:schemeClr val="tx1"/>
                </a:solidFill>
              </a:rPr>
              <a:t> </a:t>
            </a:r>
            <a:r>
              <a:rPr lang="en-IE" sz="2000" b="1" dirty="0" err="1">
                <a:solidFill>
                  <a:schemeClr val="tx1"/>
                </a:solidFill>
              </a:rPr>
              <a:t>til</a:t>
            </a:r>
            <a:r>
              <a:rPr lang="en-IE" sz="2000" b="1" dirty="0">
                <a:solidFill>
                  <a:schemeClr val="tx1"/>
                </a:solidFill>
              </a:rPr>
              <a:t> </a:t>
            </a:r>
            <a:r>
              <a:rPr lang="en-IE" sz="2000" b="1" dirty="0" err="1">
                <a:solidFill>
                  <a:schemeClr val="tx1"/>
                </a:solidFill>
              </a:rPr>
              <a:t>að</a:t>
            </a:r>
            <a:r>
              <a:rPr lang="en-IE" sz="2000" b="1" dirty="0">
                <a:solidFill>
                  <a:schemeClr val="tx1"/>
                </a:solidFill>
              </a:rPr>
              <a:t> </a:t>
            </a:r>
            <a:r>
              <a:rPr lang="en-IE" sz="2000" b="1" dirty="0" err="1">
                <a:solidFill>
                  <a:schemeClr val="tx1"/>
                </a:solidFill>
              </a:rPr>
              <a:t>færa</a:t>
            </a:r>
            <a:r>
              <a:rPr lang="en-IE" sz="2000" b="1" dirty="0">
                <a:solidFill>
                  <a:schemeClr val="tx1"/>
                </a:solidFill>
              </a:rPr>
              <a:t> </a:t>
            </a:r>
            <a:r>
              <a:rPr lang="en-IE" sz="2000" b="1" dirty="0" err="1">
                <a:solidFill>
                  <a:schemeClr val="tx1"/>
                </a:solidFill>
              </a:rPr>
              <a:t>skipanir</a:t>
            </a:r>
            <a:r>
              <a:rPr lang="en-IE" sz="2000" b="1" dirty="0">
                <a:solidFill>
                  <a:schemeClr val="tx1"/>
                </a:solidFill>
              </a:rPr>
              <a:t> inn í </a:t>
            </a:r>
            <a:r>
              <a:rPr lang="en-IE" sz="2000" b="1" dirty="0" err="1">
                <a:solidFill>
                  <a:schemeClr val="tx1"/>
                </a:solidFill>
              </a:rPr>
              <a:t>tölvuna</a:t>
            </a:r>
            <a:r>
              <a:rPr lang="en-IE" sz="2000" b="1" dirty="0">
                <a:solidFill>
                  <a:schemeClr val="tx1"/>
                </a:solidFill>
              </a:rPr>
              <a:t> </a:t>
            </a:r>
            <a:r>
              <a:rPr lang="en-IE" sz="2000" b="1" dirty="0" err="1">
                <a:solidFill>
                  <a:schemeClr val="tx1"/>
                </a:solidFill>
              </a:rPr>
              <a:t>og</a:t>
            </a:r>
            <a:r>
              <a:rPr lang="en-IE" sz="2000" b="1" dirty="0">
                <a:solidFill>
                  <a:schemeClr val="tx1"/>
                </a:solidFill>
              </a:rPr>
              <a:t> </a:t>
            </a:r>
            <a:r>
              <a:rPr lang="en-IE" sz="2000" b="1" dirty="0" err="1">
                <a:solidFill>
                  <a:schemeClr val="tx1"/>
                </a:solidFill>
              </a:rPr>
              <a:t>lyklaborðið</a:t>
            </a:r>
            <a:r>
              <a:rPr lang="en-IE" sz="2000" b="1" dirty="0">
                <a:solidFill>
                  <a:schemeClr val="tx1"/>
                </a:solidFill>
              </a:rPr>
              <a:t> er </a:t>
            </a:r>
            <a:r>
              <a:rPr lang="en-IE" sz="2000" b="1" dirty="0" err="1">
                <a:solidFill>
                  <a:schemeClr val="tx1"/>
                </a:solidFill>
              </a:rPr>
              <a:t>notað</a:t>
            </a:r>
            <a:r>
              <a:rPr lang="en-IE" sz="2000" b="1" dirty="0">
                <a:solidFill>
                  <a:schemeClr val="tx1"/>
                </a:solidFill>
              </a:rPr>
              <a:t> </a:t>
            </a:r>
            <a:r>
              <a:rPr lang="en-IE" sz="2000" b="1" dirty="0" err="1">
                <a:solidFill>
                  <a:schemeClr val="tx1"/>
                </a:solidFill>
              </a:rPr>
              <a:t>til</a:t>
            </a:r>
            <a:r>
              <a:rPr lang="en-IE" sz="2000" b="1" dirty="0">
                <a:solidFill>
                  <a:schemeClr val="tx1"/>
                </a:solidFill>
              </a:rPr>
              <a:t> </a:t>
            </a:r>
            <a:r>
              <a:rPr lang="en-IE" sz="2000" b="1" dirty="0" err="1">
                <a:solidFill>
                  <a:schemeClr val="tx1"/>
                </a:solidFill>
              </a:rPr>
              <a:t>að</a:t>
            </a:r>
            <a:r>
              <a:rPr lang="en-IE" sz="2000" b="1" dirty="0">
                <a:solidFill>
                  <a:schemeClr val="tx1"/>
                </a:solidFill>
              </a:rPr>
              <a:t> </a:t>
            </a:r>
            <a:r>
              <a:rPr lang="en-IE" sz="2000" b="1" dirty="0" err="1">
                <a:solidFill>
                  <a:schemeClr val="tx1"/>
                </a:solidFill>
              </a:rPr>
              <a:t>slá</a:t>
            </a:r>
            <a:r>
              <a:rPr lang="en-IE" sz="2000" b="1" dirty="0">
                <a:solidFill>
                  <a:schemeClr val="tx1"/>
                </a:solidFill>
              </a:rPr>
              <a:t> inn </a:t>
            </a:r>
            <a:r>
              <a:rPr lang="en-IE" sz="2000" b="1" dirty="0" err="1">
                <a:solidFill>
                  <a:schemeClr val="tx1"/>
                </a:solidFill>
              </a:rPr>
              <a:t>upplýsingar</a:t>
            </a:r>
            <a:r>
              <a:rPr lang="en-IE" sz="2000" b="1" dirty="0">
                <a:solidFill>
                  <a:schemeClr val="tx1"/>
                </a:solidFill>
              </a:rPr>
              <a:t> </a:t>
            </a:r>
            <a:r>
              <a:rPr lang="en-IE" sz="2000" b="1" dirty="0" err="1">
                <a:solidFill>
                  <a:schemeClr val="tx1"/>
                </a:solidFill>
              </a:rPr>
              <a:t>og</a:t>
            </a:r>
            <a:r>
              <a:rPr lang="en-IE" sz="2000" b="1" dirty="0">
                <a:solidFill>
                  <a:schemeClr val="tx1"/>
                </a:solidFill>
              </a:rPr>
              <a:t> </a:t>
            </a:r>
            <a:r>
              <a:rPr lang="en-IE" sz="2000" b="1" dirty="0" err="1">
                <a:solidFill>
                  <a:schemeClr val="tx1"/>
                </a:solidFill>
              </a:rPr>
              <a:t>skipanir</a:t>
            </a:r>
            <a:r>
              <a:rPr lang="en-IE" sz="2000" b="1" dirty="0">
                <a:solidFill>
                  <a:schemeClr val="tx1"/>
                </a:solidFill>
              </a:rPr>
              <a:t> í </a:t>
            </a:r>
            <a:r>
              <a:rPr lang="en-IE" sz="2000" b="1" dirty="0" err="1">
                <a:solidFill>
                  <a:schemeClr val="tx1"/>
                </a:solidFill>
              </a:rPr>
              <a:t>tölvuna</a:t>
            </a:r>
            <a:r>
              <a:rPr lang="en-IE" sz="2000" b="1" dirty="0">
                <a:solidFill>
                  <a:schemeClr val="tx1"/>
                </a:solidFill>
              </a:rPr>
              <a:t>.</a:t>
            </a:r>
            <a:endParaRPr lang="en-US" sz="2000" b="1">
              <a:solidFill>
                <a:schemeClr val="tx1"/>
              </a:solidFill>
            </a:endParaRPr>
          </a:p>
          <a:p>
            <a:pPr marL="76200" indent="0">
              <a:buNone/>
            </a:pPr>
            <a:endParaRPr lang="en-IE" dirty="0"/>
          </a:p>
        </p:txBody>
      </p:sp>
      <p:pic>
        <p:nvPicPr>
          <p:cNvPr id="6146" name="Picture 2" descr="keyboard and mouse"/>
          <p:cNvPicPr>
            <a:picLocks noChangeAspect="1" noChangeArrowheads="1"/>
          </p:cNvPicPr>
          <p:nvPr/>
        </p:nvPicPr>
        <p:blipFill>
          <a:blip r:embed="rId2">
            <a:extLst>
              <a:ext uri="{28A0092B-C50C-407E-A947-70E740481C1C}">
                <a14:useLocalDpi xmlns:a14="http://schemas.microsoft.com/office/drawing/2010/main" val="0"/>
              </a:ext>
            </a:extLst>
          </a:blip>
          <a:srcRect b="3609"/>
          <a:stretch>
            <a:fillRect/>
          </a:stretch>
        </p:blipFill>
        <p:spPr bwMode="auto">
          <a:xfrm>
            <a:off x="3077223" y="2864274"/>
            <a:ext cx="346256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57106"/>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265CE7-8C68-439E-88AA-D2AADDE11C81}">
  <ds:schemaRefs>
    <ds:schemaRef ds:uri="http://schemas.microsoft.com/sharepoint/v3/contenttype/forms"/>
  </ds:schemaRefs>
</ds:datastoreItem>
</file>

<file path=customXml/itemProps2.xml><?xml version="1.0" encoding="utf-8"?>
<ds:datastoreItem xmlns:ds="http://schemas.openxmlformats.org/officeDocument/2006/customXml" ds:itemID="{C074451B-2E67-40F7-A10D-C9368E24EEF5}">
  <ds:schemaRefs>
    <ds:schemaRef ds:uri="http://purl.org/dc/terms/"/>
    <ds:schemaRef ds:uri="http://schemas.microsoft.com/office/2006/documentManagement/types"/>
    <ds:schemaRef ds:uri="3c0ea9e4-dde0-4b4d-b657-195ec27ec70d"/>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55154662-676a-405c-a9b6-a5b814f17753"/>
    <ds:schemaRef ds:uri="http://www.w3.org/XML/1998/namespace"/>
    <ds:schemaRef ds:uri="http://purl.org/dc/dcmitype/"/>
  </ds:schemaRefs>
</ds:datastoreItem>
</file>

<file path=customXml/itemProps3.xml><?xml version="1.0" encoding="utf-8"?>
<ds:datastoreItem xmlns:ds="http://schemas.openxmlformats.org/officeDocument/2006/customXml" ds:itemID="{F3A98FFB-7C3B-40B6-A51E-8A3B80BAF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1315</TotalTime>
  <Words>1100</Words>
  <Application>Microsoft Office PowerPoint</Application>
  <PresentationFormat>On-screen Show (16:9)</PresentationFormat>
  <Paragraphs>112</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Wingdings</vt:lpstr>
      <vt:lpstr>Arial</vt:lpstr>
      <vt:lpstr>Arial Rounded MT Bold</vt:lpstr>
      <vt:lpstr>Karla</vt:lpstr>
      <vt:lpstr>Raleway</vt:lpstr>
      <vt:lpstr>Times New Roman</vt:lpstr>
      <vt:lpstr>Escalus template</vt:lpstr>
      <vt:lpstr>PowerPoint Presentation</vt:lpstr>
      <vt:lpstr>PowerPoint Presentation</vt:lpstr>
      <vt:lpstr>1. Hluti Tölvubúnaður </vt:lpstr>
      <vt:lpstr>PowerPoint Presentation</vt:lpstr>
      <vt:lpstr>1. Hluti PC borðtölva með hátölurum </vt:lpstr>
      <vt:lpstr>1. Hluti Fartölva</vt:lpstr>
      <vt:lpstr>1. Hluti Spjaldtölva/iPad</vt:lpstr>
      <vt:lpstr>1. Hluti Skjárinn</vt:lpstr>
      <vt:lpstr>1. Hluti Mús og lyklaborð  </vt:lpstr>
      <vt:lpstr>2. Hluti Hugbúnaður </vt:lpstr>
      <vt:lpstr>2. Hluti Hugbúnaður </vt:lpstr>
      <vt:lpstr>2. Hluti Stýrikerfi </vt:lpstr>
      <vt:lpstr>2. Hluti  Stýrikerfi </vt:lpstr>
      <vt:lpstr> 2. Hluti  Hvað er Microsoft Word</vt:lpstr>
      <vt:lpstr>2. hluti Að opna Word skjal</vt:lpstr>
      <vt:lpstr>2. hluti Word / Tækjastikur</vt:lpstr>
      <vt:lpstr>2. Hluti Word /Tækjastikur              Þú getur valið leturgerð og stærð. </vt:lpstr>
      <vt:lpstr>2. Hluti Word /Tækjastikur</vt:lpstr>
      <vt:lpstr>2. Hluti Word / Tækjastikur</vt:lpstr>
      <vt:lpstr>2. Hluti Word / Tækjastikur</vt:lpstr>
      <vt:lpstr>2. Hluti Word / Tækjastikur</vt:lpstr>
      <vt:lpstr>2. Hluti Að vista skjal</vt:lpstr>
      <vt:lpstr>2. Hluti Að prenta</vt:lpstr>
      <vt:lpstr>2. Hluti  Inngangur að Excel</vt:lpstr>
      <vt:lpstr>2. Hluti Að opna Excel</vt:lpstr>
      <vt:lpstr>2. Hluti Töflureiknir/Tækjastikur</vt:lpstr>
      <vt:lpstr>2. Hluti Töflureiknir/Tækjastikur Veldu leturgerð og stærð.  </vt:lpstr>
      <vt:lpstr>2. Hluti Töflureiknir/Tækjastikur</vt:lpstr>
      <vt:lpstr>2. Hluti Töflureiknir/Tækjastikur  Þú getur valið mismunandi jaðarlínur </vt:lpstr>
      <vt:lpstr>2. Hluti Töflureiknir/Tækjastikur  Hægt er að raða í stafrófsröð. </vt:lpstr>
      <vt:lpstr>2. Hluti Töflureiknir/Tækjastikur          Þú getur lagt saman tölur í völdum reitum.  </vt:lpstr>
      <vt:lpstr>2. Hluti Að vista skjöl í töflureikni</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Hilmar Valur Gunnarsson</cp:lastModifiedBy>
  <cp:revision>763</cp:revision>
  <cp:lastPrinted>2021-11-22T09:38:20Z</cp:lastPrinted>
  <dcterms:modified xsi:type="dcterms:W3CDTF">2022-03-11T15:20:36Z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