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4"/>
  </p:sldMasterIdLst>
  <p:notesMasterIdLst>
    <p:notesMasterId r:id="rId33"/>
  </p:notesMasterIdLst>
  <p:handoutMasterIdLst>
    <p:handoutMasterId r:id="rId34"/>
  </p:handoutMasterIdLst>
  <p:sldIdLst>
    <p:sldId id="288" r:id="rId5"/>
    <p:sldId id="257" r:id="rId6"/>
    <p:sldId id="308" r:id="rId7"/>
    <p:sldId id="348" r:id="rId8"/>
    <p:sldId id="349" r:id="rId9"/>
    <p:sldId id="299" r:id="rId10"/>
    <p:sldId id="351" r:id="rId11"/>
    <p:sldId id="350" r:id="rId12"/>
    <p:sldId id="357" r:id="rId13"/>
    <p:sldId id="360" r:id="rId14"/>
    <p:sldId id="361" r:id="rId15"/>
    <p:sldId id="363" r:id="rId16"/>
    <p:sldId id="364" r:id="rId17"/>
    <p:sldId id="359" r:id="rId18"/>
    <p:sldId id="365" r:id="rId19"/>
    <p:sldId id="366" r:id="rId20"/>
    <p:sldId id="368" r:id="rId21"/>
    <p:sldId id="367" r:id="rId22"/>
    <p:sldId id="369" r:id="rId23"/>
    <p:sldId id="370" r:id="rId24"/>
    <p:sldId id="371" r:id="rId25"/>
    <p:sldId id="372" r:id="rId26"/>
    <p:sldId id="373" r:id="rId27"/>
    <p:sldId id="379" r:id="rId28"/>
    <p:sldId id="378" r:id="rId29"/>
    <p:sldId id="380" r:id="rId30"/>
    <p:sldId id="381" r:id="rId31"/>
    <p:sldId id="279" r:id="rId32"/>
  </p:sldIdLst>
  <p:sldSz cx="9144000" cy="5143500" type="screen16x9"/>
  <p:notesSz cx="6858000" cy="9144000"/>
  <p:embeddedFontLst>
    <p:embeddedFont>
      <p:font typeface="Calibri" panose="020F0502020204030204" pitchFamily="34" charset="0"/>
      <p:regular r:id="rId35"/>
      <p:bold r:id="rId36"/>
      <p:italic r:id="rId37"/>
      <p:boldItalic r:id="rId38"/>
    </p:embeddedFont>
    <p:embeddedFont>
      <p:font typeface="Karla" panose="020B0604020202020204" charset="0"/>
      <p:regular r:id="rId39"/>
      <p:bold r:id="rId40"/>
      <p:italic r:id="rId41"/>
      <p:boldItalic r:id="rId42"/>
    </p:embeddedFont>
    <p:embeddedFont>
      <p:font typeface="Raleway" panose="020B060402020202020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ABBAD"/>
    <a:srgbClr val="BBE863"/>
    <a:srgbClr val="004C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6F990-CD7A-BFDB-0717-E9BC4E1F2D96}" v="9" dt="2022-02-24T13:20:32.674"/>
    <p1510:client id="{55FE9364-BF73-8043-8F0C-AC0F83F50F4F}" v="1342" dt="2022-02-24T14:34:24.298"/>
    <p1510:client id="{9520C56C-BC3C-3708-0B1D-D0059FD0F3D9}" v="527" dt="2022-02-24T14:32:25.302"/>
  </p1510:revLst>
</p1510:revInfo>
</file>

<file path=ppt/tableStyles.xml><?xml version="1.0" encoding="utf-8"?>
<a:tblStyleLst xmlns:a="http://schemas.openxmlformats.org/drawingml/2006/main" def="{5B18B33F-8431-45A4-8E11-FB08BE098512}">
  <a:tblStyle styleId="{5B18B33F-8431-45A4-8E11-FB08BE098512}"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þrúður Dagsdóttir" userId="S::arnthrudur@hac.is::84d497f4-3d2f-4dda-95c8-0f78e9fe738c" providerId="AD" clId="Web-{1DA6F990-CD7A-BFDB-0717-E9BC4E1F2D96}"/>
    <pc:docChg chg="modSld">
      <pc:chgData name="Arnþrúður Dagsdóttir" userId="S::arnthrudur@hac.is::84d497f4-3d2f-4dda-95c8-0f78e9fe738c" providerId="AD" clId="Web-{1DA6F990-CD7A-BFDB-0717-E9BC4E1F2D96}" dt="2022-02-24T13:20:32.580" v="4" actId="14100"/>
      <pc:docMkLst>
        <pc:docMk/>
      </pc:docMkLst>
      <pc:sldChg chg="modSp">
        <pc:chgData name="Arnþrúður Dagsdóttir" userId="S::arnthrudur@hac.is::84d497f4-3d2f-4dda-95c8-0f78e9fe738c" providerId="AD" clId="Web-{1DA6F990-CD7A-BFDB-0717-E9BC4E1F2D96}" dt="2022-02-24T13:14:02.369" v="2" actId="20577"/>
        <pc:sldMkLst>
          <pc:docMk/>
          <pc:sldMk cId="2940050016" sldId="288"/>
        </pc:sldMkLst>
        <pc:spChg chg="mod">
          <ac:chgData name="Arnþrúður Dagsdóttir" userId="S::arnthrudur@hac.is::84d497f4-3d2f-4dda-95c8-0f78e9fe738c" providerId="AD" clId="Web-{1DA6F990-CD7A-BFDB-0717-E9BC4E1F2D96}" dt="2022-02-24T13:14:02.369" v="2" actId="20577"/>
          <ac:spMkLst>
            <pc:docMk/>
            <pc:sldMk cId="2940050016" sldId="288"/>
            <ac:spMk id="4" creationId="{00000000-0000-0000-0000-000000000000}"/>
          </ac:spMkLst>
        </pc:spChg>
      </pc:sldChg>
      <pc:sldChg chg="modSp">
        <pc:chgData name="Arnþrúður Dagsdóttir" userId="S::arnthrudur@hac.is::84d497f4-3d2f-4dda-95c8-0f78e9fe738c" providerId="AD" clId="Web-{1DA6F990-CD7A-BFDB-0717-E9BC4E1F2D96}" dt="2022-02-24T13:20:32.580" v="4" actId="14100"/>
        <pc:sldMkLst>
          <pc:docMk/>
          <pc:sldMk cId="3963427609" sldId="308"/>
        </pc:sldMkLst>
        <pc:spChg chg="mod">
          <ac:chgData name="Arnþrúður Dagsdóttir" userId="S::arnthrudur@hac.is::84d497f4-3d2f-4dda-95c8-0f78e9fe738c" providerId="AD" clId="Web-{1DA6F990-CD7A-BFDB-0717-E9BC4E1F2D96}" dt="2022-02-24T13:20:32.580" v="4" actId="14100"/>
          <ac:spMkLst>
            <pc:docMk/>
            <pc:sldMk cId="3963427609" sldId="308"/>
            <ac:spMk id="101" creationId="{00000000-0000-0000-0000-000000000000}"/>
          </ac:spMkLst>
        </pc:spChg>
      </pc:sldChg>
    </pc:docChg>
  </pc:docChgLst>
  <pc:docChgLst>
    <pc:chgData name="Dermot" userId="a37ffe203f9b4a0a" providerId="LiveId" clId="{89317007-37BE-4610-9412-6451737FEED5}"/>
    <pc:docChg chg="custSel modSld">
      <pc:chgData name="Dermot" userId="a37ffe203f9b4a0a" providerId="LiveId" clId="{89317007-37BE-4610-9412-6451737FEED5}" dt="2021-12-02T18:43:12.976" v="1238" actId="20577"/>
      <pc:docMkLst>
        <pc:docMk/>
      </pc:docMkLst>
      <pc:sldChg chg="modSp mod">
        <pc:chgData name="Dermot" userId="a37ffe203f9b4a0a" providerId="LiveId" clId="{89317007-37BE-4610-9412-6451737FEED5}" dt="2021-12-02T18:19:22.650" v="568" actId="207"/>
        <pc:sldMkLst>
          <pc:docMk/>
          <pc:sldMk cId="641643750" sldId="299"/>
        </pc:sldMkLst>
        <pc:spChg chg="mod">
          <ac:chgData name="Dermot" userId="a37ffe203f9b4a0a" providerId="LiveId" clId="{89317007-37BE-4610-9412-6451737FEED5}" dt="2021-12-02T18:19:22.650" v="568" actId="207"/>
          <ac:spMkLst>
            <pc:docMk/>
            <pc:sldMk cId="641643750" sldId="299"/>
            <ac:spMk id="2" creationId="{00000000-0000-0000-0000-000000000000}"/>
          </ac:spMkLst>
        </pc:spChg>
      </pc:sldChg>
      <pc:sldChg chg="modSp mod">
        <pc:chgData name="Dermot" userId="a37ffe203f9b4a0a" providerId="LiveId" clId="{89317007-37BE-4610-9412-6451737FEED5}" dt="2021-12-02T18:42:54.807" v="1237" actId="20577"/>
        <pc:sldMkLst>
          <pc:docMk/>
          <pc:sldMk cId="3963427609" sldId="308"/>
        </pc:sldMkLst>
        <pc:spChg chg="mod">
          <ac:chgData name="Dermot" userId="a37ffe203f9b4a0a" providerId="LiveId" clId="{89317007-37BE-4610-9412-6451737FEED5}" dt="2021-12-02T18:42:54.807" v="1237" actId="20577"/>
          <ac:spMkLst>
            <pc:docMk/>
            <pc:sldMk cId="3963427609" sldId="308"/>
            <ac:spMk id="2" creationId="{00000000-0000-0000-0000-000000000000}"/>
          </ac:spMkLst>
        </pc:spChg>
        <pc:spChg chg="mod">
          <ac:chgData name="Dermot" userId="a37ffe203f9b4a0a" providerId="LiveId" clId="{89317007-37BE-4610-9412-6451737FEED5}" dt="2021-12-02T18:08:01.530" v="110" actId="207"/>
          <ac:spMkLst>
            <pc:docMk/>
            <pc:sldMk cId="3963427609" sldId="308"/>
            <ac:spMk id="5" creationId="{00000000-0000-0000-0000-000000000000}"/>
          </ac:spMkLst>
        </pc:spChg>
      </pc:sldChg>
      <pc:sldChg chg="modSp mod">
        <pc:chgData name="Dermot" userId="a37ffe203f9b4a0a" providerId="LiveId" clId="{89317007-37BE-4610-9412-6451737FEED5}" dt="2021-12-02T18:11:35.421" v="248" actId="207"/>
        <pc:sldMkLst>
          <pc:docMk/>
          <pc:sldMk cId="1285674434" sldId="348"/>
        </pc:sldMkLst>
        <pc:spChg chg="mod">
          <ac:chgData name="Dermot" userId="a37ffe203f9b4a0a" providerId="LiveId" clId="{89317007-37BE-4610-9412-6451737FEED5}" dt="2021-12-02T18:09:24.018" v="183" actId="207"/>
          <ac:spMkLst>
            <pc:docMk/>
            <pc:sldMk cId="1285674434" sldId="348"/>
            <ac:spMk id="3" creationId="{00000000-0000-0000-0000-000000000000}"/>
          </ac:spMkLst>
        </pc:spChg>
        <pc:spChg chg="mod">
          <ac:chgData name="Dermot" userId="a37ffe203f9b4a0a" providerId="LiveId" clId="{89317007-37BE-4610-9412-6451737FEED5}" dt="2021-12-02T18:11:35.421" v="248" actId="207"/>
          <ac:spMkLst>
            <pc:docMk/>
            <pc:sldMk cId="1285674434" sldId="348"/>
            <ac:spMk id="4" creationId="{00000000-0000-0000-0000-000000000000}"/>
          </ac:spMkLst>
        </pc:spChg>
      </pc:sldChg>
      <pc:sldChg chg="modSp mod">
        <pc:chgData name="Dermot" userId="a37ffe203f9b4a0a" providerId="LiveId" clId="{89317007-37BE-4610-9412-6451737FEED5}" dt="2021-12-02T18:13:47.055" v="323" actId="207"/>
        <pc:sldMkLst>
          <pc:docMk/>
          <pc:sldMk cId="2794837283" sldId="349"/>
        </pc:sldMkLst>
        <pc:spChg chg="mod">
          <ac:chgData name="Dermot" userId="a37ffe203f9b4a0a" providerId="LiveId" clId="{89317007-37BE-4610-9412-6451737FEED5}" dt="2021-12-02T18:13:47.055" v="323" actId="207"/>
          <ac:spMkLst>
            <pc:docMk/>
            <pc:sldMk cId="2794837283" sldId="349"/>
            <ac:spMk id="5" creationId="{00000000-0000-0000-0000-000000000000}"/>
          </ac:spMkLst>
        </pc:spChg>
      </pc:sldChg>
      <pc:sldChg chg="modSp mod">
        <pc:chgData name="Dermot" userId="a37ffe203f9b4a0a" providerId="LiveId" clId="{89317007-37BE-4610-9412-6451737FEED5}" dt="2021-12-02T18:22:17.395" v="688" actId="207"/>
        <pc:sldMkLst>
          <pc:docMk/>
          <pc:sldMk cId="2382665792" sldId="350"/>
        </pc:sldMkLst>
        <pc:spChg chg="mod">
          <ac:chgData name="Dermot" userId="a37ffe203f9b4a0a" providerId="LiveId" clId="{89317007-37BE-4610-9412-6451737FEED5}" dt="2021-12-02T18:22:17.395" v="688" actId="207"/>
          <ac:spMkLst>
            <pc:docMk/>
            <pc:sldMk cId="2382665792" sldId="350"/>
            <ac:spMk id="8" creationId="{00000000-0000-0000-0000-000000000000}"/>
          </ac:spMkLst>
        </pc:spChg>
      </pc:sldChg>
      <pc:sldChg chg="modSp mod">
        <pc:chgData name="Dermot" userId="a37ffe203f9b4a0a" providerId="LiveId" clId="{89317007-37BE-4610-9412-6451737FEED5}" dt="2021-12-02T18:21:19.472" v="650" actId="207"/>
        <pc:sldMkLst>
          <pc:docMk/>
          <pc:sldMk cId="1751061562" sldId="351"/>
        </pc:sldMkLst>
        <pc:spChg chg="mod">
          <ac:chgData name="Dermot" userId="a37ffe203f9b4a0a" providerId="LiveId" clId="{89317007-37BE-4610-9412-6451737FEED5}" dt="2021-12-02T18:21:19.472" v="650" actId="207"/>
          <ac:spMkLst>
            <pc:docMk/>
            <pc:sldMk cId="1751061562" sldId="351"/>
            <ac:spMk id="2" creationId="{00000000-0000-0000-0000-000000000000}"/>
          </ac:spMkLst>
        </pc:spChg>
      </pc:sldChg>
      <pc:sldChg chg="modSp mod">
        <pc:chgData name="Dermot" userId="a37ffe203f9b4a0a" providerId="LiveId" clId="{89317007-37BE-4610-9412-6451737FEED5}" dt="2021-12-02T18:23:55.775" v="712" actId="20577"/>
        <pc:sldMkLst>
          <pc:docMk/>
          <pc:sldMk cId="3267573666" sldId="357"/>
        </pc:sldMkLst>
        <pc:spChg chg="mod">
          <ac:chgData name="Dermot" userId="a37ffe203f9b4a0a" providerId="LiveId" clId="{89317007-37BE-4610-9412-6451737FEED5}" dt="2021-12-02T18:23:55.775" v="712" actId="20577"/>
          <ac:spMkLst>
            <pc:docMk/>
            <pc:sldMk cId="3267573666" sldId="357"/>
            <ac:spMk id="3" creationId="{00000000-0000-0000-0000-000000000000}"/>
          </ac:spMkLst>
        </pc:spChg>
      </pc:sldChg>
      <pc:sldChg chg="modSp mod">
        <pc:chgData name="Dermot" userId="a37ffe203f9b4a0a" providerId="LiveId" clId="{89317007-37BE-4610-9412-6451737FEED5}" dt="2021-12-02T18:30:58.927" v="887" actId="207"/>
        <pc:sldMkLst>
          <pc:docMk/>
          <pc:sldMk cId="11883509" sldId="359"/>
        </pc:sldMkLst>
        <pc:spChg chg="mod">
          <ac:chgData name="Dermot" userId="a37ffe203f9b4a0a" providerId="LiveId" clId="{89317007-37BE-4610-9412-6451737FEED5}" dt="2021-12-02T18:30:58.927" v="887" actId="207"/>
          <ac:spMkLst>
            <pc:docMk/>
            <pc:sldMk cId="11883509" sldId="359"/>
            <ac:spMk id="3" creationId="{00000000-0000-0000-0000-000000000000}"/>
          </ac:spMkLst>
        </pc:spChg>
      </pc:sldChg>
      <pc:sldChg chg="modSp mod">
        <pc:chgData name="Dermot" userId="a37ffe203f9b4a0a" providerId="LiveId" clId="{89317007-37BE-4610-9412-6451737FEED5}" dt="2021-12-02T18:25:14.423" v="768" actId="207"/>
        <pc:sldMkLst>
          <pc:docMk/>
          <pc:sldMk cId="559461440" sldId="360"/>
        </pc:sldMkLst>
        <pc:spChg chg="mod">
          <ac:chgData name="Dermot" userId="a37ffe203f9b4a0a" providerId="LiveId" clId="{89317007-37BE-4610-9412-6451737FEED5}" dt="2021-12-02T18:25:14.423" v="768" actId="207"/>
          <ac:spMkLst>
            <pc:docMk/>
            <pc:sldMk cId="559461440" sldId="360"/>
            <ac:spMk id="3" creationId="{00000000-0000-0000-0000-000000000000}"/>
          </ac:spMkLst>
        </pc:spChg>
      </pc:sldChg>
      <pc:sldChg chg="modSp mod">
        <pc:chgData name="Dermot" userId="a37ffe203f9b4a0a" providerId="LiveId" clId="{89317007-37BE-4610-9412-6451737FEED5}" dt="2021-12-02T18:29:00.777" v="832" actId="207"/>
        <pc:sldMkLst>
          <pc:docMk/>
          <pc:sldMk cId="1717064810" sldId="363"/>
        </pc:sldMkLst>
        <pc:spChg chg="mod">
          <ac:chgData name="Dermot" userId="a37ffe203f9b4a0a" providerId="LiveId" clId="{89317007-37BE-4610-9412-6451737FEED5}" dt="2021-12-02T18:29:00.777" v="832" actId="207"/>
          <ac:spMkLst>
            <pc:docMk/>
            <pc:sldMk cId="1717064810" sldId="363"/>
            <ac:spMk id="3" creationId="{00000000-0000-0000-0000-000000000000}"/>
          </ac:spMkLst>
        </pc:spChg>
      </pc:sldChg>
      <pc:sldChg chg="modSp mod">
        <pc:chgData name="Dermot" userId="a37ffe203f9b4a0a" providerId="LiveId" clId="{89317007-37BE-4610-9412-6451737FEED5}" dt="2021-12-02T18:29:59.096" v="856" actId="207"/>
        <pc:sldMkLst>
          <pc:docMk/>
          <pc:sldMk cId="2720944174" sldId="364"/>
        </pc:sldMkLst>
        <pc:spChg chg="mod">
          <ac:chgData name="Dermot" userId="a37ffe203f9b4a0a" providerId="LiveId" clId="{89317007-37BE-4610-9412-6451737FEED5}" dt="2021-12-02T18:29:59.096" v="856" actId="207"/>
          <ac:spMkLst>
            <pc:docMk/>
            <pc:sldMk cId="2720944174" sldId="364"/>
            <ac:spMk id="5" creationId="{00000000-0000-0000-0000-000000000000}"/>
          </ac:spMkLst>
        </pc:spChg>
      </pc:sldChg>
      <pc:sldChg chg="modSp mod">
        <pc:chgData name="Dermot" userId="a37ffe203f9b4a0a" providerId="LiveId" clId="{89317007-37BE-4610-9412-6451737FEED5}" dt="2021-12-02T18:32:03.992" v="906" actId="207"/>
        <pc:sldMkLst>
          <pc:docMk/>
          <pc:sldMk cId="1574547350" sldId="365"/>
        </pc:sldMkLst>
        <pc:spChg chg="mod">
          <ac:chgData name="Dermot" userId="a37ffe203f9b4a0a" providerId="LiveId" clId="{89317007-37BE-4610-9412-6451737FEED5}" dt="2021-12-02T18:32:03.992" v="906" actId="207"/>
          <ac:spMkLst>
            <pc:docMk/>
            <pc:sldMk cId="1574547350" sldId="365"/>
            <ac:spMk id="3" creationId="{00000000-0000-0000-0000-000000000000}"/>
          </ac:spMkLst>
        </pc:spChg>
      </pc:sldChg>
      <pc:sldChg chg="modSp mod">
        <pc:chgData name="Dermot" userId="a37ffe203f9b4a0a" providerId="LiveId" clId="{89317007-37BE-4610-9412-6451737FEED5}" dt="2021-12-02T18:32:32.467" v="913" actId="207"/>
        <pc:sldMkLst>
          <pc:docMk/>
          <pc:sldMk cId="3441108961" sldId="366"/>
        </pc:sldMkLst>
        <pc:spChg chg="mod">
          <ac:chgData name="Dermot" userId="a37ffe203f9b4a0a" providerId="LiveId" clId="{89317007-37BE-4610-9412-6451737FEED5}" dt="2021-12-02T18:32:32.467" v="913" actId="207"/>
          <ac:spMkLst>
            <pc:docMk/>
            <pc:sldMk cId="3441108961" sldId="366"/>
            <ac:spMk id="3" creationId="{00000000-0000-0000-0000-000000000000}"/>
          </ac:spMkLst>
        </pc:spChg>
      </pc:sldChg>
      <pc:sldChg chg="modSp mod">
        <pc:chgData name="Dermot" userId="a37ffe203f9b4a0a" providerId="LiveId" clId="{89317007-37BE-4610-9412-6451737FEED5}" dt="2021-12-02T18:35:01.505" v="999" actId="207"/>
        <pc:sldMkLst>
          <pc:docMk/>
          <pc:sldMk cId="1414941066" sldId="369"/>
        </pc:sldMkLst>
        <pc:spChg chg="mod">
          <ac:chgData name="Dermot" userId="a37ffe203f9b4a0a" providerId="LiveId" clId="{89317007-37BE-4610-9412-6451737FEED5}" dt="2021-12-02T18:34:11.648" v="984" actId="207"/>
          <ac:spMkLst>
            <pc:docMk/>
            <pc:sldMk cId="1414941066" sldId="369"/>
            <ac:spMk id="2" creationId="{00000000-0000-0000-0000-000000000000}"/>
          </ac:spMkLst>
        </pc:spChg>
        <pc:spChg chg="mod">
          <ac:chgData name="Dermot" userId="a37ffe203f9b4a0a" providerId="LiveId" clId="{89317007-37BE-4610-9412-6451737FEED5}" dt="2021-12-02T18:35:01.505" v="999" actId="207"/>
          <ac:spMkLst>
            <pc:docMk/>
            <pc:sldMk cId="1414941066" sldId="369"/>
            <ac:spMk id="4" creationId="{00000000-0000-0000-0000-000000000000}"/>
          </ac:spMkLst>
        </pc:spChg>
      </pc:sldChg>
      <pc:sldChg chg="modSp mod">
        <pc:chgData name="Dermot" userId="a37ffe203f9b4a0a" providerId="LiveId" clId="{89317007-37BE-4610-9412-6451737FEED5}" dt="2021-12-02T18:36:02.769" v="1061" actId="20577"/>
        <pc:sldMkLst>
          <pc:docMk/>
          <pc:sldMk cId="1010190680" sldId="370"/>
        </pc:sldMkLst>
        <pc:spChg chg="mod">
          <ac:chgData name="Dermot" userId="a37ffe203f9b4a0a" providerId="LiveId" clId="{89317007-37BE-4610-9412-6451737FEED5}" dt="2021-12-02T18:36:02.769" v="1061" actId="20577"/>
          <ac:spMkLst>
            <pc:docMk/>
            <pc:sldMk cId="1010190680" sldId="370"/>
            <ac:spMk id="8" creationId="{00000000-0000-0000-0000-000000000000}"/>
          </ac:spMkLst>
        </pc:spChg>
      </pc:sldChg>
      <pc:sldChg chg="modSp mod">
        <pc:chgData name="Dermot" userId="a37ffe203f9b4a0a" providerId="LiveId" clId="{89317007-37BE-4610-9412-6451737FEED5}" dt="2021-12-02T18:37:52.321" v="1117" actId="207"/>
        <pc:sldMkLst>
          <pc:docMk/>
          <pc:sldMk cId="2787666883" sldId="372"/>
        </pc:sldMkLst>
        <pc:spChg chg="mod">
          <ac:chgData name="Dermot" userId="a37ffe203f9b4a0a" providerId="LiveId" clId="{89317007-37BE-4610-9412-6451737FEED5}" dt="2021-12-02T18:37:52.321" v="1117" actId="207"/>
          <ac:spMkLst>
            <pc:docMk/>
            <pc:sldMk cId="2787666883" sldId="372"/>
            <ac:spMk id="5" creationId="{00000000-0000-0000-0000-000000000000}"/>
          </ac:spMkLst>
        </pc:spChg>
      </pc:sldChg>
      <pc:sldChg chg="modSp mod">
        <pc:chgData name="Dermot" userId="a37ffe203f9b4a0a" providerId="LiveId" clId="{89317007-37BE-4610-9412-6451737FEED5}" dt="2021-12-02T18:39:41.675" v="1177" actId="207"/>
        <pc:sldMkLst>
          <pc:docMk/>
          <pc:sldMk cId="3147092418" sldId="373"/>
        </pc:sldMkLst>
        <pc:spChg chg="mod">
          <ac:chgData name="Dermot" userId="a37ffe203f9b4a0a" providerId="LiveId" clId="{89317007-37BE-4610-9412-6451737FEED5}" dt="2021-12-02T18:39:41.675" v="1177" actId="207"/>
          <ac:spMkLst>
            <pc:docMk/>
            <pc:sldMk cId="3147092418" sldId="373"/>
            <ac:spMk id="3" creationId="{00000000-0000-0000-0000-000000000000}"/>
          </ac:spMkLst>
        </pc:spChg>
      </pc:sldChg>
      <pc:sldChg chg="modSp mod">
        <pc:chgData name="Dermot" userId="a37ffe203f9b4a0a" providerId="LiveId" clId="{89317007-37BE-4610-9412-6451737FEED5}" dt="2021-12-02T18:43:12.976" v="1238" actId="20577"/>
        <pc:sldMkLst>
          <pc:docMk/>
          <pc:sldMk cId="45451769" sldId="379"/>
        </pc:sldMkLst>
        <pc:spChg chg="mod">
          <ac:chgData name="Dermot" userId="a37ffe203f9b4a0a" providerId="LiveId" clId="{89317007-37BE-4610-9412-6451737FEED5}" dt="2021-12-02T18:43:12.976" v="1238" actId="20577"/>
          <ac:spMkLst>
            <pc:docMk/>
            <pc:sldMk cId="45451769" sldId="379"/>
            <ac:spMk id="3" creationId="{00000000-0000-0000-0000-000000000000}"/>
          </ac:spMkLst>
        </pc:spChg>
      </pc:sldChg>
    </pc:docChg>
  </pc:docChgLst>
  <pc:docChgLst>
    <pc:chgData name="Arnþrúður Dagsdóttir" userId="84d497f4-3d2f-4dda-95c8-0f78e9fe738c" providerId="ADAL" clId="{55FE9364-BF73-8043-8F0C-AC0F83F50F4F}"/>
    <pc:docChg chg="undo custSel modSld">
      <pc:chgData name="Arnþrúður Dagsdóttir" userId="84d497f4-3d2f-4dda-95c8-0f78e9fe738c" providerId="ADAL" clId="{55FE9364-BF73-8043-8F0C-AC0F83F50F4F}" dt="2022-02-24T14:34:24.298" v="8555" actId="13926"/>
      <pc:docMkLst>
        <pc:docMk/>
      </pc:docMkLst>
      <pc:sldChg chg="modSp mod">
        <pc:chgData name="Arnþrúður Dagsdóttir" userId="84d497f4-3d2f-4dda-95c8-0f78e9fe738c" providerId="ADAL" clId="{55FE9364-BF73-8043-8F0C-AC0F83F50F4F}" dt="2022-02-11T11:48:04.132" v="1569" actId="20577"/>
        <pc:sldMkLst>
          <pc:docMk/>
          <pc:sldMk cId="0" sldId="257"/>
        </pc:sldMkLst>
        <pc:spChg chg="mod">
          <ac:chgData name="Arnþrúður Dagsdóttir" userId="84d497f4-3d2f-4dda-95c8-0f78e9fe738c" providerId="ADAL" clId="{55FE9364-BF73-8043-8F0C-AC0F83F50F4F}" dt="2022-02-11T11:43:33.354" v="1470" actId="20577"/>
          <ac:spMkLst>
            <pc:docMk/>
            <pc:sldMk cId="0" sldId="257"/>
            <ac:spMk id="4" creationId="{00000000-0000-0000-0000-000000000000}"/>
          </ac:spMkLst>
        </pc:spChg>
        <pc:spChg chg="mod">
          <ac:chgData name="Arnþrúður Dagsdóttir" userId="84d497f4-3d2f-4dda-95c8-0f78e9fe738c" providerId="ADAL" clId="{55FE9364-BF73-8043-8F0C-AC0F83F50F4F}" dt="2022-02-11T11:14:02.505" v="686" actId="20577"/>
          <ac:spMkLst>
            <pc:docMk/>
            <pc:sldMk cId="0" sldId="257"/>
            <ac:spMk id="101" creationId="{00000000-0000-0000-0000-000000000000}"/>
          </ac:spMkLst>
        </pc:spChg>
        <pc:spChg chg="mod">
          <ac:chgData name="Arnþrúður Dagsdóttir" userId="84d497f4-3d2f-4dda-95c8-0f78e9fe738c" providerId="ADAL" clId="{55FE9364-BF73-8043-8F0C-AC0F83F50F4F}" dt="2022-02-11T11:48:04.132" v="1569" actId="20577"/>
          <ac:spMkLst>
            <pc:docMk/>
            <pc:sldMk cId="0" sldId="257"/>
            <ac:spMk id="102" creationId="{00000000-0000-0000-0000-000000000000}"/>
          </ac:spMkLst>
        </pc:spChg>
      </pc:sldChg>
      <pc:sldChg chg="modSp mod">
        <pc:chgData name="Arnþrúður Dagsdóttir" userId="84d497f4-3d2f-4dda-95c8-0f78e9fe738c" providerId="ADAL" clId="{55FE9364-BF73-8043-8F0C-AC0F83F50F4F}" dt="2022-02-11T11:22:02.577" v="893" actId="20577"/>
        <pc:sldMkLst>
          <pc:docMk/>
          <pc:sldMk cId="0" sldId="279"/>
        </pc:sldMkLst>
        <pc:spChg chg="mod">
          <ac:chgData name="Arnþrúður Dagsdóttir" userId="84d497f4-3d2f-4dda-95c8-0f78e9fe738c" providerId="ADAL" clId="{55FE9364-BF73-8043-8F0C-AC0F83F50F4F}" dt="2022-02-11T11:22:02.577" v="893" actId="20577"/>
          <ac:spMkLst>
            <pc:docMk/>
            <pc:sldMk cId="0" sldId="279"/>
            <ac:spMk id="304" creationId="{00000000-0000-0000-0000-000000000000}"/>
          </ac:spMkLst>
        </pc:spChg>
      </pc:sldChg>
      <pc:sldChg chg="modSp mod">
        <pc:chgData name="Arnþrúður Dagsdóttir" userId="84d497f4-3d2f-4dda-95c8-0f78e9fe738c" providerId="ADAL" clId="{55FE9364-BF73-8043-8F0C-AC0F83F50F4F}" dt="2022-02-11T15:03:37.261" v="7389" actId="20577"/>
        <pc:sldMkLst>
          <pc:docMk/>
          <pc:sldMk cId="2940050016" sldId="288"/>
        </pc:sldMkLst>
        <pc:spChg chg="mod">
          <ac:chgData name="Arnþrúður Dagsdóttir" userId="84d497f4-3d2f-4dda-95c8-0f78e9fe738c" providerId="ADAL" clId="{55FE9364-BF73-8043-8F0C-AC0F83F50F4F}" dt="2022-02-11T11:05:03.197" v="68" actId="13926"/>
          <ac:spMkLst>
            <pc:docMk/>
            <pc:sldMk cId="2940050016" sldId="288"/>
            <ac:spMk id="2" creationId="{00000000-0000-0000-0000-000000000000}"/>
          </ac:spMkLst>
        </pc:spChg>
        <pc:spChg chg="mod">
          <ac:chgData name="Arnþrúður Dagsdóttir" userId="84d497f4-3d2f-4dda-95c8-0f78e9fe738c" providerId="ADAL" clId="{55FE9364-BF73-8043-8F0C-AC0F83F50F4F}" dt="2022-02-11T15:03:37.261" v="7389" actId="20577"/>
          <ac:spMkLst>
            <pc:docMk/>
            <pc:sldMk cId="2940050016" sldId="288"/>
            <ac:spMk id="4" creationId="{00000000-0000-0000-0000-000000000000}"/>
          </ac:spMkLst>
        </pc:spChg>
      </pc:sldChg>
      <pc:sldChg chg="modSp mod">
        <pc:chgData name="Arnþrúður Dagsdóttir" userId="84d497f4-3d2f-4dda-95c8-0f78e9fe738c" providerId="ADAL" clId="{55FE9364-BF73-8043-8F0C-AC0F83F50F4F}" dt="2022-02-24T13:37:24.754" v="7601" actId="20577"/>
        <pc:sldMkLst>
          <pc:docMk/>
          <pc:sldMk cId="641643750" sldId="299"/>
        </pc:sldMkLst>
        <pc:spChg chg="mod">
          <ac:chgData name="Arnþrúður Dagsdóttir" userId="84d497f4-3d2f-4dda-95c8-0f78e9fe738c" providerId="ADAL" clId="{55FE9364-BF73-8043-8F0C-AC0F83F50F4F}" dt="2022-02-24T13:37:24.754" v="7601" actId="20577"/>
          <ac:spMkLst>
            <pc:docMk/>
            <pc:sldMk cId="641643750" sldId="299"/>
            <ac:spMk id="2" creationId="{00000000-0000-0000-0000-000000000000}"/>
          </ac:spMkLst>
        </pc:spChg>
        <pc:spChg chg="mod">
          <ac:chgData name="Arnþrúður Dagsdóttir" userId="84d497f4-3d2f-4dda-95c8-0f78e9fe738c" providerId="ADAL" clId="{55FE9364-BF73-8043-8F0C-AC0F83F50F4F}" dt="2022-02-24T13:26:38.277" v="7413" actId="20577"/>
          <ac:spMkLst>
            <pc:docMk/>
            <pc:sldMk cId="641643750" sldId="299"/>
            <ac:spMk id="7" creationId="{00000000-0000-0000-0000-000000000000}"/>
          </ac:spMkLst>
        </pc:spChg>
        <pc:spChg chg="mod">
          <ac:chgData name="Arnþrúður Dagsdóttir" userId="84d497f4-3d2f-4dda-95c8-0f78e9fe738c" providerId="ADAL" clId="{55FE9364-BF73-8043-8F0C-AC0F83F50F4F}" dt="2022-02-11T11:22:34.883" v="905"/>
          <ac:spMkLst>
            <pc:docMk/>
            <pc:sldMk cId="641643750" sldId="299"/>
            <ac:spMk id="102" creationId="{00000000-0000-0000-0000-000000000000}"/>
          </ac:spMkLst>
        </pc:spChg>
        <pc:picChg chg="mod">
          <ac:chgData name="Arnþrúður Dagsdóttir" userId="84d497f4-3d2f-4dda-95c8-0f78e9fe738c" providerId="ADAL" clId="{55FE9364-BF73-8043-8F0C-AC0F83F50F4F}" dt="2022-02-11T12:27:59.036" v="3527" actId="1076"/>
          <ac:picMkLst>
            <pc:docMk/>
            <pc:sldMk cId="641643750" sldId="299"/>
            <ac:picMk id="3" creationId="{00000000-0000-0000-0000-000000000000}"/>
          </ac:picMkLst>
        </pc:picChg>
      </pc:sldChg>
      <pc:sldChg chg="modSp mod">
        <pc:chgData name="Arnþrúður Dagsdóttir" userId="84d497f4-3d2f-4dda-95c8-0f78e9fe738c" providerId="ADAL" clId="{55FE9364-BF73-8043-8F0C-AC0F83F50F4F}" dt="2022-02-24T13:21:09.853" v="7393" actId="14100"/>
        <pc:sldMkLst>
          <pc:docMk/>
          <pc:sldMk cId="3963427609" sldId="308"/>
        </pc:sldMkLst>
        <pc:spChg chg="mod">
          <ac:chgData name="Arnþrúður Dagsdóttir" userId="84d497f4-3d2f-4dda-95c8-0f78e9fe738c" providerId="ADAL" clId="{55FE9364-BF73-8043-8F0C-AC0F83F50F4F}" dt="2022-02-11T12:00:01.864" v="1774" actId="20577"/>
          <ac:spMkLst>
            <pc:docMk/>
            <pc:sldMk cId="3963427609" sldId="308"/>
            <ac:spMk id="2" creationId="{00000000-0000-0000-0000-000000000000}"/>
          </ac:spMkLst>
        </pc:spChg>
        <pc:spChg chg="mod">
          <ac:chgData name="Arnþrúður Dagsdóttir" userId="84d497f4-3d2f-4dda-95c8-0f78e9fe738c" providerId="ADAL" clId="{55FE9364-BF73-8043-8F0C-AC0F83F50F4F}" dt="2022-02-24T13:21:09.853" v="7393" actId="14100"/>
          <ac:spMkLst>
            <pc:docMk/>
            <pc:sldMk cId="3963427609" sldId="308"/>
            <ac:spMk id="101" creationId="{00000000-0000-0000-0000-000000000000}"/>
          </ac:spMkLst>
        </pc:spChg>
        <pc:spChg chg="mod">
          <ac:chgData name="Arnþrúður Dagsdóttir" userId="84d497f4-3d2f-4dda-95c8-0f78e9fe738c" providerId="ADAL" clId="{55FE9364-BF73-8043-8F0C-AC0F83F50F4F}" dt="2022-02-11T11:47:49.599" v="1538" actId="20577"/>
          <ac:spMkLst>
            <pc:docMk/>
            <pc:sldMk cId="3963427609" sldId="308"/>
            <ac:spMk id="102" creationId="{00000000-0000-0000-0000-000000000000}"/>
          </ac:spMkLst>
        </pc:spChg>
      </pc:sldChg>
      <pc:sldChg chg="modSp mod">
        <pc:chgData name="Arnþrúður Dagsdóttir" userId="84d497f4-3d2f-4dda-95c8-0f78e9fe738c" providerId="ADAL" clId="{55FE9364-BF73-8043-8F0C-AC0F83F50F4F}" dt="2022-02-24T13:26:05.995" v="7411" actId="20577"/>
        <pc:sldMkLst>
          <pc:docMk/>
          <pc:sldMk cId="1285674434" sldId="348"/>
        </pc:sldMkLst>
        <pc:spChg chg="mod">
          <ac:chgData name="Arnþrúður Dagsdóttir" userId="84d497f4-3d2f-4dda-95c8-0f78e9fe738c" providerId="ADAL" clId="{55FE9364-BF73-8043-8F0C-AC0F83F50F4F}" dt="2022-02-11T12:01:42.896" v="1817" actId="20577"/>
          <ac:spMkLst>
            <pc:docMk/>
            <pc:sldMk cId="1285674434" sldId="348"/>
            <ac:spMk id="2" creationId="{00000000-0000-0000-0000-000000000000}"/>
          </ac:spMkLst>
        </pc:spChg>
        <pc:spChg chg="mod">
          <ac:chgData name="Arnþrúður Dagsdóttir" userId="84d497f4-3d2f-4dda-95c8-0f78e9fe738c" providerId="ADAL" clId="{55FE9364-BF73-8043-8F0C-AC0F83F50F4F}" dt="2022-02-24T13:24:07.638" v="7399" actId="20577"/>
          <ac:spMkLst>
            <pc:docMk/>
            <pc:sldMk cId="1285674434" sldId="348"/>
            <ac:spMk id="3" creationId="{00000000-0000-0000-0000-000000000000}"/>
          </ac:spMkLst>
        </pc:spChg>
        <pc:spChg chg="mod">
          <ac:chgData name="Arnþrúður Dagsdóttir" userId="84d497f4-3d2f-4dda-95c8-0f78e9fe738c" providerId="ADAL" clId="{55FE9364-BF73-8043-8F0C-AC0F83F50F4F}" dt="2022-02-24T13:26:05.995" v="7411" actId="20577"/>
          <ac:spMkLst>
            <pc:docMk/>
            <pc:sldMk cId="1285674434" sldId="348"/>
            <ac:spMk id="4" creationId="{00000000-0000-0000-0000-000000000000}"/>
          </ac:spMkLst>
        </pc:spChg>
        <pc:spChg chg="mod">
          <ac:chgData name="Arnþrúður Dagsdóttir" userId="84d497f4-3d2f-4dda-95c8-0f78e9fe738c" providerId="ADAL" clId="{55FE9364-BF73-8043-8F0C-AC0F83F50F4F}" dt="2022-02-11T11:16:03.288" v="703" actId="14100"/>
          <ac:spMkLst>
            <pc:docMk/>
            <pc:sldMk cId="1285674434" sldId="348"/>
            <ac:spMk id="9" creationId="{00000000-0000-0000-0000-000000000000}"/>
          </ac:spMkLst>
        </pc:spChg>
        <pc:spChg chg="mod">
          <ac:chgData name="Arnþrúður Dagsdóttir" userId="84d497f4-3d2f-4dda-95c8-0f78e9fe738c" providerId="ADAL" clId="{55FE9364-BF73-8043-8F0C-AC0F83F50F4F}" dt="2022-02-11T12:01:14.778" v="1800" actId="13926"/>
          <ac:spMkLst>
            <pc:docMk/>
            <pc:sldMk cId="1285674434" sldId="348"/>
            <ac:spMk id="102" creationId="{00000000-0000-0000-0000-000000000000}"/>
          </ac:spMkLst>
        </pc:spChg>
      </pc:sldChg>
      <pc:sldChg chg="modSp mod">
        <pc:chgData name="Arnþrúður Dagsdóttir" userId="84d497f4-3d2f-4dda-95c8-0f78e9fe738c" providerId="ADAL" clId="{55FE9364-BF73-8043-8F0C-AC0F83F50F4F}" dt="2022-02-24T13:32:11.349" v="7504" actId="20577"/>
        <pc:sldMkLst>
          <pc:docMk/>
          <pc:sldMk cId="2794837283" sldId="349"/>
        </pc:sldMkLst>
        <pc:spChg chg="mod">
          <ac:chgData name="Arnþrúður Dagsdóttir" userId="84d497f4-3d2f-4dda-95c8-0f78e9fe738c" providerId="ADAL" clId="{55FE9364-BF73-8043-8F0C-AC0F83F50F4F}" dt="2022-02-11T12:10:01.076" v="2303" actId="20577"/>
          <ac:spMkLst>
            <pc:docMk/>
            <pc:sldMk cId="2794837283" sldId="349"/>
            <ac:spMk id="2" creationId="{00000000-0000-0000-0000-000000000000}"/>
          </ac:spMkLst>
        </pc:spChg>
        <pc:spChg chg="mod">
          <ac:chgData name="Arnþrúður Dagsdóttir" userId="84d497f4-3d2f-4dda-95c8-0f78e9fe738c" providerId="ADAL" clId="{55FE9364-BF73-8043-8F0C-AC0F83F50F4F}" dt="2022-02-24T13:29:34.484" v="7423" actId="13926"/>
          <ac:spMkLst>
            <pc:docMk/>
            <pc:sldMk cId="2794837283" sldId="349"/>
            <ac:spMk id="3" creationId="{00000000-0000-0000-0000-000000000000}"/>
          </ac:spMkLst>
        </pc:spChg>
        <pc:spChg chg="mod">
          <ac:chgData name="Arnþrúður Dagsdóttir" userId="84d497f4-3d2f-4dda-95c8-0f78e9fe738c" providerId="ADAL" clId="{55FE9364-BF73-8043-8F0C-AC0F83F50F4F}" dt="2022-02-24T13:32:11.349" v="7504" actId="20577"/>
          <ac:spMkLst>
            <pc:docMk/>
            <pc:sldMk cId="2794837283" sldId="349"/>
            <ac:spMk id="4" creationId="{00000000-0000-0000-0000-000000000000}"/>
          </ac:spMkLst>
        </pc:spChg>
        <pc:spChg chg="mod">
          <ac:chgData name="Arnþrúður Dagsdóttir" userId="84d497f4-3d2f-4dda-95c8-0f78e9fe738c" providerId="ADAL" clId="{55FE9364-BF73-8043-8F0C-AC0F83F50F4F}" dt="2022-02-11T12:19:40.633" v="2896" actId="1076"/>
          <ac:spMkLst>
            <pc:docMk/>
            <pc:sldMk cId="2794837283" sldId="349"/>
            <ac:spMk id="5" creationId="{00000000-0000-0000-0000-000000000000}"/>
          </ac:spMkLst>
        </pc:spChg>
        <pc:spChg chg="mod">
          <ac:chgData name="Arnþrúður Dagsdóttir" userId="84d497f4-3d2f-4dda-95c8-0f78e9fe738c" providerId="ADAL" clId="{55FE9364-BF73-8043-8F0C-AC0F83F50F4F}" dt="2022-02-24T13:26:33.040" v="7412" actId="20577"/>
          <ac:spMkLst>
            <pc:docMk/>
            <pc:sldMk cId="2794837283" sldId="349"/>
            <ac:spMk id="9" creationId="{00000000-0000-0000-0000-000000000000}"/>
          </ac:spMkLst>
        </pc:spChg>
        <pc:spChg chg="mod">
          <ac:chgData name="Arnþrúður Dagsdóttir" userId="84d497f4-3d2f-4dda-95c8-0f78e9fe738c" providerId="ADAL" clId="{55FE9364-BF73-8043-8F0C-AC0F83F50F4F}" dt="2022-02-24T13:28:41.821" v="7418" actId="13926"/>
          <ac:spMkLst>
            <pc:docMk/>
            <pc:sldMk cId="2794837283" sldId="349"/>
            <ac:spMk id="102" creationId="{00000000-0000-0000-0000-000000000000}"/>
          </ac:spMkLst>
        </pc:spChg>
      </pc:sldChg>
      <pc:sldChg chg="modSp mod">
        <pc:chgData name="Arnþrúður Dagsdóttir" userId="84d497f4-3d2f-4dda-95c8-0f78e9fe738c" providerId="ADAL" clId="{55FE9364-BF73-8043-8F0C-AC0F83F50F4F}" dt="2022-02-24T13:44:54.067" v="7712" actId="20577"/>
        <pc:sldMkLst>
          <pc:docMk/>
          <pc:sldMk cId="2382665792" sldId="350"/>
        </pc:sldMkLst>
        <pc:spChg chg="mod">
          <ac:chgData name="Arnþrúður Dagsdóttir" userId="84d497f4-3d2f-4dda-95c8-0f78e9fe738c" providerId="ADAL" clId="{55FE9364-BF73-8043-8F0C-AC0F83F50F4F}" dt="2022-02-24T13:26:48.141" v="7415" actId="20577"/>
          <ac:spMkLst>
            <pc:docMk/>
            <pc:sldMk cId="2382665792" sldId="350"/>
            <ac:spMk id="7" creationId="{00000000-0000-0000-0000-000000000000}"/>
          </ac:spMkLst>
        </pc:spChg>
        <pc:spChg chg="mod">
          <ac:chgData name="Arnþrúður Dagsdóttir" userId="84d497f4-3d2f-4dda-95c8-0f78e9fe738c" providerId="ADAL" clId="{55FE9364-BF73-8043-8F0C-AC0F83F50F4F}" dt="2022-02-24T13:44:19.068" v="7687" actId="20577"/>
          <ac:spMkLst>
            <pc:docMk/>
            <pc:sldMk cId="2382665792" sldId="350"/>
            <ac:spMk id="8" creationId="{00000000-0000-0000-0000-000000000000}"/>
          </ac:spMkLst>
        </pc:spChg>
        <pc:spChg chg="mod">
          <ac:chgData name="Arnþrúður Dagsdóttir" userId="84d497f4-3d2f-4dda-95c8-0f78e9fe738c" providerId="ADAL" clId="{55FE9364-BF73-8043-8F0C-AC0F83F50F4F}" dt="2022-02-24T13:44:54.067" v="7712" actId="20577"/>
          <ac:spMkLst>
            <pc:docMk/>
            <pc:sldMk cId="2382665792" sldId="350"/>
            <ac:spMk id="9" creationId="{00000000-0000-0000-0000-000000000000}"/>
          </ac:spMkLst>
        </pc:spChg>
        <pc:spChg chg="mod">
          <ac:chgData name="Arnþrúður Dagsdóttir" userId="84d497f4-3d2f-4dda-95c8-0f78e9fe738c" providerId="ADAL" clId="{55FE9364-BF73-8043-8F0C-AC0F83F50F4F}" dt="2022-02-11T11:22:57.452" v="927"/>
          <ac:spMkLst>
            <pc:docMk/>
            <pc:sldMk cId="2382665792" sldId="350"/>
            <ac:spMk id="102" creationId="{00000000-0000-0000-0000-000000000000}"/>
          </ac:spMkLst>
        </pc:spChg>
      </pc:sldChg>
      <pc:sldChg chg="modSp mod">
        <pc:chgData name="Arnþrúður Dagsdóttir" userId="84d497f4-3d2f-4dda-95c8-0f78e9fe738c" providerId="ADAL" clId="{55FE9364-BF73-8043-8F0C-AC0F83F50F4F}" dt="2022-02-24T13:43:51.298" v="7676" actId="20577"/>
        <pc:sldMkLst>
          <pc:docMk/>
          <pc:sldMk cId="1751061562" sldId="351"/>
        </pc:sldMkLst>
        <pc:spChg chg="mod">
          <ac:chgData name="Arnþrúður Dagsdóttir" userId="84d497f4-3d2f-4dda-95c8-0f78e9fe738c" providerId="ADAL" clId="{55FE9364-BF73-8043-8F0C-AC0F83F50F4F}" dt="2022-02-24T13:43:51.298" v="7676" actId="20577"/>
          <ac:spMkLst>
            <pc:docMk/>
            <pc:sldMk cId="1751061562" sldId="351"/>
            <ac:spMk id="2" creationId="{00000000-0000-0000-0000-000000000000}"/>
          </ac:spMkLst>
        </pc:spChg>
        <pc:spChg chg="mod">
          <ac:chgData name="Arnþrúður Dagsdóttir" userId="84d497f4-3d2f-4dda-95c8-0f78e9fe738c" providerId="ADAL" clId="{55FE9364-BF73-8043-8F0C-AC0F83F50F4F}" dt="2022-02-24T13:26:43.040" v="7414" actId="20577"/>
          <ac:spMkLst>
            <pc:docMk/>
            <pc:sldMk cId="1751061562" sldId="351"/>
            <ac:spMk id="7" creationId="{00000000-0000-0000-0000-000000000000}"/>
          </ac:spMkLst>
        </pc:spChg>
        <pc:spChg chg="mod">
          <ac:chgData name="Arnþrúður Dagsdóttir" userId="84d497f4-3d2f-4dda-95c8-0f78e9fe738c" providerId="ADAL" clId="{55FE9364-BF73-8043-8F0C-AC0F83F50F4F}" dt="2022-02-11T11:22:45.488" v="915"/>
          <ac:spMkLst>
            <pc:docMk/>
            <pc:sldMk cId="1751061562" sldId="351"/>
            <ac:spMk id="102" creationId="{00000000-0000-0000-0000-000000000000}"/>
          </ac:spMkLst>
        </pc:spChg>
        <pc:picChg chg="mod">
          <ac:chgData name="Arnþrúður Dagsdóttir" userId="84d497f4-3d2f-4dda-95c8-0f78e9fe738c" providerId="ADAL" clId="{55FE9364-BF73-8043-8F0C-AC0F83F50F4F}" dt="2022-02-11T12:34:16.399" v="3841" actId="1076"/>
          <ac:picMkLst>
            <pc:docMk/>
            <pc:sldMk cId="1751061562" sldId="351"/>
            <ac:picMk id="3" creationId="{00000000-0000-0000-0000-000000000000}"/>
          </ac:picMkLst>
        </pc:picChg>
      </pc:sldChg>
      <pc:sldChg chg="addSp delSp modSp mod">
        <pc:chgData name="Arnþrúður Dagsdóttir" userId="84d497f4-3d2f-4dda-95c8-0f78e9fe738c" providerId="ADAL" clId="{55FE9364-BF73-8043-8F0C-AC0F83F50F4F}" dt="2022-02-24T13:45:32.708" v="7737" actId="20577"/>
        <pc:sldMkLst>
          <pc:docMk/>
          <pc:sldMk cId="3267573666" sldId="357"/>
        </pc:sldMkLst>
        <pc:spChg chg="mod">
          <ac:chgData name="Arnþrúður Dagsdóttir" userId="84d497f4-3d2f-4dda-95c8-0f78e9fe738c" providerId="ADAL" clId="{55FE9364-BF73-8043-8F0C-AC0F83F50F4F}" dt="2022-02-24T13:45:32.708" v="7737" actId="20577"/>
          <ac:spMkLst>
            <pc:docMk/>
            <pc:sldMk cId="3267573666" sldId="357"/>
            <ac:spMk id="3" creationId="{00000000-0000-0000-0000-000000000000}"/>
          </ac:spMkLst>
        </pc:spChg>
        <pc:spChg chg="add del mod">
          <ac:chgData name="Arnþrúður Dagsdóttir" userId="84d497f4-3d2f-4dda-95c8-0f78e9fe738c" providerId="ADAL" clId="{55FE9364-BF73-8043-8F0C-AC0F83F50F4F}" dt="2022-02-11T13:06:59.697" v="4173"/>
          <ac:spMkLst>
            <pc:docMk/>
            <pc:sldMk cId="3267573666" sldId="357"/>
            <ac:spMk id="6" creationId="{4C446B9E-6FF2-6749-9901-70ACA2EE22D1}"/>
          </ac:spMkLst>
        </pc:spChg>
        <pc:spChg chg="add del mod">
          <ac:chgData name="Arnþrúður Dagsdóttir" userId="84d497f4-3d2f-4dda-95c8-0f78e9fe738c" providerId="ADAL" clId="{55FE9364-BF73-8043-8F0C-AC0F83F50F4F}" dt="2022-02-11T13:07:01.471" v="4175"/>
          <ac:spMkLst>
            <pc:docMk/>
            <pc:sldMk cId="3267573666" sldId="357"/>
            <ac:spMk id="7" creationId="{A1AD4DF4-17C5-464D-8182-0D64CE056790}"/>
          </ac:spMkLst>
        </pc:spChg>
        <pc:spChg chg="mod">
          <ac:chgData name="Arnþrúður Dagsdóttir" userId="84d497f4-3d2f-4dda-95c8-0f78e9fe738c" providerId="ADAL" clId="{55FE9364-BF73-8043-8F0C-AC0F83F50F4F}" dt="2022-02-24T13:26:52.871" v="7416" actId="20577"/>
          <ac:spMkLst>
            <pc:docMk/>
            <pc:sldMk cId="3267573666" sldId="357"/>
            <ac:spMk id="9" creationId="{00000000-0000-0000-0000-000000000000}"/>
          </ac:spMkLst>
        </pc:spChg>
        <pc:spChg chg="mod">
          <ac:chgData name="Arnþrúður Dagsdóttir" userId="84d497f4-3d2f-4dda-95c8-0f78e9fe738c" providerId="ADAL" clId="{55FE9364-BF73-8043-8F0C-AC0F83F50F4F}" dt="2022-02-24T13:45:14.251" v="7718" actId="20577"/>
          <ac:spMkLst>
            <pc:docMk/>
            <pc:sldMk cId="3267573666" sldId="357"/>
            <ac:spMk id="102" creationId="{00000000-0000-0000-0000-000000000000}"/>
          </ac:spMkLst>
        </pc:spChg>
      </pc:sldChg>
      <pc:sldChg chg="modSp mod">
        <pc:chgData name="Arnþrúður Dagsdóttir" userId="84d497f4-3d2f-4dda-95c8-0f78e9fe738c" providerId="ADAL" clId="{55FE9364-BF73-8043-8F0C-AC0F83F50F4F}" dt="2022-02-24T13:55:29.074" v="7808" actId="20577"/>
        <pc:sldMkLst>
          <pc:docMk/>
          <pc:sldMk cId="11883509" sldId="359"/>
        </pc:sldMkLst>
        <pc:spChg chg="mod">
          <ac:chgData name="Arnþrúður Dagsdóttir" userId="84d497f4-3d2f-4dda-95c8-0f78e9fe738c" providerId="ADAL" clId="{55FE9364-BF73-8043-8F0C-AC0F83F50F4F}" dt="2022-02-11T13:28:31.040" v="4818" actId="20577"/>
          <ac:spMkLst>
            <pc:docMk/>
            <pc:sldMk cId="11883509" sldId="359"/>
            <ac:spMk id="3" creationId="{00000000-0000-0000-0000-000000000000}"/>
          </ac:spMkLst>
        </pc:spChg>
        <pc:spChg chg="mod">
          <ac:chgData name="Arnþrúður Dagsdóttir" userId="84d497f4-3d2f-4dda-95c8-0f78e9fe738c" providerId="ADAL" clId="{55FE9364-BF73-8043-8F0C-AC0F83F50F4F}" dt="2022-02-11T11:18:04.377" v="755" actId="14100"/>
          <ac:spMkLst>
            <pc:docMk/>
            <pc:sldMk cId="11883509" sldId="359"/>
            <ac:spMk id="7" creationId="{00000000-0000-0000-0000-000000000000}"/>
          </ac:spMkLst>
        </pc:spChg>
        <pc:spChg chg="mod">
          <ac:chgData name="Arnþrúður Dagsdóttir" userId="84d497f4-3d2f-4dda-95c8-0f78e9fe738c" providerId="ADAL" clId="{55FE9364-BF73-8043-8F0C-AC0F83F50F4F}" dt="2022-02-24T13:55:29.074" v="7808" actId="20577"/>
          <ac:spMkLst>
            <pc:docMk/>
            <pc:sldMk cId="11883509" sldId="359"/>
            <ac:spMk id="102" creationId="{00000000-0000-0000-0000-000000000000}"/>
          </ac:spMkLst>
        </pc:spChg>
      </pc:sldChg>
      <pc:sldChg chg="modSp mod">
        <pc:chgData name="Arnþrúður Dagsdóttir" userId="84d497f4-3d2f-4dda-95c8-0f78e9fe738c" providerId="ADAL" clId="{55FE9364-BF73-8043-8F0C-AC0F83F50F4F}" dt="2022-02-24T13:46:10.493" v="7746" actId="20577"/>
        <pc:sldMkLst>
          <pc:docMk/>
          <pc:sldMk cId="559461440" sldId="360"/>
        </pc:sldMkLst>
        <pc:spChg chg="mod">
          <ac:chgData name="Arnþrúður Dagsdóttir" userId="84d497f4-3d2f-4dda-95c8-0f78e9fe738c" providerId="ADAL" clId="{55FE9364-BF73-8043-8F0C-AC0F83F50F4F}" dt="2022-02-24T13:46:10.493" v="7746" actId="20577"/>
          <ac:spMkLst>
            <pc:docMk/>
            <pc:sldMk cId="559461440" sldId="360"/>
            <ac:spMk id="3" creationId="{00000000-0000-0000-0000-000000000000}"/>
          </ac:spMkLst>
        </pc:spChg>
        <pc:spChg chg="mod">
          <ac:chgData name="Arnþrúður Dagsdóttir" userId="84d497f4-3d2f-4dda-95c8-0f78e9fe738c" providerId="ADAL" clId="{55FE9364-BF73-8043-8F0C-AC0F83F50F4F}" dt="2022-02-11T13:09:04.870" v="4290" actId="14100"/>
          <ac:spMkLst>
            <pc:docMk/>
            <pc:sldMk cId="559461440" sldId="360"/>
            <ac:spMk id="6" creationId="{00000000-0000-0000-0000-000000000000}"/>
          </ac:spMkLst>
        </pc:spChg>
        <pc:spChg chg="mod">
          <ac:chgData name="Arnþrúður Dagsdóttir" userId="84d497f4-3d2f-4dda-95c8-0f78e9fe738c" providerId="ADAL" clId="{55FE9364-BF73-8043-8F0C-AC0F83F50F4F}" dt="2022-02-24T13:45:49.135" v="7739" actId="14100"/>
          <ac:spMkLst>
            <pc:docMk/>
            <pc:sldMk cId="559461440" sldId="360"/>
            <ac:spMk id="10" creationId="{00000000-0000-0000-0000-000000000000}"/>
          </ac:spMkLst>
        </pc:spChg>
        <pc:spChg chg="mod">
          <ac:chgData name="Arnþrúður Dagsdóttir" userId="84d497f4-3d2f-4dda-95c8-0f78e9fe738c" providerId="ADAL" clId="{55FE9364-BF73-8043-8F0C-AC0F83F50F4F}" dt="2022-02-24T13:45:52.414" v="7745" actId="20577"/>
          <ac:spMkLst>
            <pc:docMk/>
            <pc:sldMk cId="559461440" sldId="360"/>
            <ac:spMk id="102" creationId="{00000000-0000-0000-0000-000000000000}"/>
          </ac:spMkLst>
        </pc:spChg>
      </pc:sldChg>
      <pc:sldChg chg="modSp mod">
        <pc:chgData name="Arnþrúður Dagsdóttir" userId="84d497f4-3d2f-4dda-95c8-0f78e9fe738c" providerId="ADAL" clId="{55FE9364-BF73-8043-8F0C-AC0F83F50F4F}" dt="2022-02-11T13:11:50.551" v="4368" actId="14100"/>
        <pc:sldMkLst>
          <pc:docMk/>
          <pc:sldMk cId="2269612531" sldId="361"/>
        </pc:sldMkLst>
        <pc:spChg chg="mod">
          <ac:chgData name="Arnþrúður Dagsdóttir" userId="84d497f4-3d2f-4dda-95c8-0f78e9fe738c" providerId="ADAL" clId="{55FE9364-BF73-8043-8F0C-AC0F83F50F4F}" dt="2022-02-11T13:11:50.551" v="4368" actId="14100"/>
          <ac:spMkLst>
            <pc:docMk/>
            <pc:sldMk cId="2269612531" sldId="361"/>
            <ac:spMk id="3" creationId="{00000000-0000-0000-0000-000000000000}"/>
          </ac:spMkLst>
        </pc:spChg>
        <pc:spChg chg="mod">
          <ac:chgData name="Arnþrúður Dagsdóttir" userId="84d497f4-3d2f-4dda-95c8-0f78e9fe738c" providerId="ADAL" clId="{55FE9364-BF73-8043-8F0C-AC0F83F50F4F}" dt="2022-02-11T11:17:30.962" v="730" actId="14100"/>
          <ac:spMkLst>
            <pc:docMk/>
            <pc:sldMk cId="2269612531" sldId="361"/>
            <ac:spMk id="7" creationId="{00000000-0000-0000-0000-000000000000}"/>
          </ac:spMkLst>
        </pc:spChg>
        <pc:spChg chg="mod">
          <ac:chgData name="Arnþrúður Dagsdóttir" userId="84d497f4-3d2f-4dda-95c8-0f78e9fe738c" providerId="ADAL" clId="{55FE9364-BF73-8043-8F0C-AC0F83F50F4F}" dt="2022-02-11T11:23:29.817" v="963"/>
          <ac:spMkLst>
            <pc:docMk/>
            <pc:sldMk cId="2269612531" sldId="361"/>
            <ac:spMk id="102" creationId="{00000000-0000-0000-0000-000000000000}"/>
          </ac:spMkLst>
        </pc:spChg>
      </pc:sldChg>
      <pc:sldChg chg="modSp mod">
        <pc:chgData name="Arnþrúður Dagsdóttir" userId="84d497f4-3d2f-4dda-95c8-0f78e9fe738c" providerId="ADAL" clId="{55FE9364-BF73-8043-8F0C-AC0F83F50F4F}" dt="2022-02-24T13:47:46.267" v="7752" actId="20577"/>
        <pc:sldMkLst>
          <pc:docMk/>
          <pc:sldMk cId="1717064810" sldId="363"/>
        </pc:sldMkLst>
        <pc:spChg chg="mod">
          <ac:chgData name="Arnþrúður Dagsdóttir" userId="84d497f4-3d2f-4dda-95c8-0f78e9fe738c" providerId="ADAL" clId="{55FE9364-BF73-8043-8F0C-AC0F83F50F4F}" dt="2022-02-11T13:18:38.695" v="4549" actId="13926"/>
          <ac:spMkLst>
            <pc:docMk/>
            <pc:sldMk cId="1717064810" sldId="363"/>
            <ac:spMk id="3" creationId="{00000000-0000-0000-0000-000000000000}"/>
          </ac:spMkLst>
        </pc:spChg>
        <pc:spChg chg="mod">
          <ac:chgData name="Arnþrúður Dagsdóttir" userId="84d497f4-3d2f-4dda-95c8-0f78e9fe738c" providerId="ADAL" clId="{55FE9364-BF73-8043-8F0C-AC0F83F50F4F}" dt="2022-02-11T11:17:41.594" v="741" actId="14100"/>
          <ac:spMkLst>
            <pc:docMk/>
            <pc:sldMk cId="1717064810" sldId="363"/>
            <ac:spMk id="7" creationId="{00000000-0000-0000-0000-000000000000}"/>
          </ac:spMkLst>
        </pc:spChg>
        <pc:spChg chg="mod">
          <ac:chgData name="Arnþrúður Dagsdóttir" userId="84d497f4-3d2f-4dda-95c8-0f78e9fe738c" providerId="ADAL" clId="{55FE9364-BF73-8043-8F0C-AC0F83F50F4F}" dt="2022-02-24T13:47:46.267" v="7752" actId="20577"/>
          <ac:spMkLst>
            <pc:docMk/>
            <pc:sldMk cId="1717064810" sldId="363"/>
            <ac:spMk id="102" creationId="{00000000-0000-0000-0000-000000000000}"/>
          </ac:spMkLst>
        </pc:spChg>
      </pc:sldChg>
      <pc:sldChg chg="modSp mod">
        <pc:chgData name="Arnþrúður Dagsdóttir" userId="84d497f4-3d2f-4dda-95c8-0f78e9fe738c" providerId="ADAL" clId="{55FE9364-BF73-8043-8F0C-AC0F83F50F4F}" dt="2022-02-24T13:55:22.585" v="7802" actId="20577"/>
        <pc:sldMkLst>
          <pc:docMk/>
          <pc:sldMk cId="2720944174" sldId="364"/>
        </pc:sldMkLst>
        <pc:spChg chg="mod">
          <ac:chgData name="Arnþrúður Dagsdóttir" userId="84d497f4-3d2f-4dda-95c8-0f78e9fe738c" providerId="ADAL" clId="{55FE9364-BF73-8043-8F0C-AC0F83F50F4F}" dt="2022-02-24T13:51:22.369" v="7801" actId="20577"/>
          <ac:spMkLst>
            <pc:docMk/>
            <pc:sldMk cId="2720944174" sldId="364"/>
            <ac:spMk id="2" creationId="{00000000-0000-0000-0000-000000000000}"/>
          </ac:spMkLst>
        </pc:spChg>
        <pc:spChg chg="mod">
          <ac:chgData name="Arnþrúður Dagsdóttir" userId="84d497f4-3d2f-4dda-95c8-0f78e9fe738c" providerId="ADAL" clId="{55FE9364-BF73-8043-8F0C-AC0F83F50F4F}" dt="2022-02-24T13:55:22.585" v="7802" actId="20577"/>
          <ac:spMkLst>
            <pc:docMk/>
            <pc:sldMk cId="2720944174" sldId="364"/>
            <ac:spMk id="5" creationId="{00000000-0000-0000-0000-000000000000}"/>
          </ac:spMkLst>
        </pc:spChg>
        <pc:spChg chg="mod">
          <ac:chgData name="Arnþrúður Dagsdóttir" userId="84d497f4-3d2f-4dda-95c8-0f78e9fe738c" providerId="ADAL" clId="{55FE9364-BF73-8043-8F0C-AC0F83F50F4F}" dt="2022-02-11T11:17:53.377" v="752" actId="14100"/>
          <ac:spMkLst>
            <pc:docMk/>
            <pc:sldMk cId="2720944174" sldId="364"/>
            <ac:spMk id="7" creationId="{00000000-0000-0000-0000-000000000000}"/>
          </ac:spMkLst>
        </pc:spChg>
        <pc:spChg chg="mod">
          <ac:chgData name="Arnþrúður Dagsdóttir" userId="84d497f4-3d2f-4dda-95c8-0f78e9fe738c" providerId="ADAL" clId="{55FE9364-BF73-8043-8F0C-AC0F83F50F4F}" dt="2022-02-24T13:50:08.925" v="7758" actId="20577"/>
          <ac:spMkLst>
            <pc:docMk/>
            <pc:sldMk cId="2720944174" sldId="364"/>
            <ac:spMk id="102" creationId="{00000000-0000-0000-0000-000000000000}"/>
          </ac:spMkLst>
        </pc:spChg>
      </pc:sldChg>
      <pc:sldChg chg="modSp mod">
        <pc:chgData name="Arnþrúður Dagsdóttir" userId="84d497f4-3d2f-4dda-95c8-0f78e9fe738c" providerId="ADAL" clId="{55FE9364-BF73-8043-8F0C-AC0F83F50F4F}" dt="2022-02-24T13:57:09.236" v="7872" actId="20577"/>
        <pc:sldMkLst>
          <pc:docMk/>
          <pc:sldMk cId="1574547350" sldId="365"/>
        </pc:sldMkLst>
        <pc:spChg chg="mod">
          <ac:chgData name="Arnþrúður Dagsdóttir" userId="84d497f4-3d2f-4dda-95c8-0f78e9fe738c" providerId="ADAL" clId="{55FE9364-BF73-8043-8F0C-AC0F83F50F4F}" dt="2022-02-24T13:57:09.236" v="7872" actId="20577"/>
          <ac:spMkLst>
            <pc:docMk/>
            <pc:sldMk cId="1574547350" sldId="365"/>
            <ac:spMk id="3" creationId="{00000000-0000-0000-0000-000000000000}"/>
          </ac:spMkLst>
        </pc:spChg>
        <pc:spChg chg="mod">
          <ac:chgData name="Arnþrúður Dagsdóttir" userId="84d497f4-3d2f-4dda-95c8-0f78e9fe738c" providerId="ADAL" clId="{55FE9364-BF73-8043-8F0C-AC0F83F50F4F}" dt="2022-02-24T13:56:08.848" v="7817" actId="14100"/>
          <ac:spMkLst>
            <pc:docMk/>
            <pc:sldMk cId="1574547350" sldId="365"/>
            <ac:spMk id="6" creationId="{00000000-0000-0000-0000-000000000000}"/>
          </ac:spMkLst>
        </pc:spChg>
        <pc:spChg chg="mod">
          <ac:chgData name="Arnþrúður Dagsdóttir" userId="84d497f4-3d2f-4dda-95c8-0f78e9fe738c" providerId="ADAL" clId="{55FE9364-BF73-8043-8F0C-AC0F83F50F4F}" dt="2022-02-24T13:55:44.292" v="7814" actId="20577"/>
          <ac:spMkLst>
            <pc:docMk/>
            <pc:sldMk cId="1574547350" sldId="365"/>
            <ac:spMk id="102" creationId="{00000000-0000-0000-0000-000000000000}"/>
          </ac:spMkLst>
        </pc:spChg>
      </pc:sldChg>
      <pc:sldChg chg="modSp mod">
        <pc:chgData name="Arnþrúður Dagsdóttir" userId="84d497f4-3d2f-4dda-95c8-0f78e9fe738c" providerId="ADAL" clId="{55FE9364-BF73-8043-8F0C-AC0F83F50F4F}" dt="2022-02-24T13:58:10.136" v="7912" actId="20577"/>
        <pc:sldMkLst>
          <pc:docMk/>
          <pc:sldMk cId="3441108961" sldId="366"/>
        </pc:sldMkLst>
        <pc:spChg chg="mod">
          <ac:chgData name="Arnþrúður Dagsdóttir" userId="84d497f4-3d2f-4dda-95c8-0f78e9fe738c" providerId="ADAL" clId="{55FE9364-BF73-8043-8F0C-AC0F83F50F4F}" dt="2022-02-24T13:58:10.136" v="7912" actId="20577"/>
          <ac:spMkLst>
            <pc:docMk/>
            <pc:sldMk cId="3441108961" sldId="366"/>
            <ac:spMk id="3" creationId="{00000000-0000-0000-0000-000000000000}"/>
          </ac:spMkLst>
        </pc:spChg>
        <pc:spChg chg="mod">
          <ac:chgData name="Arnþrúður Dagsdóttir" userId="84d497f4-3d2f-4dda-95c8-0f78e9fe738c" providerId="ADAL" clId="{55FE9364-BF73-8043-8F0C-AC0F83F50F4F}" dt="2022-02-24T13:56:14.386" v="7818" actId="20577"/>
          <ac:spMkLst>
            <pc:docMk/>
            <pc:sldMk cId="3441108961" sldId="366"/>
            <ac:spMk id="6" creationId="{00000000-0000-0000-0000-000000000000}"/>
          </ac:spMkLst>
        </pc:spChg>
        <pc:spChg chg="mod">
          <ac:chgData name="Arnþrúður Dagsdóttir" userId="84d497f4-3d2f-4dda-95c8-0f78e9fe738c" providerId="ADAL" clId="{55FE9364-BF73-8043-8F0C-AC0F83F50F4F}" dt="2022-02-24T13:56:19.971" v="7824" actId="20577"/>
          <ac:spMkLst>
            <pc:docMk/>
            <pc:sldMk cId="3441108961" sldId="366"/>
            <ac:spMk id="102" creationId="{00000000-0000-0000-0000-000000000000}"/>
          </ac:spMkLst>
        </pc:spChg>
      </pc:sldChg>
      <pc:sldChg chg="modSp mod">
        <pc:chgData name="Arnþrúður Dagsdóttir" userId="84d497f4-3d2f-4dda-95c8-0f78e9fe738c" providerId="ADAL" clId="{55FE9364-BF73-8043-8F0C-AC0F83F50F4F}" dt="2022-02-24T13:59:20.473" v="7977" actId="20577"/>
        <pc:sldMkLst>
          <pc:docMk/>
          <pc:sldMk cId="540444841" sldId="367"/>
        </pc:sldMkLst>
        <pc:spChg chg="mod">
          <ac:chgData name="Arnþrúður Dagsdóttir" userId="84d497f4-3d2f-4dda-95c8-0f78e9fe738c" providerId="ADAL" clId="{55FE9364-BF73-8043-8F0C-AC0F83F50F4F}" dt="2022-02-11T13:35:49.621" v="5086" actId="1076"/>
          <ac:spMkLst>
            <pc:docMk/>
            <pc:sldMk cId="540444841" sldId="367"/>
            <ac:spMk id="4" creationId="{00000000-0000-0000-0000-000000000000}"/>
          </ac:spMkLst>
        </pc:spChg>
        <pc:spChg chg="mod">
          <ac:chgData name="Arnþrúður Dagsdóttir" userId="84d497f4-3d2f-4dda-95c8-0f78e9fe738c" providerId="ADAL" clId="{55FE9364-BF73-8043-8F0C-AC0F83F50F4F}" dt="2022-02-11T11:18:35.789" v="786" actId="14100"/>
          <ac:spMkLst>
            <pc:docMk/>
            <pc:sldMk cId="540444841" sldId="367"/>
            <ac:spMk id="6" creationId="{00000000-0000-0000-0000-000000000000}"/>
          </ac:spMkLst>
        </pc:spChg>
        <pc:spChg chg="mod">
          <ac:chgData name="Arnþrúður Dagsdóttir" userId="84d497f4-3d2f-4dda-95c8-0f78e9fe738c" providerId="ADAL" clId="{55FE9364-BF73-8043-8F0C-AC0F83F50F4F}" dt="2022-02-24T13:59:20.473" v="7977" actId="20577"/>
          <ac:spMkLst>
            <pc:docMk/>
            <pc:sldMk cId="540444841" sldId="367"/>
            <ac:spMk id="102" creationId="{00000000-0000-0000-0000-000000000000}"/>
          </ac:spMkLst>
        </pc:spChg>
      </pc:sldChg>
      <pc:sldChg chg="modSp mod">
        <pc:chgData name="Arnþrúður Dagsdóttir" userId="84d497f4-3d2f-4dda-95c8-0f78e9fe738c" providerId="ADAL" clId="{55FE9364-BF73-8043-8F0C-AC0F83F50F4F}" dt="2022-02-24T13:59:09.497" v="7971" actId="20577"/>
        <pc:sldMkLst>
          <pc:docMk/>
          <pc:sldMk cId="2011238312" sldId="368"/>
        </pc:sldMkLst>
        <pc:spChg chg="mod">
          <ac:chgData name="Arnþrúður Dagsdóttir" userId="84d497f4-3d2f-4dda-95c8-0f78e9fe738c" providerId="ADAL" clId="{55FE9364-BF73-8043-8F0C-AC0F83F50F4F}" dt="2022-02-24T13:59:09.497" v="7971" actId="20577"/>
          <ac:spMkLst>
            <pc:docMk/>
            <pc:sldMk cId="2011238312" sldId="368"/>
            <ac:spMk id="2" creationId="{00000000-0000-0000-0000-000000000000}"/>
          </ac:spMkLst>
        </pc:spChg>
        <pc:spChg chg="mod">
          <ac:chgData name="Arnþrúður Dagsdóttir" userId="84d497f4-3d2f-4dda-95c8-0f78e9fe738c" providerId="ADAL" clId="{55FE9364-BF73-8043-8F0C-AC0F83F50F4F}" dt="2022-02-24T13:59:06.064" v="7965" actId="20577"/>
          <ac:spMkLst>
            <pc:docMk/>
            <pc:sldMk cId="2011238312" sldId="368"/>
            <ac:spMk id="5" creationId="{00000000-0000-0000-0000-000000000000}"/>
          </ac:spMkLst>
        </pc:spChg>
        <pc:spChg chg="mod">
          <ac:chgData name="Arnþrúður Dagsdóttir" userId="84d497f4-3d2f-4dda-95c8-0f78e9fe738c" providerId="ADAL" clId="{55FE9364-BF73-8043-8F0C-AC0F83F50F4F}" dt="2022-02-11T11:18:23.890" v="779" actId="14100"/>
          <ac:spMkLst>
            <pc:docMk/>
            <pc:sldMk cId="2011238312" sldId="368"/>
            <ac:spMk id="9" creationId="{00000000-0000-0000-0000-000000000000}"/>
          </ac:spMkLst>
        </pc:spChg>
        <pc:spChg chg="mod">
          <ac:chgData name="Arnþrúður Dagsdóttir" userId="84d497f4-3d2f-4dda-95c8-0f78e9fe738c" providerId="ADAL" clId="{55FE9364-BF73-8043-8F0C-AC0F83F50F4F}" dt="2022-02-24T13:58:21.648" v="7918" actId="20577"/>
          <ac:spMkLst>
            <pc:docMk/>
            <pc:sldMk cId="2011238312" sldId="368"/>
            <ac:spMk id="102" creationId="{00000000-0000-0000-0000-000000000000}"/>
          </ac:spMkLst>
        </pc:spChg>
      </pc:sldChg>
      <pc:sldChg chg="modSp mod">
        <pc:chgData name="Arnþrúður Dagsdóttir" userId="84d497f4-3d2f-4dda-95c8-0f78e9fe738c" providerId="ADAL" clId="{55FE9364-BF73-8043-8F0C-AC0F83F50F4F}" dt="2022-02-24T14:05:11.615" v="8157" actId="20577"/>
        <pc:sldMkLst>
          <pc:docMk/>
          <pc:sldMk cId="1414941066" sldId="369"/>
        </pc:sldMkLst>
        <pc:spChg chg="mod">
          <ac:chgData name="Arnþrúður Dagsdóttir" userId="84d497f4-3d2f-4dda-95c8-0f78e9fe738c" providerId="ADAL" clId="{55FE9364-BF73-8043-8F0C-AC0F83F50F4F}" dt="2022-02-24T14:04:06.159" v="8120" actId="20577"/>
          <ac:spMkLst>
            <pc:docMk/>
            <pc:sldMk cId="1414941066" sldId="369"/>
            <ac:spMk id="2" creationId="{00000000-0000-0000-0000-000000000000}"/>
          </ac:spMkLst>
        </pc:spChg>
        <pc:spChg chg="mod">
          <ac:chgData name="Arnþrúður Dagsdóttir" userId="84d497f4-3d2f-4dda-95c8-0f78e9fe738c" providerId="ADAL" clId="{55FE9364-BF73-8043-8F0C-AC0F83F50F4F}" dt="2022-02-11T13:43:30.072" v="5428" actId="2711"/>
          <ac:spMkLst>
            <pc:docMk/>
            <pc:sldMk cId="1414941066" sldId="369"/>
            <ac:spMk id="3" creationId="{00000000-0000-0000-0000-000000000000}"/>
          </ac:spMkLst>
        </pc:spChg>
        <pc:spChg chg="mod">
          <ac:chgData name="Arnþrúður Dagsdóttir" userId="84d497f4-3d2f-4dda-95c8-0f78e9fe738c" providerId="ADAL" clId="{55FE9364-BF73-8043-8F0C-AC0F83F50F4F}" dt="2022-02-24T14:05:11.615" v="8157" actId="20577"/>
          <ac:spMkLst>
            <pc:docMk/>
            <pc:sldMk cId="1414941066" sldId="369"/>
            <ac:spMk id="4" creationId="{00000000-0000-0000-0000-000000000000}"/>
          </ac:spMkLst>
        </pc:spChg>
        <pc:spChg chg="mod">
          <ac:chgData name="Arnþrúður Dagsdóttir" userId="84d497f4-3d2f-4dda-95c8-0f78e9fe738c" providerId="ADAL" clId="{55FE9364-BF73-8043-8F0C-AC0F83F50F4F}" dt="2022-02-24T14:00:14.086" v="7978" actId="20577"/>
          <ac:spMkLst>
            <pc:docMk/>
            <pc:sldMk cId="1414941066" sldId="369"/>
            <ac:spMk id="8" creationId="{00000000-0000-0000-0000-000000000000}"/>
          </ac:spMkLst>
        </pc:spChg>
        <pc:spChg chg="mod">
          <ac:chgData name="Arnþrúður Dagsdóttir" userId="84d497f4-3d2f-4dda-95c8-0f78e9fe738c" providerId="ADAL" clId="{55FE9364-BF73-8043-8F0C-AC0F83F50F4F}" dt="2022-02-11T11:25:05.615" v="1091" actId="20577"/>
          <ac:spMkLst>
            <pc:docMk/>
            <pc:sldMk cId="1414941066" sldId="369"/>
            <ac:spMk id="102" creationId="{00000000-0000-0000-0000-000000000000}"/>
          </ac:spMkLst>
        </pc:spChg>
        <pc:picChg chg="mod">
          <ac:chgData name="Arnþrúður Dagsdóttir" userId="84d497f4-3d2f-4dda-95c8-0f78e9fe738c" providerId="ADAL" clId="{55FE9364-BF73-8043-8F0C-AC0F83F50F4F}" dt="2022-02-11T13:43:37.278" v="5429" actId="14100"/>
          <ac:picMkLst>
            <pc:docMk/>
            <pc:sldMk cId="1414941066" sldId="369"/>
            <ac:picMk id="5" creationId="{00000000-0000-0000-0000-000000000000}"/>
          </ac:picMkLst>
        </pc:picChg>
      </pc:sldChg>
      <pc:sldChg chg="modSp mod">
        <pc:chgData name="Arnþrúður Dagsdóttir" userId="84d497f4-3d2f-4dda-95c8-0f78e9fe738c" providerId="ADAL" clId="{55FE9364-BF73-8043-8F0C-AC0F83F50F4F}" dt="2022-02-24T14:07:17.071" v="8185" actId="20577"/>
        <pc:sldMkLst>
          <pc:docMk/>
          <pc:sldMk cId="1010190680" sldId="370"/>
        </pc:sldMkLst>
        <pc:spChg chg="mod">
          <ac:chgData name="Arnþrúður Dagsdóttir" userId="84d497f4-3d2f-4dda-95c8-0f78e9fe738c" providerId="ADAL" clId="{55FE9364-BF73-8043-8F0C-AC0F83F50F4F}" dt="2022-02-24T14:07:17.071" v="8185" actId="20577"/>
          <ac:spMkLst>
            <pc:docMk/>
            <pc:sldMk cId="1010190680" sldId="370"/>
            <ac:spMk id="3" creationId="{00000000-0000-0000-0000-000000000000}"/>
          </ac:spMkLst>
        </pc:spChg>
        <pc:spChg chg="mod">
          <ac:chgData name="Arnþrúður Dagsdóttir" userId="84d497f4-3d2f-4dda-95c8-0f78e9fe738c" providerId="ADAL" clId="{55FE9364-BF73-8043-8F0C-AC0F83F50F4F}" dt="2022-02-24T14:00:23.613" v="7980" actId="14100"/>
          <ac:spMkLst>
            <pc:docMk/>
            <pc:sldMk cId="1010190680" sldId="370"/>
            <ac:spMk id="7" creationId="{00000000-0000-0000-0000-000000000000}"/>
          </ac:spMkLst>
        </pc:spChg>
        <pc:spChg chg="mod">
          <ac:chgData name="Arnþrúður Dagsdóttir" userId="84d497f4-3d2f-4dda-95c8-0f78e9fe738c" providerId="ADAL" clId="{55FE9364-BF73-8043-8F0C-AC0F83F50F4F}" dt="2022-02-24T14:07:13.874" v="8183" actId="20577"/>
          <ac:spMkLst>
            <pc:docMk/>
            <pc:sldMk cId="1010190680" sldId="370"/>
            <ac:spMk id="8" creationId="{00000000-0000-0000-0000-000000000000}"/>
          </ac:spMkLst>
        </pc:spChg>
        <pc:spChg chg="mod">
          <ac:chgData name="Arnþrúður Dagsdóttir" userId="84d497f4-3d2f-4dda-95c8-0f78e9fe738c" providerId="ADAL" clId="{55FE9364-BF73-8043-8F0C-AC0F83F50F4F}" dt="2022-02-11T11:25:20.088" v="1104"/>
          <ac:spMkLst>
            <pc:docMk/>
            <pc:sldMk cId="1010190680" sldId="370"/>
            <ac:spMk id="102" creationId="{00000000-0000-0000-0000-000000000000}"/>
          </ac:spMkLst>
        </pc:spChg>
      </pc:sldChg>
      <pc:sldChg chg="modSp mod">
        <pc:chgData name="Arnþrúður Dagsdóttir" userId="84d497f4-3d2f-4dda-95c8-0f78e9fe738c" providerId="ADAL" clId="{55FE9364-BF73-8043-8F0C-AC0F83F50F4F}" dt="2022-02-24T14:08:47.392" v="8203" actId="20577"/>
        <pc:sldMkLst>
          <pc:docMk/>
          <pc:sldMk cId="1174480888" sldId="371"/>
        </pc:sldMkLst>
        <pc:spChg chg="mod">
          <ac:chgData name="Arnþrúður Dagsdóttir" userId="84d497f4-3d2f-4dda-95c8-0f78e9fe738c" providerId="ADAL" clId="{55FE9364-BF73-8043-8F0C-AC0F83F50F4F}" dt="2022-02-24T14:08:47.392" v="8203" actId="20577"/>
          <ac:spMkLst>
            <pc:docMk/>
            <pc:sldMk cId="1174480888" sldId="371"/>
            <ac:spMk id="3" creationId="{00000000-0000-0000-0000-000000000000}"/>
          </ac:spMkLst>
        </pc:spChg>
        <pc:spChg chg="mod">
          <ac:chgData name="Arnþrúður Dagsdóttir" userId="84d497f4-3d2f-4dda-95c8-0f78e9fe738c" providerId="ADAL" clId="{55FE9364-BF73-8043-8F0C-AC0F83F50F4F}" dt="2022-02-11T13:52:22.395" v="5895" actId="20577"/>
          <ac:spMkLst>
            <pc:docMk/>
            <pc:sldMk cId="1174480888" sldId="371"/>
            <ac:spMk id="4" creationId="{00000000-0000-0000-0000-000000000000}"/>
          </ac:spMkLst>
        </pc:spChg>
        <pc:spChg chg="mod">
          <ac:chgData name="Arnþrúður Dagsdóttir" userId="84d497f4-3d2f-4dda-95c8-0f78e9fe738c" providerId="ADAL" clId="{55FE9364-BF73-8043-8F0C-AC0F83F50F4F}" dt="2022-02-24T14:00:28.917" v="7981" actId="20577"/>
          <ac:spMkLst>
            <pc:docMk/>
            <pc:sldMk cId="1174480888" sldId="371"/>
            <ac:spMk id="12" creationId="{00000000-0000-0000-0000-000000000000}"/>
          </ac:spMkLst>
        </pc:spChg>
        <pc:spChg chg="mod">
          <ac:chgData name="Arnþrúður Dagsdóttir" userId="84d497f4-3d2f-4dda-95c8-0f78e9fe738c" providerId="ADAL" clId="{55FE9364-BF73-8043-8F0C-AC0F83F50F4F}" dt="2022-02-11T13:50:14.526" v="5824" actId="20577"/>
          <ac:spMkLst>
            <pc:docMk/>
            <pc:sldMk cId="1174480888" sldId="371"/>
            <ac:spMk id="102" creationId="{00000000-0000-0000-0000-000000000000}"/>
          </ac:spMkLst>
        </pc:spChg>
      </pc:sldChg>
      <pc:sldChg chg="modSp mod">
        <pc:chgData name="Arnþrúður Dagsdóttir" userId="84d497f4-3d2f-4dda-95c8-0f78e9fe738c" providerId="ADAL" clId="{55FE9364-BF73-8043-8F0C-AC0F83F50F4F}" dt="2022-02-24T14:10:07.173" v="8239" actId="20577"/>
        <pc:sldMkLst>
          <pc:docMk/>
          <pc:sldMk cId="2787666883" sldId="372"/>
        </pc:sldMkLst>
        <pc:spChg chg="mod">
          <ac:chgData name="Arnþrúður Dagsdóttir" userId="84d497f4-3d2f-4dda-95c8-0f78e9fe738c" providerId="ADAL" clId="{55FE9364-BF73-8043-8F0C-AC0F83F50F4F}" dt="2022-02-24T14:10:07.173" v="8239" actId="20577"/>
          <ac:spMkLst>
            <pc:docMk/>
            <pc:sldMk cId="2787666883" sldId="372"/>
            <ac:spMk id="5" creationId="{00000000-0000-0000-0000-000000000000}"/>
          </ac:spMkLst>
        </pc:spChg>
        <pc:spChg chg="mod">
          <ac:chgData name="Arnþrúður Dagsdóttir" userId="84d497f4-3d2f-4dda-95c8-0f78e9fe738c" providerId="ADAL" clId="{55FE9364-BF73-8043-8F0C-AC0F83F50F4F}" dt="2022-02-24T14:09:06.353" v="8204" actId="20577"/>
          <ac:spMkLst>
            <pc:docMk/>
            <pc:sldMk cId="2787666883" sldId="372"/>
            <ac:spMk id="13" creationId="{00000000-0000-0000-0000-000000000000}"/>
          </ac:spMkLst>
        </pc:spChg>
        <pc:spChg chg="mod">
          <ac:chgData name="Arnþrúður Dagsdóttir" userId="84d497f4-3d2f-4dda-95c8-0f78e9fe738c" providerId="ADAL" clId="{55FE9364-BF73-8043-8F0C-AC0F83F50F4F}" dt="2022-02-11T13:53:44.169" v="5941" actId="20577"/>
          <ac:spMkLst>
            <pc:docMk/>
            <pc:sldMk cId="2787666883" sldId="372"/>
            <ac:spMk id="16" creationId="{00000000-0000-0000-0000-000000000000}"/>
          </ac:spMkLst>
        </pc:spChg>
        <pc:spChg chg="mod">
          <ac:chgData name="Arnþrúður Dagsdóttir" userId="84d497f4-3d2f-4dda-95c8-0f78e9fe738c" providerId="ADAL" clId="{55FE9364-BF73-8043-8F0C-AC0F83F50F4F}" dt="2022-02-11T11:25:38.907" v="1130"/>
          <ac:spMkLst>
            <pc:docMk/>
            <pc:sldMk cId="2787666883" sldId="372"/>
            <ac:spMk id="102" creationId="{00000000-0000-0000-0000-000000000000}"/>
          </ac:spMkLst>
        </pc:spChg>
      </pc:sldChg>
      <pc:sldChg chg="modSp mod">
        <pc:chgData name="Arnþrúður Dagsdóttir" userId="84d497f4-3d2f-4dda-95c8-0f78e9fe738c" providerId="ADAL" clId="{55FE9364-BF73-8043-8F0C-AC0F83F50F4F}" dt="2022-02-24T14:10:42.919" v="8241" actId="20577"/>
        <pc:sldMkLst>
          <pc:docMk/>
          <pc:sldMk cId="3147092418" sldId="373"/>
        </pc:sldMkLst>
        <pc:spChg chg="mod">
          <ac:chgData name="Arnþrúður Dagsdóttir" userId="84d497f4-3d2f-4dda-95c8-0f78e9fe738c" providerId="ADAL" clId="{55FE9364-BF73-8043-8F0C-AC0F83F50F4F}" dt="2022-02-24T14:10:42.919" v="8241" actId="20577"/>
          <ac:spMkLst>
            <pc:docMk/>
            <pc:sldMk cId="3147092418" sldId="373"/>
            <ac:spMk id="3" creationId="{00000000-0000-0000-0000-000000000000}"/>
          </ac:spMkLst>
        </pc:spChg>
        <pc:spChg chg="mod">
          <ac:chgData name="Arnþrúður Dagsdóttir" userId="84d497f4-3d2f-4dda-95c8-0f78e9fe738c" providerId="ADAL" clId="{55FE9364-BF73-8043-8F0C-AC0F83F50F4F}" dt="2022-02-11T11:21:18.421" v="844" actId="14100"/>
          <ac:spMkLst>
            <pc:docMk/>
            <pc:sldMk cId="3147092418" sldId="373"/>
            <ac:spMk id="101" creationId="{00000000-0000-0000-0000-000000000000}"/>
          </ac:spMkLst>
        </pc:spChg>
        <pc:spChg chg="mod">
          <ac:chgData name="Arnþrúður Dagsdóttir" userId="84d497f4-3d2f-4dda-95c8-0f78e9fe738c" providerId="ADAL" clId="{55FE9364-BF73-8043-8F0C-AC0F83F50F4F}" dt="2022-02-11T11:38:45.263" v="1167"/>
          <ac:spMkLst>
            <pc:docMk/>
            <pc:sldMk cId="3147092418" sldId="373"/>
            <ac:spMk id="102" creationId="{00000000-0000-0000-0000-000000000000}"/>
          </ac:spMkLst>
        </pc:spChg>
      </pc:sldChg>
      <pc:sldChg chg="modSp mod">
        <pc:chgData name="Arnþrúður Dagsdóttir" userId="84d497f4-3d2f-4dda-95c8-0f78e9fe738c" providerId="ADAL" clId="{55FE9364-BF73-8043-8F0C-AC0F83F50F4F}" dt="2022-02-24T14:27:08.525" v="8327" actId="20577"/>
        <pc:sldMkLst>
          <pc:docMk/>
          <pc:sldMk cId="3840487272" sldId="378"/>
        </pc:sldMkLst>
        <pc:spChg chg="mod">
          <ac:chgData name="Arnþrúður Dagsdóttir" userId="84d497f4-3d2f-4dda-95c8-0f78e9fe738c" providerId="ADAL" clId="{55FE9364-BF73-8043-8F0C-AC0F83F50F4F}" dt="2022-02-24T14:27:08.525" v="8327" actId="20577"/>
          <ac:spMkLst>
            <pc:docMk/>
            <pc:sldMk cId="3840487272" sldId="378"/>
            <ac:spMk id="3" creationId="{00000000-0000-0000-0000-000000000000}"/>
          </ac:spMkLst>
        </pc:spChg>
        <pc:spChg chg="mod">
          <ac:chgData name="Arnþrúður Dagsdóttir" userId="84d497f4-3d2f-4dda-95c8-0f78e9fe738c" providerId="ADAL" clId="{55FE9364-BF73-8043-8F0C-AC0F83F50F4F}" dt="2022-02-11T11:21:36.984" v="856" actId="14100"/>
          <ac:spMkLst>
            <pc:docMk/>
            <pc:sldMk cId="3840487272" sldId="378"/>
            <ac:spMk id="101" creationId="{00000000-0000-0000-0000-000000000000}"/>
          </ac:spMkLst>
        </pc:spChg>
        <pc:spChg chg="mod">
          <ac:chgData name="Arnþrúður Dagsdóttir" userId="84d497f4-3d2f-4dda-95c8-0f78e9fe738c" providerId="ADAL" clId="{55FE9364-BF73-8043-8F0C-AC0F83F50F4F}" dt="2022-02-11T11:41:44.692" v="1417" actId="20577"/>
          <ac:spMkLst>
            <pc:docMk/>
            <pc:sldMk cId="3840487272" sldId="378"/>
            <ac:spMk id="102" creationId="{00000000-0000-0000-0000-000000000000}"/>
          </ac:spMkLst>
        </pc:spChg>
      </pc:sldChg>
      <pc:sldChg chg="modSp mod">
        <pc:chgData name="Arnþrúður Dagsdóttir" userId="84d497f4-3d2f-4dda-95c8-0f78e9fe738c" providerId="ADAL" clId="{55FE9364-BF73-8043-8F0C-AC0F83F50F4F}" dt="2022-02-24T14:20:09.037" v="8243" actId="13926"/>
        <pc:sldMkLst>
          <pc:docMk/>
          <pc:sldMk cId="45451769" sldId="379"/>
        </pc:sldMkLst>
        <pc:spChg chg="mod">
          <ac:chgData name="Arnþrúður Dagsdóttir" userId="84d497f4-3d2f-4dda-95c8-0f78e9fe738c" providerId="ADAL" clId="{55FE9364-BF73-8043-8F0C-AC0F83F50F4F}" dt="2022-02-24T14:20:09.037" v="8243" actId="13926"/>
          <ac:spMkLst>
            <pc:docMk/>
            <pc:sldMk cId="45451769" sldId="379"/>
            <ac:spMk id="3" creationId="{00000000-0000-0000-0000-000000000000}"/>
          </ac:spMkLst>
        </pc:spChg>
        <pc:spChg chg="mod">
          <ac:chgData name="Arnþrúður Dagsdóttir" userId="84d497f4-3d2f-4dda-95c8-0f78e9fe738c" providerId="ADAL" clId="{55FE9364-BF73-8043-8F0C-AC0F83F50F4F}" dt="2022-02-11T11:21:29.320" v="853" actId="14100"/>
          <ac:spMkLst>
            <pc:docMk/>
            <pc:sldMk cId="45451769" sldId="379"/>
            <ac:spMk id="101" creationId="{00000000-0000-0000-0000-000000000000}"/>
          </ac:spMkLst>
        </pc:spChg>
        <pc:spChg chg="mod">
          <ac:chgData name="Arnþrúður Dagsdóttir" userId="84d497f4-3d2f-4dda-95c8-0f78e9fe738c" providerId="ADAL" clId="{55FE9364-BF73-8043-8F0C-AC0F83F50F4F}" dt="2022-02-11T11:41:36.658" v="1403" actId="20577"/>
          <ac:spMkLst>
            <pc:docMk/>
            <pc:sldMk cId="45451769" sldId="379"/>
            <ac:spMk id="102" creationId="{00000000-0000-0000-0000-000000000000}"/>
          </ac:spMkLst>
        </pc:spChg>
      </pc:sldChg>
      <pc:sldChg chg="modSp mod">
        <pc:chgData name="Arnþrúður Dagsdóttir" userId="84d497f4-3d2f-4dda-95c8-0f78e9fe738c" providerId="ADAL" clId="{55FE9364-BF73-8043-8F0C-AC0F83F50F4F}" dt="2022-02-24T14:34:03.317" v="8554" actId="20577"/>
        <pc:sldMkLst>
          <pc:docMk/>
          <pc:sldMk cId="62106338" sldId="380"/>
        </pc:sldMkLst>
        <pc:spChg chg="mod">
          <ac:chgData name="Arnþrúður Dagsdóttir" userId="84d497f4-3d2f-4dda-95c8-0f78e9fe738c" providerId="ADAL" clId="{55FE9364-BF73-8043-8F0C-AC0F83F50F4F}" dt="2022-02-24T14:34:03.317" v="8554" actId="20577"/>
          <ac:spMkLst>
            <pc:docMk/>
            <pc:sldMk cId="62106338" sldId="380"/>
            <ac:spMk id="3" creationId="{00000000-0000-0000-0000-000000000000}"/>
          </ac:spMkLst>
        </pc:spChg>
        <pc:spChg chg="mod">
          <ac:chgData name="Arnþrúður Dagsdóttir" userId="84d497f4-3d2f-4dda-95c8-0f78e9fe738c" providerId="ADAL" clId="{55FE9364-BF73-8043-8F0C-AC0F83F50F4F}" dt="2022-02-11T11:21:43.835" v="859" actId="14100"/>
          <ac:spMkLst>
            <pc:docMk/>
            <pc:sldMk cId="62106338" sldId="380"/>
            <ac:spMk id="101" creationId="{00000000-0000-0000-0000-000000000000}"/>
          </ac:spMkLst>
        </pc:spChg>
        <pc:spChg chg="mod">
          <ac:chgData name="Arnþrúður Dagsdóttir" userId="84d497f4-3d2f-4dda-95c8-0f78e9fe738c" providerId="ADAL" clId="{55FE9364-BF73-8043-8F0C-AC0F83F50F4F}" dt="2022-02-11T11:43:55.993" v="1512" actId="20577"/>
          <ac:spMkLst>
            <pc:docMk/>
            <pc:sldMk cId="62106338" sldId="380"/>
            <ac:spMk id="102" creationId="{00000000-0000-0000-0000-000000000000}"/>
          </ac:spMkLst>
        </pc:spChg>
      </pc:sldChg>
      <pc:sldChg chg="modSp mod">
        <pc:chgData name="Arnþrúður Dagsdóttir" userId="84d497f4-3d2f-4dda-95c8-0f78e9fe738c" providerId="ADAL" clId="{55FE9364-BF73-8043-8F0C-AC0F83F50F4F}" dt="2022-02-24T14:34:24.298" v="8555" actId="13926"/>
        <pc:sldMkLst>
          <pc:docMk/>
          <pc:sldMk cId="257476525" sldId="381"/>
        </pc:sldMkLst>
        <pc:spChg chg="mod">
          <ac:chgData name="Arnþrúður Dagsdóttir" userId="84d497f4-3d2f-4dda-95c8-0f78e9fe738c" providerId="ADAL" clId="{55FE9364-BF73-8043-8F0C-AC0F83F50F4F}" dt="2022-02-24T14:34:24.298" v="8555" actId="13926"/>
          <ac:spMkLst>
            <pc:docMk/>
            <pc:sldMk cId="257476525" sldId="381"/>
            <ac:spMk id="3" creationId="{00000000-0000-0000-0000-000000000000}"/>
          </ac:spMkLst>
        </pc:spChg>
        <pc:spChg chg="mod">
          <ac:chgData name="Arnþrúður Dagsdóttir" userId="84d497f4-3d2f-4dda-95c8-0f78e9fe738c" providerId="ADAL" clId="{55FE9364-BF73-8043-8F0C-AC0F83F50F4F}" dt="2022-02-11T11:21:55.850" v="876" actId="14100"/>
          <ac:spMkLst>
            <pc:docMk/>
            <pc:sldMk cId="257476525" sldId="381"/>
            <ac:spMk id="101" creationId="{00000000-0000-0000-0000-000000000000}"/>
          </ac:spMkLst>
        </pc:spChg>
        <pc:spChg chg="mod">
          <ac:chgData name="Arnþrúður Dagsdóttir" userId="84d497f4-3d2f-4dda-95c8-0f78e9fe738c" providerId="ADAL" clId="{55FE9364-BF73-8043-8F0C-AC0F83F50F4F}" dt="2022-02-11T11:43:47.291" v="1492" actId="20577"/>
          <ac:spMkLst>
            <pc:docMk/>
            <pc:sldMk cId="257476525" sldId="381"/>
            <ac:spMk id="102" creationId="{00000000-0000-0000-0000-000000000000}"/>
          </ac:spMkLst>
        </pc:spChg>
      </pc:sldChg>
    </pc:docChg>
  </pc:docChgLst>
  <pc:docChgLst>
    <pc:chgData name="Heiðrún Óladóttir" userId="S::heidrun@hac.is::377b1332-f984-41c2-a1ed-38c5cf457b3c" providerId="AD" clId="Web-{9520C56C-BC3C-3708-0B1D-D0059FD0F3D9}"/>
    <pc:docChg chg="modSld">
      <pc:chgData name="Heiðrún Óladóttir" userId="S::heidrun@hac.is::377b1332-f984-41c2-a1ed-38c5cf457b3c" providerId="AD" clId="Web-{9520C56C-BC3C-3708-0B1D-D0059FD0F3D9}" dt="2022-02-24T14:32:15.176" v="307" actId="20577"/>
      <pc:docMkLst>
        <pc:docMk/>
      </pc:docMkLst>
      <pc:sldChg chg="modSp">
        <pc:chgData name="Heiðrún Óladóttir" userId="S::heidrun@hac.is::377b1332-f984-41c2-a1ed-38c5cf457b3c" providerId="AD" clId="Web-{9520C56C-BC3C-3708-0B1D-D0059FD0F3D9}" dt="2022-02-24T13:20:03.544" v="39" actId="20577"/>
        <pc:sldMkLst>
          <pc:docMk/>
          <pc:sldMk cId="0" sldId="257"/>
        </pc:sldMkLst>
        <pc:spChg chg="mod">
          <ac:chgData name="Heiðrún Óladóttir" userId="S::heidrun@hac.is::377b1332-f984-41c2-a1ed-38c5cf457b3c" providerId="AD" clId="Web-{9520C56C-BC3C-3708-0B1D-D0059FD0F3D9}" dt="2022-02-24T13:20:03.544" v="39" actId="20577"/>
          <ac:spMkLst>
            <pc:docMk/>
            <pc:sldMk cId="0" sldId="257"/>
            <ac:spMk id="4" creationId="{00000000-0000-0000-0000-000000000000}"/>
          </ac:spMkLst>
        </pc:spChg>
        <pc:spChg chg="mod">
          <ac:chgData name="Heiðrún Óladóttir" userId="S::heidrun@hac.is::377b1332-f984-41c2-a1ed-38c5cf457b3c" providerId="AD" clId="Web-{9520C56C-BC3C-3708-0B1D-D0059FD0F3D9}" dt="2022-02-24T13:18:54.855" v="29" actId="20577"/>
          <ac:spMkLst>
            <pc:docMk/>
            <pc:sldMk cId="0" sldId="257"/>
            <ac:spMk id="102" creationId="{00000000-0000-0000-0000-000000000000}"/>
          </ac:spMkLst>
        </pc:spChg>
      </pc:sldChg>
      <pc:sldChg chg="modSp">
        <pc:chgData name="Heiðrún Óladóttir" userId="S::heidrun@hac.is::377b1332-f984-41c2-a1ed-38c5cf457b3c" providerId="AD" clId="Web-{9520C56C-BC3C-3708-0B1D-D0059FD0F3D9}" dt="2022-02-24T13:15:39.646" v="9" actId="20577"/>
        <pc:sldMkLst>
          <pc:docMk/>
          <pc:sldMk cId="2940050016" sldId="288"/>
        </pc:sldMkLst>
        <pc:spChg chg="mod">
          <ac:chgData name="Heiðrún Óladóttir" userId="S::heidrun@hac.is::377b1332-f984-41c2-a1ed-38c5cf457b3c" providerId="AD" clId="Web-{9520C56C-BC3C-3708-0B1D-D0059FD0F3D9}" dt="2022-02-24T13:15:39.646" v="9" actId="20577"/>
          <ac:spMkLst>
            <pc:docMk/>
            <pc:sldMk cId="2940050016" sldId="288"/>
            <ac:spMk id="4" creationId="{00000000-0000-0000-0000-000000000000}"/>
          </ac:spMkLst>
        </pc:spChg>
      </pc:sldChg>
      <pc:sldChg chg="modSp">
        <pc:chgData name="Heiðrún Óladóttir" userId="S::heidrun@hac.is::377b1332-f984-41c2-a1ed-38c5cf457b3c" providerId="AD" clId="Web-{9520C56C-BC3C-3708-0B1D-D0059FD0F3D9}" dt="2022-02-24T13:44:54.228" v="132" actId="20577"/>
        <pc:sldMkLst>
          <pc:docMk/>
          <pc:sldMk cId="641643750" sldId="299"/>
        </pc:sldMkLst>
        <pc:spChg chg="mod">
          <ac:chgData name="Heiðrún Óladóttir" userId="S::heidrun@hac.is::377b1332-f984-41c2-a1ed-38c5cf457b3c" providerId="AD" clId="Web-{9520C56C-BC3C-3708-0B1D-D0059FD0F3D9}" dt="2022-02-24T13:44:54.228" v="132" actId="20577"/>
          <ac:spMkLst>
            <pc:docMk/>
            <pc:sldMk cId="641643750" sldId="299"/>
            <ac:spMk id="2" creationId="{00000000-0000-0000-0000-000000000000}"/>
          </ac:spMkLst>
        </pc:spChg>
        <pc:spChg chg="mod">
          <ac:chgData name="Heiðrún Óladóttir" userId="S::heidrun@hac.is::377b1332-f984-41c2-a1ed-38c5cf457b3c" providerId="AD" clId="Web-{9520C56C-BC3C-3708-0B1D-D0059FD0F3D9}" dt="2022-02-24T13:35:31.946" v="90" actId="20577"/>
          <ac:spMkLst>
            <pc:docMk/>
            <pc:sldMk cId="641643750" sldId="299"/>
            <ac:spMk id="102" creationId="{00000000-0000-0000-0000-000000000000}"/>
          </ac:spMkLst>
        </pc:spChg>
      </pc:sldChg>
      <pc:sldChg chg="modSp">
        <pc:chgData name="Heiðrún Óladóttir" userId="S::heidrun@hac.is::377b1332-f984-41c2-a1ed-38c5cf457b3c" providerId="AD" clId="Web-{9520C56C-BC3C-3708-0B1D-D0059FD0F3D9}" dt="2022-02-24T13:23:33.066" v="71" actId="20577"/>
        <pc:sldMkLst>
          <pc:docMk/>
          <pc:sldMk cId="3963427609" sldId="308"/>
        </pc:sldMkLst>
        <pc:spChg chg="mod">
          <ac:chgData name="Heiðrún Óladóttir" userId="S::heidrun@hac.is::377b1332-f984-41c2-a1ed-38c5cf457b3c" providerId="AD" clId="Web-{9520C56C-BC3C-3708-0B1D-D0059FD0F3D9}" dt="2022-02-24T13:23:33.066" v="71" actId="20577"/>
          <ac:spMkLst>
            <pc:docMk/>
            <pc:sldMk cId="3963427609" sldId="308"/>
            <ac:spMk id="2" creationId="{00000000-0000-0000-0000-000000000000}"/>
          </ac:spMkLst>
        </pc:spChg>
      </pc:sldChg>
      <pc:sldChg chg="modSp">
        <pc:chgData name="Heiðrún Óladóttir" userId="S::heidrun@hac.is::377b1332-f984-41c2-a1ed-38c5cf457b3c" providerId="AD" clId="Web-{9520C56C-BC3C-3708-0B1D-D0059FD0F3D9}" dt="2022-02-24T13:27:15.979" v="79" actId="20577"/>
        <pc:sldMkLst>
          <pc:docMk/>
          <pc:sldMk cId="1285674434" sldId="348"/>
        </pc:sldMkLst>
        <pc:spChg chg="mod">
          <ac:chgData name="Heiðrún Óladóttir" userId="S::heidrun@hac.is::377b1332-f984-41c2-a1ed-38c5cf457b3c" providerId="AD" clId="Web-{9520C56C-BC3C-3708-0B1D-D0059FD0F3D9}" dt="2022-02-24T13:27:15.979" v="79" actId="20577"/>
          <ac:spMkLst>
            <pc:docMk/>
            <pc:sldMk cId="1285674434" sldId="348"/>
            <ac:spMk id="9" creationId="{00000000-0000-0000-0000-000000000000}"/>
          </ac:spMkLst>
        </pc:spChg>
      </pc:sldChg>
      <pc:sldChg chg="modSp">
        <pc:chgData name="Heiðrún Óladóttir" userId="S::heidrun@hac.is::377b1332-f984-41c2-a1ed-38c5cf457b3c" providerId="AD" clId="Web-{9520C56C-BC3C-3708-0B1D-D0059FD0F3D9}" dt="2022-02-24T13:34:51.648" v="85" actId="20577"/>
        <pc:sldMkLst>
          <pc:docMk/>
          <pc:sldMk cId="2794837283" sldId="349"/>
        </pc:sldMkLst>
        <pc:spChg chg="mod">
          <ac:chgData name="Heiðrún Óladóttir" userId="S::heidrun@hac.is::377b1332-f984-41c2-a1ed-38c5cf457b3c" providerId="AD" clId="Web-{9520C56C-BC3C-3708-0B1D-D0059FD0F3D9}" dt="2022-02-24T13:29:42.670" v="80" actId="20577"/>
          <ac:spMkLst>
            <pc:docMk/>
            <pc:sldMk cId="2794837283" sldId="349"/>
            <ac:spMk id="3" creationId="{00000000-0000-0000-0000-000000000000}"/>
          </ac:spMkLst>
        </pc:spChg>
        <pc:spChg chg="mod">
          <ac:chgData name="Heiðrún Óladóttir" userId="S::heidrun@hac.is::377b1332-f984-41c2-a1ed-38c5cf457b3c" providerId="AD" clId="Web-{9520C56C-BC3C-3708-0B1D-D0059FD0F3D9}" dt="2022-02-24T13:34:51.648" v="85" actId="20577"/>
          <ac:spMkLst>
            <pc:docMk/>
            <pc:sldMk cId="2794837283" sldId="349"/>
            <ac:spMk id="5" creationId="{00000000-0000-0000-0000-000000000000}"/>
          </ac:spMkLst>
        </pc:spChg>
      </pc:sldChg>
      <pc:sldChg chg="modSp">
        <pc:chgData name="Heiðrún Óladóttir" userId="S::heidrun@hac.is::377b1332-f984-41c2-a1ed-38c5cf457b3c" providerId="AD" clId="Web-{9520C56C-BC3C-3708-0B1D-D0059FD0F3D9}" dt="2022-02-24T13:42:12.333" v="129" actId="20577"/>
        <pc:sldMkLst>
          <pc:docMk/>
          <pc:sldMk cId="2382665792" sldId="350"/>
        </pc:sldMkLst>
        <pc:spChg chg="mod">
          <ac:chgData name="Heiðrún Óladóttir" userId="S::heidrun@hac.is::377b1332-f984-41c2-a1ed-38c5cf457b3c" providerId="AD" clId="Web-{9520C56C-BC3C-3708-0B1D-D0059FD0F3D9}" dt="2022-02-24T13:42:12.333" v="129" actId="20577"/>
          <ac:spMkLst>
            <pc:docMk/>
            <pc:sldMk cId="2382665792" sldId="350"/>
            <ac:spMk id="102" creationId="{00000000-0000-0000-0000-000000000000}"/>
          </ac:spMkLst>
        </pc:spChg>
      </pc:sldChg>
      <pc:sldChg chg="modSp">
        <pc:chgData name="Heiðrún Óladóttir" userId="S::heidrun@hac.is::377b1332-f984-41c2-a1ed-38c5cf457b3c" providerId="AD" clId="Web-{9520C56C-BC3C-3708-0B1D-D0059FD0F3D9}" dt="2022-02-24T13:41:36.769" v="125" actId="20577"/>
        <pc:sldMkLst>
          <pc:docMk/>
          <pc:sldMk cId="1751061562" sldId="351"/>
        </pc:sldMkLst>
        <pc:spChg chg="mod">
          <ac:chgData name="Heiðrún Óladóttir" userId="S::heidrun@hac.is::377b1332-f984-41c2-a1ed-38c5cf457b3c" providerId="AD" clId="Web-{9520C56C-BC3C-3708-0B1D-D0059FD0F3D9}" dt="2022-02-24T13:41:36.769" v="125" actId="20577"/>
          <ac:spMkLst>
            <pc:docMk/>
            <pc:sldMk cId="1751061562" sldId="351"/>
            <ac:spMk id="2" creationId="{00000000-0000-0000-0000-000000000000}"/>
          </ac:spMkLst>
        </pc:spChg>
        <pc:spChg chg="mod">
          <ac:chgData name="Heiðrún Óladóttir" userId="S::heidrun@hac.is::377b1332-f984-41c2-a1ed-38c5cf457b3c" providerId="AD" clId="Web-{9520C56C-BC3C-3708-0B1D-D0059FD0F3D9}" dt="2022-02-24T13:39:31.250" v="103" actId="20577"/>
          <ac:spMkLst>
            <pc:docMk/>
            <pc:sldMk cId="1751061562" sldId="351"/>
            <ac:spMk id="102" creationId="{00000000-0000-0000-0000-000000000000}"/>
          </ac:spMkLst>
        </pc:spChg>
      </pc:sldChg>
      <pc:sldChg chg="modSp">
        <pc:chgData name="Heiðrún Óladóttir" userId="S::heidrun@hac.is::377b1332-f984-41c2-a1ed-38c5cf457b3c" providerId="AD" clId="Web-{9520C56C-BC3C-3708-0B1D-D0059FD0F3D9}" dt="2022-02-24T13:55:28.258" v="229" actId="14100"/>
        <pc:sldMkLst>
          <pc:docMk/>
          <pc:sldMk cId="11883509" sldId="359"/>
        </pc:sldMkLst>
        <pc:spChg chg="mod">
          <ac:chgData name="Heiðrún Óladóttir" userId="S::heidrun@hac.is::377b1332-f984-41c2-a1ed-38c5cf457b3c" providerId="AD" clId="Web-{9520C56C-BC3C-3708-0B1D-D0059FD0F3D9}" dt="2022-02-24T13:55:28.258" v="229" actId="14100"/>
          <ac:spMkLst>
            <pc:docMk/>
            <pc:sldMk cId="11883509" sldId="359"/>
            <ac:spMk id="7" creationId="{00000000-0000-0000-0000-000000000000}"/>
          </ac:spMkLst>
        </pc:spChg>
      </pc:sldChg>
      <pc:sldChg chg="modSp">
        <pc:chgData name="Heiðrún Óladóttir" userId="S::heidrun@hac.is::377b1332-f984-41c2-a1ed-38c5cf457b3c" providerId="AD" clId="Web-{9520C56C-BC3C-3708-0B1D-D0059FD0F3D9}" dt="2022-02-24T13:46:53.310" v="141" actId="20577"/>
        <pc:sldMkLst>
          <pc:docMk/>
          <pc:sldMk cId="559461440" sldId="360"/>
        </pc:sldMkLst>
        <pc:spChg chg="mod">
          <ac:chgData name="Heiðrún Óladóttir" userId="S::heidrun@hac.is::377b1332-f984-41c2-a1ed-38c5cf457b3c" providerId="AD" clId="Web-{9520C56C-BC3C-3708-0B1D-D0059FD0F3D9}" dt="2022-02-24T13:46:53.310" v="141" actId="20577"/>
          <ac:spMkLst>
            <pc:docMk/>
            <pc:sldMk cId="559461440" sldId="360"/>
            <ac:spMk id="6" creationId="{00000000-0000-0000-0000-000000000000}"/>
          </ac:spMkLst>
        </pc:spChg>
      </pc:sldChg>
      <pc:sldChg chg="modSp">
        <pc:chgData name="Heiðrún Óladóttir" userId="S::heidrun@hac.is::377b1332-f984-41c2-a1ed-38c5cf457b3c" providerId="AD" clId="Web-{9520C56C-BC3C-3708-0B1D-D0059FD0F3D9}" dt="2022-02-24T13:47:40.577" v="162" actId="20577"/>
        <pc:sldMkLst>
          <pc:docMk/>
          <pc:sldMk cId="2269612531" sldId="361"/>
        </pc:sldMkLst>
        <pc:spChg chg="mod">
          <ac:chgData name="Heiðrún Óladóttir" userId="S::heidrun@hac.is::377b1332-f984-41c2-a1ed-38c5cf457b3c" providerId="AD" clId="Web-{9520C56C-BC3C-3708-0B1D-D0059FD0F3D9}" dt="2022-02-24T13:47:40.577" v="162" actId="20577"/>
          <ac:spMkLst>
            <pc:docMk/>
            <pc:sldMk cId="2269612531" sldId="361"/>
            <ac:spMk id="3" creationId="{00000000-0000-0000-0000-000000000000}"/>
          </ac:spMkLst>
        </pc:spChg>
        <pc:spChg chg="mod">
          <ac:chgData name="Heiðrún Óladóttir" userId="S::heidrun@hac.is::377b1332-f984-41c2-a1ed-38c5cf457b3c" providerId="AD" clId="Web-{9520C56C-BC3C-3708-0B1D-D0059FD0F3D9}" dt="2022-02-24T13:47:09.435" v="147" actId="14100"/>
          <ac:spMkLst>
            <pc:docMk/>
            <pc:sldMk cId="2269612531" sldId="361"/>
            <ac:spMk id="7" creationId="{00000000-0000-0000-0000-000000000000}"/>
          </ac:spMkLst>
        </pc:spChg>
        <pc:spChg chg="mod">
          <ac:chgData name="Heiðrún Óladóttir" userId="S::heidrun@hac.is::377b1332-f984-41c2-a1ed-38c5cf457b3c" providerId="AD" clId="Web-{9520C56C-BC3C-3708-0B1D-D0059FD0F3D9}" dt="2022-02-24T13:47:20.905" v="151" actId="20577"/>
          <ac:spMkLst>
            <pc:docMk/>
            <pc:sldMk cId="2269612531" sldId="361"/>
            <ac:spMk id="102" creationId="{00000000-0000-0000-0000-000000000000}"/>
          </ac:spMkLst>
        </pc:spChg>
      </pc:sldChg>
      <pc:sldChg chg="modSp">
        <pc:chgData name="Heiðrún Óladóttir" userId="S::heidrun@hac.is::377b1332-f984-41c2-a1ed-38c5cf457b3c" providerId="AD" clId="Web-{9520C56C-BC3C-3708-0B1D-D0059FD0F3D9}" dt="2022-02-24T13:49:48.550" v="188" actId="20577"/>
        <pc:sldMkLst>
          <pc:docMk/>
          <pc:sldMk cId="1717064810" sldId="363"/>
        </pc:sldMkLst>
        <pc:spChg chg="mod">
          <ac:chgData name="Heiðrún Óladóttir" userId="S::heidrun@hac.is::377b1332-f984-41c2-a1ed-38c5cf457b3c" providerId="AD" clId="Web-{9520C56C-BC3C-3708-0B1D-D0059FD0F3D9}" dt="2022-02-24T13:49:48.550" v="188" actId="20577"/>
          <ac:spMkLst>
            <pc:docMk/>
            <pc:sldMk cId="1717064810" sldId="363"/>
            <ac:spMk id="3" creationId="{00000000-0000-0000-0000-000000000000}"/>
          </ac:spMkLst>
        </pc:spChg>
        <pc:spChg chg="mod">
          <ac:chgData name="Heiðrún Óladóttir" userId="S::heidrun@hac.is::377b1332-f984-41c2-a1ed-38c5cf457b3c" providerId="AD" clId="Web-{9520C56C-BC3C-3708-0B1D-D0059FD0F3D9}" dt="2022-02-24T13:47:52.968" v="165" actId="14100"/>
          <ac:spMkLst>
            <pc:docMk/>
            <pc:sldMk cId="1717064810" sldId="363"/>
            <ac:spMk id="7" creationId="{00000000-0000-0000-0000-000000000000}"/>
          </ac:spMkLst>
        </pc:spChg>
      </pc:sldChg>
      <pc:sldChg chg="modSp">
        <pc:chgData name="Heiðrún Óladóttir" userId="S::heidrun@hac.is::377b1332-f984-41c2-a1ed-38c5cf457b3c" providerId="AD" clId="Web-{9520C56C-BC3C-3708-0B1D-D0059FD0F3D9}" dt="2022-02-24T13:55:13.085" v="220" actId="14100"/>
        <pc:sldMkLst>
          <pc:docMk/>
          <pc:sldMk cId="2720944174" sldId="364"/>
        </pc:sldMkLst>
        <pc:spChg chg="mod">
          <ac:chgData name="Heiðrún Óladóttir" userId="S::heidrun@hac.is::377b1332-f984-41c2-a1ed-38c5cf457b3c" providerId="AD" clId="Web-{9520C56C-BC3C-3708-0B1D-D0059FD0F3D9}" dt="2022-02-24T13:52:00.647" v="201" actId="20577"/>
          <ac:spMkLst>
            <pc:docMk/>
            <pc:sldMk cId="2720944174" sldId="364"/>
            <ac:spMk id="2" creationId="{00000000-0000-0000-0000-000000000000}"/>
          </ac:spMkLst>
        </pc:spChg>
        <pc:spChg chg="mod">
          <ac:chgData name="Heiðrún Óladóttir" userId="S::heidrun@hac.is::377b1332-f984-41c2-a1ed-38c5cf457b3c" providerId="AD" clId="Web-{9520C56C-BC3C-3708-0B1D-D0059FD0F3D9}" dt="2022-02-24T13:55:13.085" v="220" actId="14100"/>
          <ac:spMkLst>
            <pc:docMk/>
            <pc:sldMk cId="2720944174" sldId="364"/>
            <ac:spMk id="5" creationId="{00000000-0000-0000-0000-000000000000}"/>
          </ac:spMkLst>
        </pc:spChg>
        <pc:spChg chg="mod">
          <ac:chgData name="Heiðrún Óladóttir" userId="S::heidrun@hac.is::377b1332-f984-41c2-a1ed-38c5cf457b3c" providerId="AD" clId="Web-{9520C56C-BC3C-3708-0B1D-D0059FD0F3D9}" dt="2022-02-24T13:50:11.785" v="194" actId="14100"/>
          <ac:spMkLst>
            <pc:docMk/>
            <pc:sldMk cId="2720944174" sldId="364"/>
            <ac:spMk id="7" creationId="{00000000-0000-0000-0000-000000000000}"/>
          </ac:spMkLst>
        </pc:spChg>
      </pc:sldChg>
      <pc:sldChg chg="modSp">
        <pc:chgData name="Heiðrún Óladóttir" userId="S::heidrun@hac.is::377b1332-f984-41c2-a1ed-38c5cf457b3c" providerId="AD" clId="Web-{9520C56C-BC3C-3708-0B1D-D0059FD0F3D9}" dt="2022-02-24T13:57:27.281" v="230" actId="14100"/>
        <pc:sldMkLst>
          <pc:docMk/>
          <pc:sldMk cId="3441108961" sldId="366"/>
        </pc:sldMkLst>
        <pc:spChg chg="mod">
          <ac:chgData name="Heiðrún Óladóttir" userId="S::heidrun@hac.is::377b1332-f984-41c2-a1ed-38c5cf457b3c" providerId="AD" clId="Web-{9520C56C-BC3C-3708-0B1D-D0059FD0F3D9}" dt="2022-02-24T13:57:27.281" v="230" actId="14100"/>
          <ac:spMkLst>
            <pc:docMk/>
            <pc:sldMk cId="3441108961" sldId="366"/>
            <ac:spMk id="6" creationId="{00000000-0000-0000-0000-000000000000}"/>
          </ac:spMkLst>
        </pc:spChg>
      </pc:sldChg>
      <pc:sldChg chg="modSp">
        <pc:chgData name="Heiðrún Óladóttir" userId="S::heidrun@hac.is::377b1332-f984-41c2-a1ed-38c5cf457b3c" providerId="AD" clId="Web-{9520C56C-BC3C-3708-0B1D-D0059FD0F3D9}" dt="2022-02-24T13:59:26.601" v="244" actId="14100"/>
        <pc:sldMkLst>
          <pc:docMk/>
          <pc:sldMk cId="540444841" sldId="367"/>
        </pc:sldMkLst>
        <pc:spChg chg="mod">
          <ac:chgData name="Heiðrún Óladóttir" userId="S::heidrun@hac.is::377b1332-f984-41c2-a1ed-38c5cf457b3c" providerId="AD" clId="Web-{9520C56C-BC3C-3708-0B1D-D0059FD0F3D9}" dt="2022-02-24T13:59:26.601" v="244" actId="14100"/>
          <ac:spMkLst>
            <pc:docMk/>
            <pc:sldMk cId="540444841" sldId="367"/>
            <ac:spMk id="6" creationId="{00000000-0000-0000-0000-000000000000}"/>
          </ac:spMkLst>
        </pc:spChg>
      </pc:sldChg>
      <pc:sldChg chg="modSp">
        <pc:chgData name="Heiðrún Óladóttir" userId="S::heidrun@hac.is::377b1332-f984-41c2-a1ed-38c5cf457b3c" providerId="AD" clId="Web-{9520C56C-BC3C-3708-0B1D-D0059FD0F3D9}" dt="2022-02-24T13:58:26.987" v="237" actId="14100"/>
        <pc:sldMkLst>
          <pc:docMk/>
          <pc:sldMk cId="2011238312" sldId="368"/>
        </pc:sldMkLst>
        <pc:spChg chg="mod">
          <ac:chgData name="Heiðrún Óladóttir" userId="S::heidrun@hac.is::377b1332-f984-41c2-a1ed-38c5cf457b3c" providerId="AD" clId="Web-{9520C56C-BC3C-3708-0B1D-D0059FD0F3D9}" dt="2022-02-24T13:58:26.987" v="237" actId="14100"/>
          <ac:spMkLst>
            <pc:docMk/>
            <pc:sldMk cId="2011238312" sldId="368"/>
            <ac:spMk id="9" creationId="{00000000-0000-0000-0000-000000000000}"/>
          </ac:spMkLst>
        </pc:spChg>
      </pc:sldChg>
      <pc:sldChg chg="modSp">
        <pc:chgData name="Heiðrún Óladóttir" userId="S::heidrun@hac.is::377b1332-f984-41c2-a1ed-38c5cf457b3c" providerId="AD" clId="Web-{9520C56C-BC3C-3708-0B1D-D0059FD0F3D9}" dt="2022-02-24T14:18:34.875" v="256" actId="20577"/>
        <pc:sldMkLst>
          <pc:docMk/>
          <pc:sldMk cId="3147092418" sldId="373"/>
        </pc:sldMkLst>
        <pc:spChg chg="mod">
          <ac:chgData name="Heiðrún Óladóttir" userId="S::heidrun@hac.is::377b1332-f984-41c2-a1ed-38c5cf457b3c" providerId="AD" clId="Web-{9520C56C-BC3C-3708-0B1D-D0059FD0F3D9}" dt="2022-02-24T14:18:34.875" v="256" actId="20577"/>
          <ac:spMkLst>
            <pc:docMk/>
            <pc:sldMk cId="3147092418" sldId="373"/>
            <ac:spMk id="3" creationId="{00000000-0000-0000-0000-000000000000}"/>
          </ac:spMkLst>
        </pc:spChg>
        <pc:spChg chg="mod">
          <ac:chgData name="Heiðrún Óladóttir" userId="S::heidrun@hac.is::377b1332-f984-41c2-a1ed-38c5cf457b3c" providerId="AD" clId="Web-{9520C56C-BC3C-3708-0B1D-D0059FD0F3D9}" dt="2022-02-24T14:14:41.439" v="246" actId="20577"/>
          <ac:spMkLst>
            <pc:docMk/>
            <pc:sldMk cId="3147092418" sldId="373"/>
            <ac:spMk id="102" creationId="{00000000-0000-0000-0000-000000000000}"/>
          </ac:spMkLst>
        </pc:spChg>
      </pc:sldChg>
      <pc:sldChg chg="modSp">
        <pc:chgData name="Heiðrún Óladóttir" userId="S::heidrun@hac.is::377b1332-f984-41c2-a1ed-38c5cf457b3c" providerId="AD" clId="Web-{9520C56C-BC3C-3708-0B1D-D0059FD0F3D9}" dt="2022-02-24T14:29:52.011" v="305" actId="20577"/>
        <pc:sldMkLst>
          <pc:docMk/>
          <pc:sldMk cId="3840487272" sldId="378"/>
        </pc:sldMkLst>
        <pc:spChg chg="mod">
          <ac:chgData name="Heiðrún Óladóttir" userId="S::heidrun@hac.is::377b1332-f984-41c2-a1ed-38c5cf457b3c" providerId="AD" clId="Web-{9520C56C-BC3C-3708-0B1D-D0059FD0F3D9}" dt="2022-02-24T14:29:52.011" v="305" actId="20577"/>
          <ac:spMkLst>
            <pc:docMk/>
            <pc:sldMk cId="3840487272" sldId="378"/>
            <ac:spMk id="3" creationId="{00000000-0000-0000-0000-000000000000}"/>
          </ac:spMkLst>
        </pc:spChg>
      </pc:sldChg>
      <pc:sldChg chg="modSp">
        <pc:chgData name="Heiðrún Óladóttir" userId="S::heidrun@hac.is::377b1332-f984-41c2-a1ed-38c5cf457b3c" providerId="AD" clId="Web-{9520C56C-BC3C-3708-0B1D-D0059FD0F3D9}" dt="2022-02-24T14:21:50.372" v="268" actId="20577"/>
        <pc:sldMkLst>
          <pc:docMk/>
          <pc:sldMk cId="45451769" sldId="379"/>
        </pc:sldMkLst>
        <pc:spChg chg="mod">
          <ac:chgData name="Heiðrún Óladóttir" userId="S::heidrun@hac.is::377b1332-f984-41c2-a1ed-38c5cf457b3c" providerId="AD" clId="Web-{9520C56C-BC3C-3708-0B1D-D0059FD0F3D9}" dt="2022-02-24T14:21:50.372" v="268" actId="20577"/>
          <ac:spMkLst>
            <pc:docMk/>
            <pc:sldMk cId="45451769" sldId="379"/>
            <ac:spMk id="3" creationId="{00000000-0000-0000-0000-000000000000}"/>
          </ac:spMkLst>
        </pc:spChg>
      </pc:sldChg>
      <pc:sldChg chg="modSp">
        <pc:chgData name="Heiðrún Óladóttir" userId="S::heidrun@hac.is::377b1332-f984-41c2-a1ed-38c5cf457b3c" providerId="AD" clId="Web-{9520C56C-BC3C-3708-0B1D-D0059FD0F3D9}" dt="2022-02-24T14:32:15.176" v="307" actId="20577"/>
        <pc:sldMkLst>
          <pc:docMk/>
          <pc:sldMk cId="62106338" sldId="380"/>
        </pc:sldMkLst>
        <pc:spChg chg="mod">
          <ac:chgData name="Heiðrún Óladóttir" userId="S::heidrun@hac.is::377b1332-f984-41c2-a1ed-38c5cf457b3c" providerId="AD" clId="Web-{9520C56C-BC3C-3708-0B1D-D0059FD0F3D9}" dt="2022-02-24T14:32:15.176" v="307" actId="20577"/>
          <ac:spMkLst>
            <pc:docMk/>
            <pc:sldMk cId="62106338" sldId="380"/>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AD4314-80B4-4400-ADD0-CDEADA68BC05}" type="datetimeFigureOut">
              <a:rPr lang="en-GB" smtClean="0"/>
              <a:t>24/02/2022</a:t>
            </a:fld>
            <a:endParaRPr lang="en-GB"/>
          </a:p>
        </p:txBody>
      </p:sp>
      <p:sp>
        <p:nvSpPr>
          <p:cNvPr id="4" name="Marcador de pie de página 3"/>
          <p:cNvSpPr>
            <a:spLocks noGrp="1"/>
          </p:cNvSpPr>
          <p:nvPr>
            <p:ph type="ftr" sz="quarter" idx="2"/>
          </p:nvPr>
        </p:nvSpPr>
        <p:spPr>
          <a:xfrm>
            <a:off x="-1" y="8685213"/>
            <a:ext cx="6856413"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22771489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877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917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81779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293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491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010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90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016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5197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1205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1917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674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59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509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053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3264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8898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4595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254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093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2720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02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7013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4745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7264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9"/>
        <p:cNvGrpSpPr/>
        <p:nvPr/>
      </p:nvGrpSpPr>
      <p:grpSpPr>
        <a:xfrm>
          <a:off x="0" y="0"/>
          <a:ext cx="0" cy="0"/>
          <a:chOff x="0" y="0"/>
          <a:chExt cx="0" cy="0"/>
        </a:xfrm>
      </p:grpSpPr>
      <p:grpSp>
        <p:nvGrpSpPr>
          <p:cNvPr id="30" name="Google Shape;30;p5"/>
          <p:cNvGrpSpPr/>
          <p:nvPr/>
        </p:nvGrpSpPr>
        <p:grpSpPr>
          <a:xfrm>
            <a:off x="-6025" y="0"/>
            <a:ext cx="9168125" cy="5163100"/>
            <a:chOff x="-6025" y="0"/>
            <a:chExt cx="9168125" cy="5163100"/>
          </a:xfrm>
        </p:grpSpPr>
        <p:sp>
          <p:nvSpPr>
            <p:cNvPr id="31" name="Google Shape;31;p5"/>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2" name="Google Shape;32;p5"/>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3" name="Google Shape;33;p5"/>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4" name="Google Shape;34;p5"/>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5" name="Google Shape;35;p5"/>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36" name="Google Shape;36;p5"/>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7" name="Google Shape;37;p5"/>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8" name="Google Shape;38;p5"/>
          <p:cNvSpPr txBox="1">
            <a:spLocks noGrp="1"/>
          </p:cNvSpPr>
          <p:nvPr>
            <p:ph type="body" idx="1"/>
          </p:nvPr>
        </p:nvSpPr>
        <p:spPr>
          <a:xfrm>
            <a:off x="886650" y="1598408"/>
            <a:ext cx="7370700" cy="33273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pic>
        <p:nvPicPr>
          <p:cNvPr id="12" name="Imagen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40"/>
        <p:cNvGrpSpPr/>
        <p:nvPr/>
      </p:nvGrpSpPr>
      <p:grpSpPr>
        <a:xfrm>
          <a:off x="0" y="0"/>
          <a:ext cx="0" cy="0"/>
          <a:chOff x="0" y="0"/>
          <a:chExt cx="0" cy="0"/>
        </a:xfrm>
      </p:grpSpPr>
      <p:grpSp>
        <p:nvGrpSpPr>
          <p:cNvPr id="41" name="Google Shape;41;p6"/>
          <p:cNvGrpSpPr/>
          <p:nvPr/>
        </p:nvGrpSpPr>
        <p:grpSpPr>
          <a:xfrm>
            <a:off x="-6025" y="0"/>
            <a:ext cx="9168125" cy="5163100"/>
            <a:chOff x="-6025" y="0"/>
            <a:chExt cx="9168125" cy="5163100"/>
          </a:xfrm>
        </p:grpSpPr>
        <p:sp>
          <p:nvSpPr>
            <p:cNvPr id="42" name="Google Shape;42;p6"/>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43" name="Google Shape;43;p6"/>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44" name="Google Shape;44;p6"/>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45" name="Google Shape;45;p6"/>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46" name="Google Shape;46;p6"/>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47" name="Google Shape;47;p6"/>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48" name="Google Shape;48;p6"/>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 name="Google Shape;49;p6"/>
          <p:cNvSpPr txBox="1">
            <a:spLocks noGrp="1"/>
          </p:cNvSpPr>
          <p:nvPr>
            <p:ph type="body" idx="1"/>
          </p:nvPr>
        </p:nvSpPr>
        <p:spPr>
          <a:xfrm>
            <a:off x="904925"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50" name="Google Shape;50;p6"/>
          <p:cNvSpPr txBox="1">
            <a:spLocks noGrp="1"/>
          </p:cNvSpPr>
          <p:nvPr>
            <p:ph type="body" idx="2"/>
          </p:nvPr>
        </p:nvSpPr>
        <p:spPr>
          <a:xfrm>
            <a:off x="4679180" y="1495850"/>
            <a:ext cx="3560100" cy="3429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pic>
        <p:nvPicPr>
          <p:cNvPr id="16" name="Imagen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userDrawn="1">
  <p:cSld name="TITLE_AND_TWO_COLUMNS_1">
    <p:spTree>
      <p:nvGrpSpPr>
        <p:cNvPr id="1" name="Shape 52"/>
        <p:cNvGrpSpPr/>
        <p:nvPr/>
      </p:nvGrpSpPr>
      <p:grpSpPr>
        <a:xfrm>
          <a:off x="0" y="0"/>
          <a:ext cx="0" cy="0"/>
          <a:chOff x="0" y="0"/>
          <a:chExt cx="0" cy="0"/>
        </a:xfrm>
      </p:grpSpPr>
      <p:grpSp>
        <p:nvGrpSpPr>
          <p:cNvPr id="53" name="Google Shape;53;p7"/>
          <p:cNvGrpSpPr/>
          <p:nvPr/>
        </p:nvGrpSpPr>
        <p:grpSpPr>
          <a:xfrm>
            <a:off x="-24125" y="-35202"/>
            <a:ext cx="9168125" cy="5163100"/>
            <a:chOff x="-6025" y="0"/>
            <a:chExt cx="9168125" cy="5163100"/>
          </a:xfrm>
        </p:grpSpPr>
        <p:sp>
          <p:nvSpPr>
            <p:cNvPr id="54" name="Google Shape;54;p7"/>
            <p:cNvSpPr/>
            <p:nvPr/>
          </p:nvSpPr>
          <p:spPr>
            <a:xfrm>
              <a:off x="-6025"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55" name="Google Shape;55;p7"/>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56" name="Google Shape;56;p7"/>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57" name="Google Shape;57;p7"/>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58" name="Google Shape;58;p7"/>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59" name="Google Shape;59;p7"/>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61" name="Google Shape;61;p7"/>
          <p:cNvSpPr txBox="1">
            <a:spLocks noGrp="1"/>
          </p:cNvSpPr>
          <p:nvPr>
            <p:ph type="body" idx="1"/>
          </p:nvPr>
        </p:nvSpPr>
        <p:spPr>
          <a:xfrm>
            <a:off x="870750"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2" name="Google Shape;62;p7"/>
          <p:cNvSpPr txBox="1">
            <a:spLocks noGrp="1"/>
          </p:cNvSpPr>
          <p:nvPr>
            <p:ph type="body" idx="2"/>
          </p:nvPr>
        </p:nvSpPr>
        <p:spPr>
          <a:xfrm>
            <a:off x="3357262"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63" name="Google Shape;63;p7"/>
          <p:cNvSpPr txBox="1">
            <a:spLocks noGrp="1"/>
          </p:cNvSpPr>
          <p:nvPr>
            <p:ph type="body" idx="3"/>
          </p:nvPr>
        </p:nvSpPr>
        <p:spPr>
          <a:xfrm>
            <a:off x="5843773" y="1495850"/>
            <a:ext cx="2365200" cy="34299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2" name="Título 1"/>
          <p:cNvSpPr>
            <a:spLocks noGrp="1"/>
          </p:cNvSpPr>
          <p:nvPr>
            <p:ph type="title"/>
          </p:nvPr>
        </p:nvSpPr>
        <p:spPr/>
        <p:txBody>
          <a:bodyPr/>
          <a:lstStyle/>
          <a:p>
            <a:r>
              <a:rPr lang="es-ES"/>
              <a:t>Haga clic para modificar el estilo de título del patrón</a:t>
            </a:r>
            <a:endParaRPr lang="en-GB"/>
          </a:p>
        </p:txBody>
      </p:sp>
      <p:pic>
        <p:nvPicPr>
          <p:cNvPr id="17" name="Imagen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grpSp>
        <p:nvGrpSpPr>
          <p:cNvPr id="66" name="Google Shape;66;p8"/>
          <p:cNvGrpSpPr/>
          <p:nvPr/>
        </p:nvGrpSpPr>
        <p:grpSpPr>
          <a:xfrm>
            <a:off x="-6025" y="0"/>
            <a:ext cx="9168125" cy="5163100"/>
            <a:chOff x="-6025" y="0"/>
            <a:chExt cx="9168125" cy="5163100"/>
          </a:xfrm>
        </p:grpSpPr>
        <p:sp>
          <p:nvSpPr>
            <p:cNvPr id="67" name="Google Shape;67;p8"/>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68" name="Google Shape;68;p8"/>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69" name="Google Shape;69;p8"/>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70" name="Google Shape;70;p8"/>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71" name="Google Shape;71;p8"/>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72" name="Google Shape;72;p8"/>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73" name="Google Shape;73;p8"/>
          <p:cNvSpPr txBox="1">
            <a:spLocks noGrp="1"/>
          </p:cNvSpPr>
          <p:nvPr>
            <p:ph type="title"/>
          </p:nvPr>
        </p:nvSpPr>
        <p:spPr>
          <a:xfrm>
            <a:off x="886650" y="398400"/>
            <a:ext cx="7370700" cy="857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pic>
        <p:nvPicPr>
          <p:cNvPr id="11" name="Imagen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pic>
        <p:nvPicPr>
          <p:cNvPr id="10" name="Imagen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11371" y="49517"/>
            <a:ext cx="1480714" cy="73699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gradFill>
          <a:gsLst>
            <a:gs pos="64000">
              <a:srgbClr val="FFD966">
                <a:lumMod val="98000"/>
                <a:alpha val="30000"/>
              </a:srgbClr>
            </a:gs>
            <a:gs pos="100000">
              <a:srgbClr val="FF9900"/>
            </a:gs>
          </a:gsLst>
          <a:path path="circle">
            <a:fillToRect l="50000" t="50000" r="50000" b="50000"/>
          </a:path>
        </a:gradFill>
        <a:effectLst/>
      </p:bgPr>
    </p:bg>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Tree>
    <p:extLst>
      <p:ext uri="{BB962C8B-B14F-4D97-AF65-F5344CB8AC3E}">
        <p14:creationId xmlns:p14="http://schemas.microsoft.com/office/powerpoint/2010/main" val="1388269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84"/>
        <p:cNvGrpSpPr/>
        <p:nvPr/>
      </p:nvGrpSpPr>
      <p:grpSpPr>
        <a:xfrm>
          <a:off x="0" y="0"/>
          <a:ext cx="0" cy="0"/>
          <a:chOff x="0" y="0"/>
          <a:chExt cx="0" cy="0"/>
        </a:xfrm>
      </p:grpSpPr>
      <p:sp>
        <p:nvSpPr>
          <p:cNvPr id="85" name="Google Shape;85;p10"/>
          <p:cNvSpPr/>
          <p:nvPr/>
        </p:nvSpPr>
        <p:spPr>
          <a:xfrm>
            <a:off x="-2355" y="0"/>
            <a:ext cx="5209571" cy="983354"/>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86" name="Google Shape;86;p10"/>
          <p:cNvSpPr/>
          <p:nvPr/>
        </p:nvSpPr>
        <p:spPr>
          <a:xfrm>
            <a:off x="-6025" y="2"/>
            <a:ext cx="4445394" cy="1085644"/>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87" name="Google Shape;87;p10"/>
          <p:cNvSpPr/>
          <p:nvPr/>
        </p:nvSpPr>
        <p:spPr>
          <a:xfrm>
            <a:off x="6375475" y="4745747"/>
            <a:ext cx="2548913" cy="400879"/>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88" name="Google Shape;88;p10"/>
          <p:cNvSpPr/>
          <p:nvPr/>
        </p:nvSpPr>
        <p:spPr>
          <a:xfrm>
            <a:off x="7341180" y="4767304"/>
            <a:ext cx="1821096" cy="395811"/>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89" name="Google Shape;89;p10"/>
          <p:cNvSpPr/>
          <p:nvPr/>
        </p:nvSpPr>
        <p:spPr>
          <a:xfrm>
            <a:off x="8340717" y="4204075"/>
            <a:ext cx="818444" cy="959061"/>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sp>
        <p:nvSpPr>
          <p:cNvPr id="90" name="Google Shape;90;p10"/>
          <p:cNvSpPr/>
          <p:nvPr/>
        </p:nvSpPr>
        <p:spPr>
          <a:xfrm>
            <a:off x="1559025" y="-6025"/>
            <a:ext cx="4116775" cy="944875"/>
          </a:xfrm>
          <a:custGeom>
            <a:avLst/>
            <a:gdLst/>
            <a:ahLst/>
            <a:cxnLst/>
            <a:rect l="l" t="t" r="r" b="b"/>
            <a:pathLst>
              <a:path w="164671" h="37795" extrusionOk="0">
                <a:moveTo>
                  <a:pt x="0" y="241"/>
                </a:moveTo>
                <a:lnTo>
                  <a:pt x="132407" y="37795"/>
                </a:lnTo>
                <a:lnTo>
                  <a:pt x="164671" y="0"/>
                </a:lnTo>
                <a:lnTo>
                  <a:pt x="160329" y="241"/>
                </a:lnTo>
                <a:close/>
              </a:path>
            </a:pathLst>
          </a:custGeom>
          <a:solidFill>
            <a:srgbClr val="00AE9D">
              <a:alpha val="83460"/>
            </a:srgbClr>
          </a:solidFill>
          <a:ln>
            <a:noFill/>
          </a:ln>
        </p:spPr>
      </p:sp>
      <p:sp>
        <p:nvSpPr>
          <p:cNvPr id="9" name="Google Shape;146;p17"/>
          <p:cNvSpPr/>
          <p:nvPr userDrawn="1"/>
        </p:nvSpPr>
        <p:spPr>
          <a:xfrm>
            <a:off x="5130800" y="-17350"/>
            <a:ext cx="4033775" cy="3653179"/>
          </a:xfrm>
          <a:custGeom>
            <a:avLst/>
            <a:gdLst/>
            <a:ahLst/>
            <a:cxnLst/>
            <a:rect l="l" t="t" r="r" b="b"/>
            <a:pathLst>
              <a:path w="171613" h="151586" extrusionOk="0">
                <a:moveTo>
                  <a:pt x="0" y="694"/>
                </a:moveTo>
                <a:lnTo>
                  <a:pt x="171613" y="0"/>
                </a:lnTo>
                <a:lnTo>
                  <a:pt x="170790" y="151586"/>
                </a:lnTo>
                <a:lnTo>
                  <a:pt x="46492" y="123154"/>
                </a:lnTo>
                <a:close/>
              </a:path>
            </a:pathLst>
          </a:custGeom>
          <a:solidFill>
            <a:srgbClr val="FFC000">
              <a:alpha val="81000"/>
            </a:srgbClr>
          </a:solidFill>
          <a:ln>
            <a:noFill/>
          </a:ln>
        </p:spPr>
      </p:sp>
    </p:spTree>
    <p:extLst>
      <p:ext uri="{BB962C8B-B14F-4D97-AF65-F5344CB8AC3E}">
        <p14:creationId xmlns:p14="http://schemas.microsoft.com/office/powerpoint/2010/main" val="3359318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n-GB"/>
          </a:p>
        </p:txBody>
      </p:sp>
    </p:spTree>
    <p:extLst>
      <p:ext uri="{BB962C8B-B14F-4D97-AF65-F5344CB8AC3E}">
        <p14:creationId xmlns:p14="http://schemas.microsoft.com/office/powerpoint/2010/main" val="1412384121"/>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886650" y="1598408"/>
            <a:ext cx="7370700" cy="3034912"/>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BE33F"/>
              </a:buClr>
              <a:buSzPts val="2400"/>
              <a:buFont typeface="Karla"/>
              <a:buChar char="◆"/>
              <a:defRPr sz="2400">
                <a:solidFill>
                  <a:srgbClr val="004C52"/>
                </a:solidFill>
                <a:latin typeface="Karla"/>
                <a:ea typeface="Karla"/>
                <a:cs typeface="Karla"/>
                <a:sym typeface="Karla"/>
              </a:defRPr>
            </a:lvl1pPr>
            <a:lvl2pPr marL="914400" lvl="1"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2pPr>
            <a:lvl3pPr marL="1371600" lvl="2" indent="-381000">
              <a:spcBef>
                <a:spcPts val="0"/>
              </a:spcBef>
              <a:spcAft>
                <a:spcPts val="0"/>
              </a:spcAft>
              <a:buClr>
                <a:srgbClr val="ABE33F"/>
              </a:buClr>
              <a:buSzPts val="2400"/>
              <a:buFont typeface="Karla"/>
              <a:buChar char="◇"/>
              <a:defRPr sz="2400">
                <a:solidFill>
                  <a:srgbClr val="004C52"/>
                </a:solidFill>
                <a:latin typeface="Karla"/>
                <a:ea typeface="Karla"/>
                <a:cs typeface="Karla"/>
                <a:sym typeface="Karla"/>
              </a:defRPr>
            </a:lvl3pPr>
            <a:lvl4pPr marL="1828800" lvl="3"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4pPr>
            <a:lvl5pPr marL="2286000" lvl="4"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5pPr>
            <a:lvl6pPr marL="2743200" lvl="5"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6pPr>
            <a:lvl7pPr marL="3200400" lvl="6"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7pPr>
            <a:lvl8pPr marL="3657600" lvl="7"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8pPr>
            <a:lvl9pPr marL="4114800" lvl="8" indent="-381000">
              <a:spcBef>
                <a:spcPts val="0"/>
              </a:spcBef>
              <a:spcAft>
                <a:spcPts val="0"/>
              </a:spcAft>
              <a:buClr>
                <a:srgbClr val="004C52"/>
              </a:buClr>
              <a:buSzPts val="2400"/>
              <a:buFont typeface="Karla"/>
              <a:buChar char="■"/>
              <a:defRPr sz="2400">
                <a:solidFill>
                  <a:srgbClr val="004C52"/>
                </a:solidFill>
                <a:latin typeface="Karla"/>
                <a:ea typeface="Karla"/>
                <a:cs typeface="Karla"/>
                <a:sym typeface="Karla"/>
              </a:defRPr>
            </a:lvl9pPr>
          </a:lstStyle>
          <a:p>
            <a:endParaRPr/>
          </a:p>
        </p:txBody>
      </p:sp>
      <p:sp>
        <p:nvSpPr>
          <p:cNvPr id="7" name="Google Shape;7;p1"/>
          <p:cNvSpPr txBox="1">
            <a:spLocks noGrp="1"/>
          </p:cNvSpPr>
          <p:nvPr>
            <p:ph type="title"/>
          </p:nvPr>
        </p:nvSpPr>
        <p:spPr>
          <a:xfrm>
            <a:off x="886650" y="398400"/>
            <a:ext cx="7370700" cy="85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1pPr>
            <a:lvl2pPr lvl="1">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2pPr>
            <a:lvl3pPr lvl="2">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3pPr>
            <a:lvl4pPr lvl="3">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4pPr>
            <a:lvl5pPr lvl="4">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5pPr>
            <a:lvl6pPr lvl="5">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6pPr>
            <a:lvl7pPr lvl="6">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7pPr>
            <a:lvl8pPr lvl="7">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8pPr>
            <a:lvl9pPr lvl="8">
              <a:spcBef>
                <a:spcPts val="0"/>
              </a:spcBef>
              <a:spcAft>
                <a:spcPts val="0"/>
              </a:spcAft>
              <a:buClr>
                <a:srgbClr val="FFFFFF"/>
              </a:buClr>
              <a:buSzPts val="2400"/>
              <a:buFont typeface="Raleway"/>
              <a:buNone/>
              <a:defRPr sz="2400" b="1">
                <a:solidFill>
                  <a:srgbClr val="FFFFFF"/>
                </a:solidFill>
                <a:latin typeface="Raleway"/>
                <a:ea typeface="Raleway"/>
                <a:cs typeface="Raleway"/>
                <a:sym typeface="Raleway"/>
              </a:defRPr>
            </a:lvl9pPr>
          </a:lstStyle>
          <a:p>
            <a:endParaRPr/>
          </a:p>
        </p:txBody>
      </p:sp>
      <p:pic>
        <p:nvPicPr>
          <p:cNvPr id="9" name="Imagen 8">
            <a:extLst>
              <a:ext uri="{FF2B5EF4-FFF2-40B4-BE49-F238E27FC236}">
                <a16:creationId xmlns:a16="http://schemas.microsoft.com/office/drawing/2014/main" id="{5D7DF115-3B87-4474-A963-4BFD1924274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3474" y="4633320"/>
            <a:ext cx="1626351" cy="350724"/>
          </a:xfrm>
          <a:prstGeom prst="rect">
            <a:avLst/>
          </a:prstGeom>
        </p:spPr>
      </p:pic>
      <p:sp>
        <p:nvSpPr>
          <p:cNvPr id="10" name="CuadroTexto 9">
            <a:extLst>
              <a:ext uri="{FF2B5EF4-FFF2-40B4-BE49-F238E27FC236}">
                <a16:creationId xmlns:a16="http://schemas.microsoft.com/office/drawing/2014/main" id="{7730F6A1-E44E-494B-B822-335C3007ACD1}"/>
              </a:ext>
            </a:extLst>
          </p:cNvPr>
          <p:cNvSpPr txBox="1"/>
          <p:nvPr userDrawn="1"/>
        </p:nvSpPr>
        <p:spPr>
          <a:xfrm>
            <a:off x="1626351" y="4633320"/>
            <a:ext cx="5298790" cy="461665"/>
          </a:xfrm>
          <a:prstGeom prst="rect">
            <a:avLst/>
          </a:prstGeom>
          <a:noFill/>
        </p:spPr>
        <p:txBody>
          <a:bodyPr wrap="square">
            <a:spAutoFit/>
          </a:bodyPr>
          <a:lstStyle/>
          <a:p>
            <a:r>
              <a:rPr lang="en-US" sz="800"/>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s-ES" sz="800"/>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6" r:id="rId5"/>
    <p:sldLayoutId id="2147483658" r:id="rId6"/>
    <p:sldLayoutId id="2147483661" r:id="rId7"/>
    <p:sldLayoutId id="2147483660" r:id="rId8"/>
  </p:sldLayoutIdLst>
  <p:transition>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hyperlink" Target="https://www.blogger.co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www.hootsuite.com/"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s://www.canva.com/"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wix.com/"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44;p17"/>
          <p:cNvSpPr txBox="1">
            <a:spLocks/>
          </p:cNvSpPr>
          <p:nvPr/>
        </p:nvSpPr>
        <p:spPr>
          <a:xfrm>
            <a:off x="27122" y="2972791"/>
            <a:ext cx="8472715" cy="7750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r>
              <a:rPr lang="es-ES" sz="3200" b="0">
                <a:solidFill>
                  <a:schemeClr val="tx1"/>
                </a:solidFill>
                <a:highlight>
                  <a:srgbClr val="FFFF00"/>
                </a:highlight>
                <a:latin typeface="Calibri" panose="020F0502020204030204" pitchFamily="34" charset="0"/>
                <a:cs typeface="Calibri" panose="020F0502020204030204" pitchFamily="34" charset="0"/>
              </a:rPr>
              <a:t>Digital </a:t>
            </a:r>
            <a:r>
              <a:rPr lang="es-ES" sz="3200" b="0" err="1">
                <a:solidFill>
                  <a:schemeClr val="tx1"/>
                </a:solidFill>
                <a:highlight>
                  <a:srgbClr val="FFFF00"/>
                </a:highlight>
                <a:latin typeface="Calibri" panose="020F0502020204030204" pitchFamily="34" charset="0"/>
                <a:cs typeface="Calibri" panose="020F0502020204030204" pitchFamily="34" charset="0"/>
              </a:rPr>
              <a:t>Entrepreneurship</a:t>
            </a:r>
            <a:r>
              <a:rPr lang="es-ES" sz="3200" b="0">
                <a:solidFill>
                  <a:schemeClr val="tx1"/>
                </a:solidFill>
                <a:highlight>
                  <a:srgbClr val="FFFF00"/>
                </a:highlight>
                <a:latin typeface="Calibri" panose="020F0502020204030204" pitchFamily="34" charset="0"/>
                <a:cs typeface="Calibri" panose="020F0502020204030204" pitchFamily="34" charset="0"/>
              </a:rPr>
              <a:t> </a:t>
            </a:r>
            <a:r>
              <a:rPr lang="es-ES" sz="3200" b="0" err="1">
                <a:solidFill>
                  <a:schemeClr val="tx1"/>
                </a:solidFill>
                <a:highlight>
                  <a:srgbClr val="FFFF00"/>
                </a:highlight>
                <a:latin typeface="Calibri" panose="020F0502020204030204" pitchFamily="34" charset="0"/>
                <a:cs typeface="Calibri" panose="020F0502020204030204" pitchFamily="34" charset="0"/>
              </a:rPr>
              <a:t>for</a:t>
            </a:r>
            <a:r>
              <a:rPr lang="es-ES" sz="3200" b="0">
                <a:solidFill>
                  <a:schemeClr val="tx1"/>
                </a:solidFill>
                <a:highlight>
                  <a:srgbClr val="FFFF00"/>
                </a:highlight>
                <a:latin typeface="Calibri" panose="020F0502020204030204" pitchFamily="34" charset="0"/>
                <a:cs typeface="Calibri" panose="020F0502020204030204" pitchFamily="34" charset="0"/>
              </a:rPr>
              <a:t> </a:t>
            </a:r>
            <a:r>
              <a:rPr lang="es-ES" sz="3200" b="0" err="1">
                <a:solidFill>
                  <a:schemeClr val="tx1"/>
                </a:solidFill>
                <a:highlight>
                  <a:srgbClr val="FFFF00"/>
                </a:highlight>
                <a:latin typeface="Calibri" panose="020F0502020204030204" pitchFamily="34" charset="0"/>
                <a:cs typeface="Calibri" panose="020F0502020204030204" pitchFamily="34" charset="0"/>
              </a:rPr>
              <a:t>Adult</a:t>
            </a:r>
            <a:r>
              <a:rPr lang="es-ES" sz="3200" b="0">
                <a:solidFill>
                  <a:schemeClr val="tx1"/>
                </a:solidFill>
                <a:highlight>
                  <a:srgbClr val="FFFF00"/>
                </a:highlight>
                <a:latin typeface="Calibri" panose="020F0502020204030204" pitchFamily="34" charset="0"/>
                <a:cs typeface="Calibri" panose="020F0502020204030204" pitchFamily="34" charset="0"/>
              </a:rPr>
              <a:t> </a:t>
            </a:r>
            <a:r>
              <a:rPr lang="es-ES" sz="3200" b="0" err="1">
                <a:solidFill>
                  <a:schemeClr val="tx1"/>
                </a:solidFill>
                <a:highlight>
                  <a:srgbClr val="FFFF00"/>
                </a:highlight>
                <a:latin typeface="Calibri" panose="020F0502020204030204" pitchFamily="34" charset="0"/>
                <a:cs typeface="Calibri" panose="020F0502020204030204" pitchFamily="34" charset="0"/>
              </a:rPr>
              <a:t>Learners</a:t>
            </a:r>
            <a:endParaRPr lang="en-GB" sz="3200" b="0">
              <a:solidFill>
                <a:schemeClr val="tx1"/>
              </a:solidFill>
              <a:highlight>
                <a:srgbClr val="FFFF00"/>
              </a:highlight>
              <a:latin typeface="Calibri" panose="020F0502020204030204" pitchFamily="34" charset="0"/>
              <a:cs typeface="Calibri" panose="020F0502020204030204" pitchFamily="34"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2470"/>
            <a:ext cx="2685293" cy="1336551"/>
          </a:xfrm>
          <a:prstGeom prst="rect">
            <a:avLst/>
          </a:prstGeom>
        </p:spPr>
      </p:pic>
      <p:sp>
        <p:nvSpPr>
          <p:cNvPr id="4" name="Rectángulo 3"/>
          <p:cNvSpPr/>
          <p:nvPr/>
        </p:nvSpPr>
        <p:spPr>
          <a:xfrm>
            <a:off x="119268" y="3747870"/>
            <a:ext cx="8380569" cy="338554"/>
          </a:xfrm>
          <a:prstGeom prst="rect">
            <a:avLst/>
          </a:prstGeom>
        </p:spPr>
        <p:txBody>
          <a:bodyPr wrap="square" lIns="91440" tIns="45720" rIns="91440" bIns="45720" anchor="t">
            <a:spAutoFit/>
          </a:bodyPr>
          <a:lstStyle/>
          <a:p>
            <a:r>
              <a:rPr lang="es-ES" sz="1600" err="1">
                <a:latin typeface="Calibri"/>
                <a:cs typeface="Calibri"/>
              </a:rPr>
              <a:t>Að</a:t>
            </a:r>
            <a:r>
              <a:rPr lang="es-ES" sz="1600">
                <a:latin typeface="Calibri"/>
                <a:cs typeface="Calibri"/>
              </a:rPr>
              <a:t> búa </a:t>
            </a:r>
            <a:r>
              <a:rPr lang="es-ES" sz="1600" err="1">
                <a:latin typeface="Calibri"/>
                <a:cs typeface="Calibri"/>
              </a:rPr>
              <a:t>til</a:t>
            </a:r>
            <a:r>
              <a:rPr lang="es-ES" sz="1600">
                <a:latin typeface="Calibri"/>
                <a:cs typeface="Calibri"/>
              </a:rPr>
              <a:t> </a:t>
            </a:r>
            <a:r>
              <a:rPr lang="es-ES" sz="1600" err="1">
                <a:latin typeface="Calibri"/>
                <a:cs typeface="Calibri"/>
              </a:rPr>
              <a:t>efni</a:t>
            </a:r>
            <a:r>
              <a:rPr lang="es-ES" sz="1600">
                <a:latin typeface="Calibri"/>
                <a:cs typeface="Calibri"/>
              </a:rPr>
              <a:t> </a:t>
            </a:r>
            <a:r>
              <a:rPr lang="es-ES" sz="1600" err="1">
                <a:latin typeface="Calibri"/>
                <a:cs typeface="Calibri"/>
              </a:rPr>
              <a:t>fyrir</a:t>
            </a:r>
            <a:r>
              <a:rPr lang="es-ES" sz="1600">
                <a:latin typeface="Calibri"/>
                <a:cs typeface="Calibri"/>
              </a:rPr>
              <a:t> </a:t>
            </a:r>
            <a:r>
              <a:rPr lang="es-ES" sz="1600" err="1">
                <a:latin typeface="Calibri"/>
                <a:cs typeface="Calibri"/>
              </a:rPr>
              <a:t>netið</a:t>
            </a:r>
            <a:r>
              <a:rPr lang="es-ES" sz="1600">
                <a:latin typeface="Calibri"/>
                <a:cs typeface="Calibri"/>
              </a:rPr>
              <a:t> </a:t>
            </a:r>
            <a:r>
              <a:rPr lang="es-ES" sz="1600" err="1">
                <a:latin typeface="Calibri"/>
                <a:cs typeface="Calibri"/>
              </a:rPr>
              <a:t>og</a:t>
            </a:r>
            <a:r>
              <a:rPr lang="es-ES" sz="1600">
                <a:latin typeface="Calibri"/>
                <a:cs typeface="Calibri"/>
              </a:rPr>
              <a:t> </a:t>
            </a:r>
            <a:r>
              <a:rPr lang="es-ES" sz="1600" err="1">
                <a:latin typeface="Calibri"/>
                <a:cs typeface="Calibri"/>
              </a:rPr>
              <a:t>auka</a:t>
            </a:r>
            <a:r>
              <a:rPr lang="es-ES" sz="1600">
                <a:latin typeface="Calibri"/>
                <a:cs typeface="Calibri"/>
              </a:rPr>
              <a:t> </a:t>
            </a:r>
            <a:r>
              <a:rPr lang="es-ES" sz="1600" err="1">
                <a:latin typeface="Calibri"/>
                <a:cs typeface="Calibri"/>
              </a:rPr>
              <a:t>sýnileika</a:t>
            </a:r>
            <a:r>
              <a:rPr lang="es-ES" sz="1600">
                <a:latin typeface="Calibri"/>
                <a:cs typeface="Calibri"/>
              </a:rPr>
              <a:t> </a:t>
            </a:r>
            <a:r>
              <a:rPr lang="es-ES" sz="1600" err="1">
                <a:latin typeface="Calibri"/>
                <a:cs typeface="Calibri"/>
              </a:rPr>
              <a:t>þar</a:t>
            </a:r>
            <a:r>
              <a:rPr lang="es-ES" sz="1600">
                <a:latin typeface="Calibri"/>
                <a:cs typeface="Calibri"/>
              </a:rPr>
              <a:t>.</a:t>
            </a:r>
            <a:endParaRPr lang="es-ES" sz="1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0050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366" y="1887354"/>
            <a:ext cx="5895278" cy="2684704"/>
          </a:xfrm>
          <a:prstGeom prst="rect">
            <a:avLst/>
          </a:prstGeom>
        </p:spPr>
      </p:pic>
      <p:sp>
        <p:nvSpPr>
          <p:cNvPr id="3" name="Rectángulo 2"/>
          <p:cNvSpPr/>
          <p:nvPr/>
        </p:nvSpPr>
        <p:spPr>
          <a:xfrm>
            <a:off x="297366" y="1449807"/>
            <a:ext cx="5409040" cy="307777"/>
          </a:xfrm>
          <a:prstGeom prst="rect">
            <a:avLst/>
          </a:prstGeom>
        </p:spPr>
        <p:txBody>
          <a:bodyPr wrap="square">
            <a:spAutoFit/>
          </a:bodyPr>
          <a:lstStyle/>
          <a:p>
            <a:r>
              <a:rPr lang="en-GB" err="1">
                <a:solidFill>
                  <a:schemeClr val="tx1"/>
                </a:solidFill>
                <a:latin typeface="Calibri" panose="020F0502020204030204" pitchFamily="34" charset="0"/>
                <a:cs typeface="Calibri" panose="020F0502020204030204" pitchFamily="34" charset="0"/>
              </a:rPr>
              <a:t>Veldu</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hönnun</a:t>
            </a:r>
            <a:r>
              <a:rPr lang="en-GB">
                <a:solidFill>
                  <a:schemeClr val="tx1"/>
                </a:solidFill>
                <a:latin typeface="Calibri" panose="020F0502020204030204" pitchFamily="34" charset="0"/>
                <a:cs typeface="Calibri" panose="020F0502020204030204" pitchFamily="34" charset="0"/>
              </a:rPr>
              <a:t> og </a:t>
            </a:r>
            <a:r>
              <a:rPr lang="en-GB" err="1">
                <a:solidFill>
                  <a:schemeClr val="tx1"/>
                </a:solidFill>
                <a:latin typeface="Calibri" panose="020F0502020204030204" pitchFamily="34" charset="0"/>
                <a:cs typeface="Calibri" panose="020F0502020204030204" pitchFamily="34" charset="0"/>
              </a:rPr>
              <a:t>byrjaðu</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setja</a:t>
            </a:r>
            <a:r>
              <a:rPr lang="en-GB">
                <a:solidFill>
                  <a:schemeClr val="tx1"/>
                </a:solidFill>
                <a:latin typeface="Calibri" panose="020F0502020204030204" pitchFamily="34" charset="0"/>
                <a:cs typeface="Calibri" panose="020F0502020204030204" pitchFamily="34" charset="0"/>
              </a:rPr>
              <a:t> inn </a:t>
            </a:r>
            <a:r>
              <a:rPr lang="en-GB" err="1">
                <a:solidFill>
                  <a:schemeClr val="tx1"/>
                </a:solidFill>
                <a:latin typeface="Calibri" panose="020F0502020204030204" pitchFamily="34" charset="0"/>
                <a:cs typeface="Calibri" panose="020F0502020204030204" pitchFamily="34" charset="0"/>
              </a:rPr>
              <a:t>efni</a:t>
            </a:r>
            <a:endParaRPr lang="en-GB">
              <a:solidFill>
                <a:schemeClr val="tx1"/>
              </a:solidFill>
              <a:latin typeface="Calibri" panose="020F0502020204030204" pitchFamily="34" charset="0"/>
              <a:cs typeface="Calibri" panose="020F0502020204030204" pitchFamily="34" charset="0"/>
            </a:endParaRPr>
          </a:p>
        </p:txBody>
      </p:sp>
      <p:sp>
        <p:nvSpPr>
          <p:cNvPr id="4" name="Rectángulo redondeado 3"/>
          <p:cNvSpPr/>
          <p:nvPr/>
        </p:nvSpPr>
        <p:spPr>
          <a:xfrm>
            <a:off x="536265" y="2158809"/>
            <a:ext cx="907524" cy="350635"/>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ángulo redondeado 4"/>
          <p:cNvSpPr/>
          <p:nvPr/>
        </p:nvSpPr>
        <p:spPr>
          <a:xfrm>
            <a:off x="1588168" y="3066334"/>
            <a:ext cx="3245089" cy="962526"/>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ángulo 5"/>
          <p:cNvSpPr/>
          <p:nvPr/>
        </p:nvSpPr>
        <p:spPr>
          <a:xfrm>
            <a:off x="6431543" y="2320376"/>
            <a:ext cx="2415091" cy="160043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err="1">
                <a:latin typeface="Calibri"/>
                <a:cs typeface="Calibri"/>
              </a:rPr>
              <a:t>Hægt</a:t>
            </a:r>
            <a:r>
              <a:rPr lang="en-GB">
                <a:latin typeface="Calibri"/>
                <a:cs typeface="Calibri"/>
              </a:rPr>
              <a:t> er </a:t>
            </a:r>
            <a:r>
              <a:rPr lang="en-GB" err="1">
                <a:latin typeface="Calibri"/>
                <a:cs typeface="Calibri"/>
              </a:rPr>
              <a:t>að</a:t>
            </a:r>
            <a:r>
              <a:rPr lang="en-GB">
                <a:latin typeface="Calibri"/>
                <a:cs typeface="Calibri"/>
              </a:rPr>
              <a:t> </a:t>
            </a:r>
            <a:r>
              <a:rPr lang="en-GB" err="1">
                <a:latin typeface="Calibri"/>
                <a:cs typeface="Calibri"/>
              </a:rPr>
              <a:t>breyta</a:t>
            </a:r>
            <a:r>
              <a:rPr lang="en-GB">
                <a:latin typeface="Calibri"/>
                <a:cs typeface="Calibri"/>
              </a:rPr>
              <a:t> </a:t>
            </a:r>
            <a:r>
              <a:rPr lang="en-GB" err="1">
                <a:latin typeface="Calibri"/>
                <a:cs typeface="Calibri"/>
              </a:rPr>
              <a:t>öllum</a:t>
            </a:r>
            <a:r>
              <a:rPr lang="en-GB">
                <a:latin typeface="Calibri"/>
                <a:cs typeface="Calibri"/>
              </a:rPr>
              <a:t> </a:t>
            </a:r>
            <a:r>
              <a:rPr lang="en-GB" err="1">
                <a:latin typeface="Calibri"/>
                <a:cs typeface="Calibri"/>
              </a:rPr>
              <a:t>textum</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valmyndum</a:t>
            </a:r>
            <a:r>
              <a:rPr lang="en-GB">
                <a:latin typeface="Calibri"/>
                <a:cs typeface="Calibri"/>
              </a:rPr>
              <a:t> einfaldlega </a:t>
            </a:r>
            <a:r>
              <a:rPr lang="en-GB" err="1">
                <a:latin typeface="Calibri"/>
                <a:cs typeface="Calibri"/>
              </a:rPr>
              <a:t>með</a:t>
            </a:r>
            <a:r>
              <a:rPr lang="en-GB">
                <a:latin typeface="Calibri"/>
                <a:cs typeface="Calibri"/>
              </a:rPr>
              <a:t> </a:t>
            </a:r>
            <a:r>
              <a:rPr lang="en-GB" err="1">
                <a:latin typeface="Calibri"/>
                <a:cs typeface="Calibri"/>
              </a:rPr>
              <a:t>því</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smella</a:t>
            </a:r>
            <a:r>
              <a:rPr lang="en-GB">
                <a:latin typeface="Calibri"/>
                <a:cs typeface="Calibri"/>
              </a:rPr>
              <a:t> á </a:t>
            </a:r>
            <a:r>
              <a:rPr lang="en-GB" err="1">
                <a:latin typeface="Calibri"/>
                <a:cs typeface="Calibri"/>
              </a:rPr>
              <a:t>þá</a:t>
            </a:r>
            <a:r>
              <a:rPr lang="en-GB">
                <a:latin typeface="Calibri"/>
                <a:cs typeface="Calibri"/>
              </a:rPr>
              <a:t>.</a:t>
            </a:r>
          </a:p>
          <a:p>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a:latin typeface="Calibri"/>
                <a:cs typeface="Calibri"/>
              </a:rPr>
              <a:t>Einfalt er </a:t>
            </a:r>
            <a:r>
              <a:rPr lang="en-GB" err="1">
                <a:latin typeface="Calibri"/>
                <a:cs typeface="Calibri"/>
              </a:rPr>
              <a:t>að</a:t>
            </a:r>
            <a:r>
              <a:rPr lang="en-GB">
                <a:latin typeface="Calibri"/>
                <a:cs typeface="Calibri"/>
              </a:rPr>
              <a:t> </a:t>
            </a:r>
            <a:r>
              <a:rPr lang="en-GB" err="1">
                <a:latin typeface="Calibri"/>
                <a:cs typeface="Calibri"/>
              </a:rPr>
              <a:t>hlaða</a:t>
            </a:r>
            <a:r>
              <a:rPr lang="en-GB">
                <a:latin typeface="Calibri"/>
                <a:cs typeface="Calibri"/>
              </a:rPr>
              <a:t> </a:t>
            </a:r>
            <a:r>
              <a:rPr lang="en-GB" err="1">
                <a:latin typeface="Calibri"/>
                <a:cs typeface="Calibri"/>
              </a:rPr>
              <a:t>upp</a:t>
            </a:r>
            <a:r>
              <a:rPr lang="en-GB">
                <a:latin typeface="Calibri"/>
                <a:cs typeface="Calibri"/>
              </a:rPr>
              <a:t> </a:t>
            </a:r>
            <a:r>
              <a:rPr lang="en-GB" err="1">
                <a:latin typeface="Calibri"/>
                <a:cs typeface="Calibri"/>
              </a:rPr>
              <a:t>logoinu</a:t>
            </a:r>
            <a:r>
              <a:rPr lang="en-GB">
                <a:latin typeface="Calibri"/>
                <a:cs typeface="Calibri"/>
              </a:rPr>
              <a:t> </a:t>
            </a:r>
            <a:r>
              <a:rPr lang="en-GB" err="1">
                <a:latin typeface="Calibri"/>
                <a:cs typeface="Calibri"/>
              </a:rPr>
              <a:t>þínu</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myndum</a:t>
            </a:r>
            <a:r>
              <a:rPr lang="en-GB">
                <a:latin typeface="Calibri"/>
                <a:cs typeface="Calibri"/>
              </a:rPr>
              <a:t>.</a:t>
            </a:r>
          </a:p>
        </p:txBody>
      </p:sp>
      <p:sp>
        <p:nvSpPr>
          <p:cNvPr id="10" name="Google Shape;101;p12"/>
          <p:cNvSpPr txBox="1">
            <a:spLocks/>
          </p:cNvSpPr>
          <p:nvPr/>
        </p:nvSpPr>
        <p:spPr>
          <a:xfrm>
            <a:off x="27123" y="82502"/>
            <a:ext cx="5145512"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55946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a:cs typeface="Calibri"/>
              </a:rPr>
              <a:t>1.2 </a:t>
            </a:r>
            <a:r>
              <a:rPr lang="en-GB" sz="1600" err="1">
                <a:solidFill>
                  <a:schemeClr val="tx1"/>
                </a:solidFill>
                <a:latin typeface="Calibri"/>
                <a:cs typeface="Calibri"/>
              </a:rPr>
              <a:t>Vefsíða</a:t>
            </a:r>
            <a:r>
              <a:rPr lang="en-GB" sz="1600">
                <a:solidFill>
                  <a:schemeClr val="tx1"/>
                </a:solidFill>
                <a:latin typeface="Calibri"/>
                <a:cs typeface="Calibri"/>
              </a:rPr>
              <a:t> / </a:t>
            </a:r>
            <a:r>
              <a:rPr lang="en-GB" sz="1600" err="1">
                <a:solidFill>
                  <a:schemeClr val="tx1"/>
                </a:solidFill>
                <a:latin typeface="Calibri"/>
                <a:cs typeface="Calibri"/>
              </a:rPr>
              <a:t>blogg</a:t>
            </a:r>
            <a:r>
              <a:rPr lang="en-GB" sz="1600">
                <a:solidFill>
                  <a:schemeClr val="tx1"/>
                </a:solidFill>
                <a:latin typeface="Calibri"/>
                <a:cs typeface="Calibri"/>
              </a:rPr>
              <a:t> / </a:t>
            </a:r>
            <a:r>
              <a:rPr lang="en-GB" sz="1600" err="1">
                <a:solidFill>
                  <a:schemeClr val="tx1"/>
                </a:solidFill>
                <a:latin typeface="Calibri"/>
                <a:cs typeface="Calibri"/>
              </a:rPr>
              <a:t>vefverslun</a:t>
            </a:r>
            <a:endParaRPr lang="en-GB" sz="1600" err="1">
              <a:solidFill>
                <a:schemeClr val="tx1"/>
              </a:solidFill>
              <a:latin typeface="Calibri" panose="020F0502020204030204" pitchFamily="34" charset="0"/>
              <a:cs typeface="Calibri" panose="020F0502020204030204" pitchFamily="34" charset="0"/>
            </a:endParaRPr>
          </a:p>
          <a:p>
            <a:pPr marL="0" indent="0">
              <a:buNone/>
            </a:pPr>
            <a:endParaRPr sz="120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22" y="1390132"/>
            <a:ext cx="6229815" cy="3015582"/>
          </a:xfrm>
          <a:prstGeom prst="rect">
            <a:avLst/>
          </a:prstGeom>
        </p:spPr>
      </p:pic>
      <p:sp>
        <p:nvSpPr>
          <p:cNvPr id="3" name="Rectángulo 2"/>
          <p:cNvSpPr/>
          <p:nvPr/>
        </p:nvSpPr>
        <p:spPr>
          <a:xfrm>
            <a:off x="6352674" y="2200137"/>
            <a:ext cx="2219826" cy="954107"/>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err="1">
                <a:latin typeface="Calibri"/>
                <a:cs typeface="Calibri"/>
              </a:rPr>
              <a:t>Sniðmátið</a:t>
            </a:r>
            <a:r>
              <a:rPr lang="en-GB">
                <a:latin typeface="Calibri"/>
                <a:cs typeface="Calibri"/>
              </a:rPr>
              <a:t> </a:t>
            </a:r>
            <a:r>
              <a:rPr lang="en-GB" err="1">
                <a:latin typeface="Calibri"/>
                <a:cs typeface="Calibri"/>
              </a:rPr>
              <a:t>inniheldur</a:t>
            </a:r>
            <a:r>
              <a:rPr lang="en-GB">
                <a:latin typeface="Calibri"/>
                <a:cs typeface="Calibri"/>
              </a:rPr>
              <a:t> </a:t>
            </a:r>
            <a:r>
              <a:rPr lang="en-GB" err="1">
                <a:latin typeface="Calibri"/>
                <a:cs typeface="Calibri"/>
              </a:rPr>
              <a:t>staðlaðar</a:t>
            </a:r>
            <a:r>
              <a:rPr lang="en-GB">
                <a:latin typeface="Calibri"/>
                <a:cs typeface="Calibri"/>
              </a:rPr>
              <a:t> </a:t>
            </a:r>
            <a:r>
              <a:rPr lang="en-GB" err="1">
                <a:latin typeface="Calibri"/>
                <a:cs typeface="Calibri"/>
              </a:rPr>
              <a:t>einingar</a:t>
            </a:r>
            <a:r>
              <a:rPr lang="en-GB">
                <a:latin typeface="Calibri"/>
                <a:cs typeface="Calibri"/>
              </a:rPr>
              <a:t> en einfalt er að </a:t>
            </a:r>
            <a:r>
              <a:rPr lang="en-GB" err="1">
                <a:latin typeface="Calibri"/>
                <a:cs typeface="Calibri"/>
              </a:rPr>
              <a:t>bæta</a:t>
            </a:r>
            <a:r>
              <a:rPr lang="en-GB">
                <a:latin typeface="Calibri"/>
                <a:cs typeface="Calibri"/>
              </a:rPr>
              <a:t> </a:t>
            </a:r>
            <a:r>
              <a:rPr lang="en-GB" err="1">
                <a:latin typeface="Calibri"/>
                <a:cs typeface="Calibri"/>
              </a:rPr>
              <a:t>við</a:t>
            </a:r>
            <a:r>
              <a:rPr lang="en-GB">
                <a:latin typeface="Calibri"/>
                <a:cs typeface="Calibri"/>
              </a:rPr>
              <a:t> </a:t>
            </a:r>
            <a:r>
              <a:rPr lang="en-GB" err="1">
                <a:latin typeface="Calibri"/>
                <a:cs typeface="Calibri"/>
              </a:rPr>
              <a:t>nýjum</a:t>
            </a:r>
            <a:r>
              <a:rPr lang="en-GB">
                <a:latin typeface="Calibri"/>
                <a:cs typeface="Calibri"/>
              </a:rPr>
              <a:t>. </a:t>
            </a:r>
            <a:endParaRPr lang="en-GB">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11678" y="82502"/>
            <a:ext cx="5031424"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á </a:t>
            </a:r>
            <a:r>
              <a:rPr lang="en-GB" sz="2200" b="0" err="1">
                <a:solidFill>
                  <a:schemeClr val="tx1">
                    <a:lumMod val="85000"/>
                    <a:lumOff val="15000"/>
                  </a:schemeClr>
                </a:solidFill>
                <a:latin typeface="Calibri"/>
                <a:cs typeface="Calibri"/>
              </a:rPr>
              <a:t>netið</a:t>
            </a:r>
            <a:r>
              <a:rPr lang="en-GB" sz="2200" b="0">
                <a:solidFill>
                  <a:schemeClr val="tx1">
                    <a:lumMod val="85000"/>
                    <a:lumOff val="15000"/>
                  </a:schemeClr>
                </a:solidFill>
                <a:latin typeface="Calibri"/>
                <a:cs typeface="Calibri"/>
              </a:rPr>
              <a:t>. </a:t>
            </a:r>
            <a:endParaRPr lang="en-GB" sz="2200" b="0">
              <a:solidFill>
                <a:schemeClr val="tx1">
                  <a:lumMod val="85000"/>
                  <a:lumOff val="15000"/>
                </a:schemeClr>
              </a:solidFill>
              <a:latin typeface="Calibri" panose="020F0502020204030204" pitchFamily="34" charset="0"/>
              <a:cs typeface="Calibri" panose="020F0502020204030204" pitchFamily="34" charset="0"/>
            </a:endParaRPr>
          </a:p>
          <a:p>
            <a:pPr algn="ctr"/>
            <a:endParaRPr lang="en-GB" sz="2200" b="0">
              <a:solidFill>
                <a:schemeClr val="tx1"/>
              </a:solidFill>
            </a:endParaRPr>
          </a:p>
        </p:txBody>
      </p:sp>
    </p:spTree>
    <p:extLst>
      <p:ext uri="{BB962C8B-B14F-4D97-AF65-F5344CB8AC3E}">
        <p14:creationId xmlns:p14="http://schemas.microsoft.com/office/powerpoint/2010/main" val="2269612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vefverslun</a:t>
            </a:r>
          </a:p>
          <a:p>
            <a:pPr marL="0" indent="0">
              <a:buNone/>
            </a:pPr>
            <a:endParaRPr sz="1200"/>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78" y="1320037"/>
            <a:ext cx="6042961" cy="2926565"/>
          </a:xfrm>
          <a:prstGeom prst="rect">
            <a:avLst/>
          </a:prstGeom>
        </p:spPr>
      </p:pic>
      <p:sp>
        <p:nvSpPr>
          <p:cNvPr id="3" name="Rectángulo 2"/>
          <p:cNvSpPr/>
          <p:nvPr/>
        </p:nvSpPr>
        <p:spPr>
          <a:xfrm>
            <a:off x="6148039" y="1568946"/>
            <a:ext cx="3095652" cy="2893100"/>
          </a:xfrm>
          <a:prstGeom prst="rect">
            <a:avLst/>
          </a:prstGeom>
        </p:spPr>
        <p:txBody>
          <a:bodyPr wrap="square" lIns="91440" tIns="45720" rIns="91440" bIns="45720" anchor="t">
            <a:spAutoFit/>
          </a:bodyPr>
          <a:lstStyle/>
          <a:p>
            <a:r>
              <a:rPr lang="en-GB" err="1">
                <a:latin typeface="Calibri"/>
                <a:cs typeface="Calibri"/>
              </a:rPr>
              <a:t>Hægt</a:t>
            </a:r>
            <a:r>
              <a:rPr lang="en-GB">
                <a:latin typeface="Calibri"/>
                <a:cs typeface="Calibri"/>
              </a:rPr>
              <a:t> er </a:t>
            </a:r>
            <a:r>
              <a:rPr lang="en-GB" err="1">
                <a:latin typeface="Calibri"/>
                <a:cs typeface="Calibri"/>
              </a:rPr>
              <a:t>að</a:t>
            </a:r>
            <a:r>
              <a:rPr lang="en-GB">
                <a:latin typeface="Calibri"/>
                <a:cs typeface="Calibri"/>
              </a:rPr>
              <a:t> vista </a:t>
            </a:r>
            <a:r>
              <a:rPr lang="en-GB" b="1">
                <a:latin typeface="Calibri"/>
                <a:cs typeface="Calibri"/>
              </a:rPr>
              <a:t>(Save) </a:t>
            </a:r>
            <a:r>
              <a:rPr lang="en-GB" err="1">
                <a:latin typeface="Calibri"/>
                <a:cs typeface="Calibri"/>
              </a:rPr>
              <a:t>jafnóðum</a:t>
            </a:r>
            <a:r>
              <a:rPr lang="en-GB">
                <a:latin typeface="Calibri"/>
                <a:cs typeface="Calibri"/>
              </a:rPr>
              <a:t> </a:t>
            </a:r>
            <a:r>
              <a:rPr lang="en-GB" err="1">
                <a:latin typeface="Calibri"/>
                <a:cs typeface="Calibri"/>
              </a:rPr>
              <a:t>svo</a:t>
            </a:r>
            <a:r>
              <a:rPr lang="en-GB">
                <a:latin typeface="Calibri"/>
                <a:cs typeface="Calibri"/>
              </a:rPr>
              <a:t> </a:t>
            </a:r>
            <a:r>
              <a:rPr lang="en-GB" err="1">
                <a:latin typeface="Calibri"/>
                <a:cs typeface="Calibri"/>
              </a:rPr>
              <a:t>þú</a:t>
            </a:r>
            <a:r>
              <a:rPr lang="en-GB">
                <a:latin typeface="Calibri"/>
                <a:cs typeface="Calibri"/>
              </a:rPr>
              <a:t> </a:t>
            </a:r>
            <a:r>
              <a:rPr lang="en-GB" err="1">
                <a:latin typeface="Calibri"/>
                <a:cs typeface="Calibri"/>
              </a:rPr>
              <a:t>týnir</a:t>
            </a:r>
            <a:r>
              <a:rPr lang="en-GB">
                <a:latin typeface="Calibri"/>
                <a:cs typeface="Calibri"/>
              </a:rPr>
              <a:t> ekki </a:t>
            </a:r>
            <a:r>
              <a:rPr lang="en-GB" err="1">
                <a:latin typeface="Calibri"/>
                <a:cs typeface="Calibri"/>
              </a:rPr>
              <a:t>því</a:t>
            </a:r>
            <a:r>
              <a:rPr lang="en-GB">
                <a:latin typeface="Calibri"/>
                <a:cs typeface="Calibri"/>
              </a:rPr>
              <a:t> </a:t>
            </a:r>
            <a:r>
              <a:rPr lang="en-GB" err="1">
                <a:latin typeface="Calibri"/>
                <a:cs typeface="Calibri"/>
              </a:rPr>
              <a:t>sem</a:t>
            </a:r>
            <a:r>
              <a:rPr lang="en-GB">
                <a:latin typeface="Calibri"/>
                <a:cs typeface="Calibri"/>
              </a:rPr>
              <a:t> </a:t>
            </a:r>
            <a:r>
              <a:rPr lang="en-GB" err="1">
                <a:latin typeface="Calibri"/>
                <a:cs typeface="Calibri"/>
              </a:rPr>
              <a:t>þú</a:t>
            </a:r>
            <a:r>
              <a:rPr lang="en-GB">
                <a:latin typeface="Calibri"/>
                <a:cs typeface="Calibri"/>
              </a:rPr>
              <a:t> </a:t>
            </a:r>
            <a:r>
              <a:rPr lang="en-GB" err="1">
                <a:latin typeface="Calibri"/>
                <a:cs typeface="Calibri"/>
              </a:rPr>
              <a:t>ert</a:t>
            </a:r>
            <a:r>
              <a:rPr lang="en-GB">
                <a:latin typeface="Calibri"/>
                <a:cs typeface="Calibri"/>
              </a:rPr>
              <a:t> </a:t>
            </a:r>
            <a:r>
              <a:rPr lang="en-GB" err="1">
                <a:latin typeface="Calibri"/>
                <a:cs typeface="Calibri"/>
              </a:rPr>
              <a:t>búinn</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gera</a:t>
            </a:r>
            <a:r>
              <a:rPr lang="en-GB">
                <a:latin typeface="Calibri"/>
                <a:cs typeface="Calibri"/>
              </a:rPr>
              <a:t>. </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r>
              <a:rPr lang="en-GB" err="1">
                <a:latin typeface="Calibri"/>
                <a:cs typeface="Calibri"/>
              </a:rPr>
              <a:t>Þú</a:t>
            </a:r>
            <a:r>
              <a:rPr lang="en-GB">
                <a:latin typeface="Calibri"/>
                <a:cs typeface="Calibri"/>
              </a:rPr>
              <a:t> </a:t>
            </a:r>
            <a:r>
              <a:rPr lang="en-GB" err="1">
                <a:latin typeface="Calibri"/>
                <a:cs typeface="Calibri"/>
              </a:rPr>
              <a:t>getur</a:t>
            </a:r>
            <a:r>
              <a:rPr lang="en-GB">
                <a:latin typeface="Calibri"/>
                <a:cs typeface="Calibri"/>
              </a:rPr>
              <a:t> </a:t>
            </a:r>
            <a:r>
              <a:rPr lang="en-GB" err="1">
                <a:latin typeface="Calibri"/>
                <a:cs typeface="Calibri"/>
              </a:rPr>
              <a:t>alltaf</a:t>
            </a:r>
            <a:r>
              <a:rPr lang="en-GB">
                <a:latin typeface="Calibri"/>
                <a:cs typeface="Calibri"/>
              </a:rPr>
              <a:t> </a:t>
            </a:r>
            <a:r>
              <a:rPr lang="en-GB" err="1">
                <a:latin typeface="Calibri"/>
                <a:cs typeface="Calibri"/>
              </a:rPr>
              <a:t>athugað</a:t>
            </a:r>
            <a:r>
              <a:rPr lang="en-GB">
                <a:latin typeface="Calibri"/>
                <a:cs typeface="Calibri"/>
              </a:rPr>
              <a:t> </a:t>
            </a:r>
            <a:r>
              <a:rPr lang="en-GB" err="1">
                <a:latin typeface="Calibri"/>
                <a:cs typeface="Calibri"/>
              </a:rPr>
              <a:t>hvernig</a:t>
            </a:r>
            <a:r>
              <a:rPr lang="en-GB">
                <a:latin typeface="Calibri"/>
                <a:cs typeface="Calibri"/>
              </a:rPr>
              <a:t> </a:t>
            </a:r>
            <a:r>
              <a:rPr lang="en-GB" err="1">
                <a:latin typeface="Calibri"/>
                <a:cs typeface="Calibri"/>
              </a:rPr>
              <a:t>síðan</a:t>
            </a:r>
            <a:r>
              <a:rPr lang="en-GB">
                <a:latin typeface="Calibri"/>
                <a:cs typeface="Calibri"/>
              </a:rPr>
              <a:t> </a:t>
            </a:r>
            <a:r>
              <a:rPr lang="en-GB" err="1">
                <a:latin typeface="Calibri"/>
                <a:cs typeface="Calibri"/>
              </a:rPr>
              <a:t>lítur</a:t>
            </a:r>
            <a:r>
              <a:rPr lang="en-GB">
                <a:latin typeface="Calibri"/>
                <a:cs typeface="Calibri"/>
              </a:rPr>
              <a:t> </a:t>
            </a:r>
            <a:r>
              <a:rPr lang="en-GB" err="1">
                <a:latin typeface="Calibri"/>
                <a:cs typeface="Calibri"/>
              </a:rPr>
              <a:t>út</a:t>
            </a:r>
            <a:r>
              <a:rPr lang="en-GB">
                <a:latin typeface="Calibri"/>
                <a:cs typeface="Calibri"/>
              </a:rPr>
              <a:t> </a:t>
            </a:r>
            <a:r>
              <a:rPr lang="en-GB" err="1">
                <a:latin typeface="Calibri"/>
                <a:cs typeface="Calibri"/>
              </a:rPr>
              <a:t>með</a:t>
            </a:r>
            <a:r>
              <a:rPr lang="en-GB">
                <a:latin typeface="Calibri"/>
                <a:cs typeface="Calibri"/>
              </a:rPr>
              <a:t> </a:t>
            </a:r>
            <a:r>
              <a:rPr lang="en-GB" err="1">
                <a:latin typeface="Calibri"/>
                <a:cs typeface="Calibri"/>
              </a:rPr>
              <a:t>því</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velja</a:t>
            </a:r>
            <a:r>
              <a:rPr lang="en-GB">
                <a:latin typeface="Calibri"/>
                <a:cs typeface="Calibri"/>
              </a:rPr>
              <a:t> </a:t>
            </a:r>
            <a:r>
              <a:rPr lang="en-GB" err="1">
                <a:latin typeface="Calibri"/>
                <a:cs typeface="Calibri"/>
              </a:rPr>
              <a:t>forskoðun</a:t>
            </a:r>
            <a:r>
              <a:rPr lang="en-GB">
                <a:latin typeface="Calibri"/>
                <a:cs typeface="Calibri"/>
              </a:rPr>
              <a:t> </a:t>
            </a:r>
            <a:r>
              <a:rPr lang="en-GB" b="1">
                <a:latin typeface="Calibri"/>
                <a:cs typeface="Calibri"/>
              </a:rPr>
              <a:t>(Preview).</a:t>
            </a:r>
          </a:p>
          <a:p>
            <a:endParaRPr lang="en-GB">
              <a:latin typeface="Calibri" panose="020F0502020204030204" pitchFamily="34" charset="0"/>
              <a:cs typeface="Calibri" panose="020F0502020204030204" pitchFamily="34" charset="0"/>
            </a:endParaRPr>
          </a:p>
          <a:p>
            <a:r>
              <a:rPr lang="en-GB" err="1">
                <a:latin typeface="Calibri"/>
                <a:cs typeface="Calibri"/>
              </a:rPr>
              <a:t>Þegar</a:t>
            </a:r>
            <a:r>
              <a:rPr lang="en-GB">
                <a:latin typeface="Calibri"/>
                <a:cs typeface="Calibri"/>
              </a:rPr>
              <a:t> </a:t>
            </a:r>
            <a:r>
              <a:rPr lang="en-GB" err="1">
                <a:latin typeface="Calibri"/>
                <a:cs typeface="Calibri"/>
              </a:rPr>
              <a:t>allt</a:t>
            </a:r>
            <a:r>
              <a:rPr lang="en-GB">
                <a:latin typeface="Calibri"/>
                <a:cs typeface="Calibri"/>
              </a:rPr>
              <a:t> er </a:t>
            </a:r>
            <a:r>
              <a:rPr lang="en-GB" err="1">
                <a:latin typeface="Calibri"/>
                <a:cs typeface="Calibri"/>
              </a:rPr>
              <a:t>tilbúið</a:t>
            </a:r>
            <a:r>
              <a:rPr lang="en-GB">
                <a:latin typeface="Calibri"/>
                <a:cs typeface="Calibri"/>
              </a:rPr>
              <a:t> </a:t>
            </a:r>
            <a:r>
              <a:rPr lang="en-GB" err="1">
                <a:latin typeface="Calibri"/>
                <a:cs typeface="Calibri"/>
              </a:rPr>
              <a:t>þarftu</a:t>
            </a:r>
            <a:r>
              <a:rPr lang="en-GB">
                <a:latin typeface="Calibri"/>
                <a:cs typeface="Calibri"/>
              </a:rPr>
              <a:t> bara </a:t>
            </a:r>
            <a:r>
              <a:rPr lang="en-GB" err="1">
                <a:latin typeface="Calibri"/>
                <a:cs typeface="Calibri"/>
              </a:rPr>
              <a:t>að</a:t>
            </a:r>
            <a:r>
              <a:rPr lang="en-GB">
                <a:latin typeface="Calibri"/>
                <a:cs typeface="Calibri"/>
              </a:rPr>
              <a:t> </a:t>
            </a:r>
            <a:r>
              <a:rPr lang="en-GB" err="1">
                <a:latin typeface="Calibri"/>
                <a:cs typeface="Calibri"/>
              </a:rPr>
              <a:t>smella</a:t>
            </a:r>
            <a:r>
              <a:rPr lang="en-GB">
                <a:latin typeface="Calibri"/>
                <a:cs typeface="Calibri"/>
              </a:rPr>
              <a:t> á </a:t>
            </a:r>
            <a:r>
              <a:rPr lang="en-GB" err="1">
                <a:latin typeface="Calibri"/>
                <a:cs typeface="Calibri"/>
              </a:rPr>
              <a:t>birta</a:t>
            </a:r>
            <a:r>
              <a:rPr lang="en-GB">
                <a:latin typeface="Calibri"/>
                <a:cs typeface="Calibri"/>
              </a:rPr>
              <a:t> </a:t>
            </a:r>
            <a:r>
              <a:rPr lang="en-GB" err="1">
                <a:latin typeface="Calibri"/>
                <a:cs typeface="Calibri"/>
              </a:rPr>
              <a:t>hnappinn</a:t>
            </a:r>
            <a:r>
              <a:rPr lang="en-GB">
                <a:latin typeface="Calibri"/>
                <a:cs typeface="Calibri"/>
              </a:rPr>
              <a:t> (Publish)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birta</a:t>
            </a:r>
            <a:r>
              <a:rPr lang="en-GB">
                <a:latin typeface="Calibri"/>
                <a:cs typeface="Calibri"/>
              </a:rPr>
              <a:t> </a:t>
            </a:r>
            <a:r>
              <a:rPr lang="en-GB" err="1">
                <a:latin typeface="Calibri"/>
                <a:cs typeface="Calibri"/>
              </a:rPr>
              <a:t>síðuna</a:t>
            </a:r>
            <a:r>
              <a:rPr lang="en-GB">
                <a:latin typeface="Calibri"/>
                <a:cs typeface="Calibri"/>
              </a:rPr>
              <a:t> </a:t>
            </a:r>
            <a:r>
              <a:rPr lang="en-GB" err="1">
                <a:latin typeface="Calibri"/>
                <a:cs typeface="Calibri"/>
              </a:rPr>
              <a:t>þína</a:t>
            </a:r>
            <a:r>
              <a:rPr lang="en-GB">
                <a:latin typeface="Calibri"/>
                <a:cs typeface="Calibri"/>
              </a:rPr>
              <a:t>.</a:t>
            </a:r>
          </a:p>
          <a:p>
            <a:endParaRPr lang="en-GB">
              <a:latin typeface="Calibri" panose="020F0502020204030204" pitchFamily="34" charset="0"/>
              <a:cs typeface="Calibri" panose="020F0502020204030204" pitchFamily="34" charset="0"/>
            </a:endParaRPr>
          </a:p>
          <a:p>
            <a:pPr algn="ctr"/>
            <a:r>
              <a:rPr lang="en-GB" b="1" err="1">
                <a:latin typeface="Calibri"/>
                <a:cs typeface="Calibri"/>
              </a:rPr>
              <a:t>Nú</a:t>
            </a:r>
            <a:r>
              <a:rPr lang="en-GB" b="1">
                <a:latin typeface="Calibri"/>
                <a:cs typeface="Calibri"/>
              </a:rPr>
              <a:t> er </a:t>
            </a:r>
            <a:r>
              <a:rPr lang="en-GB" b="1" err="1">
                <a:latin typeface="Calibri"/>
                <a:cs typeface="Calibri"/>
              </a:rPr>
              <a:t>vefsíðan</a:t>
            </a:r>
            <a:r>
              <a:rPr lang="en-GB" b="1">
                <a:latin typeface="Calibri"/>
                <a:cs typeface="Calibri"/>
              </a:rPr>
              <a:t> </a:t>
            </a:r>
            <a:r>
              <a:rPr lang="en-GB" b="1" err="1">
                <a:latin typeface="Calibri"/>
                <a:cs typeface="Calibri"/>
              </a:rPr>
              <a:t>tilbúin</a:t>
            </a:r>
            <a:r>
              <a:rPr lang="en-GB" b="1">
                <a:latin typeface="Calibri"/>
                <a:cs typeface="Calibri"/>
              </a:rPr>
              <a:t>!</a:t>
            </a:r>
          </a:p>
        </p:txBody>
      </p:sp>
      <p:sp>
        <p:nvSpPr>
          <p:cNvPr id="4" name="Rectángulo redondeado 3"/>
          <p:cNvSpPr/>
          <p:nvPr/>
        </p:nvSpPr>
        <p:spPr>
          <a:xfrm>
            <a:off x="5376397" y="1237534"/>
            <a:ext cx="825023" cy="233756"/>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101;p12"/>
          <p:cNvSpPr txBox="1">
            <a:spLocks/>
          </p:cNvSpPr>
          <p:nvPr/>
        </p:nvSpPr>
        <p:spPr>
          <a:xfrm>
            <a:off x="11677" y="82502"/>
            <a:ext cx="5074571"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á</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netið</a:t>
            </a:r>
            <a:r>
              <a:rPr lang="en-GB" sz="2200" b="0">
                <a:solidFill>
                  <a:schemeClr val="tx1">
                    <a:lumMod val="85000"/>
                    <a:lumOff val="15000"/>
                  </a:schemeClr>
                </a:solidFill>
                <a:latin typeface="Calibri"/>
                <a:cs typeface="Calibri"/>
              </a:rPr>
              <a:t>. </a:t>
            </a:r>
            <a:endParaRPr lang="en-GB" sz="2200" b="0">
              <a:solidFill>
                <a:schemeClr val="tx1">
                  <a:lumMod val="85000"/>
                  <a:lumOff val="15000"/>
                </a:schemeClr>
              </a:solidFill>
              <a:latin typeface="Calibri" panose="020F0502020204030204" pitchFamily="34" charset="0"/>
              <a:cs typeface="Calibri" panose="020F0502020204030204" pitchFamily="34" charset="0"/>
            </a:endParaRPr>
          </a:p>
          <a:p>
            <a:pPr algn="ctr"/>
            <a:endParaRPr lang="en-GB" sz="2200" b="0">
              <a:solidFill>
                <a:schemeClr val="tx1"/>
              </a:solidFill>
            </a:endParaRPr>
          </a:p>
        </p:txBody>
      </p:sp>
    </p:spTree>
    <p:extLst>
      <p:ext uri="{BB962C8B-B14F-4D97-AF65-F5344CB8AC3E}">
        <p14:creationId xmlns:p14="http://schemas.microsoft.com/office/powerpoint/2010/main" val="1717064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sp>
        <p:nvSpPr>
          <p:cNvPr id="2" name="Rectángulo 1"/>
          <p:cNvSpPr/>
          <p:nvPr/>
        </p:nvSpPr>
        <p:spPr>
          <a:xfrm>
            <a:off x="189068" y="1320037"/>
            <a:ext cx="7992406" cy="738664"/>
          </a:xfrm>
          <a:prstGeom prst="rect">
            <a:avLst/>
          </a:prstGeom>
        </p:spPr>
        <p:txBody>
          <a:bodyPr wrap="square" lIns="91440" tIns="45720" rIns="91440" bIns="45720" anchor="t">
            <a:spAutoFit/>
          </a:bodyPr>
          <a:lstStyle/>
          <a:p>
            <a:r>
              <a:rPr lang="en-GB" b="1">
                <a:solidFill>
                  <a:schemeClr val="tx1"/>
                </a:solidFill>
                <a:latin typeface="Calibri"/>
                <a:cs typeface="Calibri"/>
              </a:rPr>
              <a:t>Blogg: Blogger </a:t>
            </a:r>
            <a:r>
              <a:rPr lang="en-GB" b="1">
                <a:solidFill>
                  <a:schemeClr val="tx1"/>
                </a:solidFill>
                <a:latin typeface="Calibri"/>
                <a:cs typeface="Calibri"/>
                <a:hlinkClick r:id="rId3">
                  <a:extLst>
                    <a:ext uri="{A12FA001-AC4F-418D-AE19-62706E023703}">
                      <ahyp:hlinkClr xmlns:ahyp="http://schemas.microsoft.com/office/drawing/2018/hyperlinkcolor" val="tx"/>
                    </a:ext>
                  </a:extLst>
                </a:hlinkClick>
              </a:rPr>
              <a:t>https://www.blogger.com/ </a:t>
            </a:r>
            <a:endParaRPr lang="en-GB" b="1">
              <a:solidFill>
                <a:schemeClr val="tx1"/>
              </a:solidFill>
              <a:latin typeface="Calibri" panose="020F0502020204030204" pitchFamily="34" charset="0"/>
              <a:cs typeface="Calibri" panose="020F0502020204030204" pitchFamily="34" charset="0"/>
            </a:endParaRPr>
          </a:p>
          <a:p>
            <a:r>
              <a:rPr lang="en-GB">
                <a:solidFill>
                  <a:schemeClr val="tx1"/>
                </a:solidFill>
                <a:latin typeface="Calibri"/>
                <a:cs typeface="Calibri"/>
              </a:rPr>
              <a:t>Fram </a:t>
            </a:r>
            <a:r>
              <a:rPr lang="en-GB" err="1">
                <a:solidFill>
                  <a:schemeClr val="tx1"/>
                </a:solidFill>
                <a:latin typeface="Calibri"/>
                <a:cs typeface="Calibri"/>
              </a:rPr>
              <a:t>kemur</a:t>
            </a:r>
            <a:r>
              <a:rPr lang="en-GB">
                <a:solidFill>
                  <a:schemeClr val="tx1"/>
                </a:solidFill>
                <a:latin typeface="Calibri"/>
                <a:cs typeface="Calibri"/>
              </a:rPr>
              <a:t> á </a:t>
            </a:r>
            <a:r>
              <a:rPr lang="en-GB" err="1">
                <a:solidFill>
                  <a:schemeClr val="tx1"/>
                </a:solidFill>
                <a:latin typeface="Calibri"/>
                <a:cs typeface="Calibri"/>
              </a:rPr>
              <a:t>heimasíðu</a:t>
            </a:r>
            <a:r>
              <a:rPr lang="en-GB">
                <a:solidFill>
                  <a:schemeClr val="tx1"/>
                </a:solidFill>
                <a:latin typeface="Calibri"/>
                <a:cs typeface="Calibri"/>
              </a:rPr>
              <a:t> Blogger „</a:t>
            </a:r>
            <a:r>
              <a:rPr lang="en-GB" err="1">
                <a:solidFill>
                  <a:schemeClr val="tx1"/>
                </a:solidFill>
                <a:latin typeface="Calibri"/>
                <a:cs typeface="Calibri"/>
              </a:rPr>
              <a:t>Búið</a:t>
            </a:r>
            <a:r>
              <a:rPr lang="en-GB">
                <a:solidFill>
                  <a:schemeClr val="tx1"/>
                </a:solidFill>
                <a:latin typeface="Calibri"/>
                <a:cs typeface="Calibri"/>
              </a:rPr>
              <a:t> </a:t>
            </a:r>
            <a:r>
              <a:rPr lang="en-GB" err="1">
                <a:solidFill>
                  <a:schemeClr val="tx1"/>
                </a:solidFill>
                <a:latin typeface="Calibri"/>
                <a:cs typeface="Calibri"/>
              </a:rPr>
              <a:t>til</a:t>
            </a:r>
            <a:r>
              <a:rPr lang="en-GB">
                <a:solidFill>
                  <a:schemeClr val="tx1"/>
                </a:solidFill>
                <a:latin typeface="Calibri"/>
                <a:cs typeface="Calibri"/>
              </a:rPr>
              <a:t> </a:t>
            </a:r>
            <a:r>
              <a:rPr lang="en-GB" err="1">
                <a:solidFill>
                  <a:schemeClr val="tx1"/>
                </a:solidFill>
                <a:latin typeface="Calibri"/>
                <a:cs typeface="Calibri"/>
              </a:rPr>
              <a:t>einstakt</a:t>
            </a:r>
            <a:r>
              <a:rPr lang="en-GB">
                <a:solidFill>
                  <a:schemeClr val="tx1"/>
                </a:solidFill>
                <a:latin typeface="Calibri"/>
                <a:cs typeface="Calibri"/>
              </a:rPr>
              <a:t> </a:t>
            </a:r>
            <a:r>
              <a:rPr lang="en-GB" err="1">
                <a:solidFill>
                  <a:schemeClr val="tx1"/>
                </a:solidFill>
                <a:latin typeface="Calibri"/>
                <a:cs typeface="Calibri"/>
              </a:rPr>
              <a:t>og</a:t>
            </a:r>
            <a:r>
              <a:rPr lang="en-GB">
                <a:solidFill>
                  <a:schemeClr val="tx1"/>
                </a:solidFill>
                <a:latin typeface="Calibri"/>
                <a:cs typeface="Calibri"/>
              </a:rPr>
              <a:t> </a:t>
            </a:r>
            <a:r>
              <a:rPr lang="en-GB" err="1">
                <a:solidFill>
                  <a:schemeClr val="tx1"/>
                </a:solidFill>
                <a:latin typeface="Calibri"/>
                <a:cs typeface="Calibri"/>
              </a:rPr>
              <a:t>fallegt</a:t>
            </a:r>
            <a:r>
              <a:rPr lang="en-GB">
                <a:solidFill>
                  <a:schemeClr val="tx1"/>
                </a:solidFill>
                <a:latin typeface="Calibri"/>
                <a:cs typeface="Calibri"/>
              </a:rPr>
              <a:t> </a:t>
            </a:r>
            <a:r>
              <a:rPr lang="en-GB" err="1">
                <a:solidFill>
                  <a:schemeClr val="tx1"/>
                </a:solidFill>
                <a:latin typeface="Calibri"/>
                <a:cs typeface="Calibri"/>
              </a:rPr>
              <a:t>blogg</a:t>
            </a:r>
            <a:r>
              <a:rPr lang="en-GB">
                <a:solidFill>
                  <a:schemeClr val="tx1"/>
                </a:solidFill>
                <a:latin typeface="Calibri"/>
                <a:cs typeface="Calibri"/>
              </a:rPr>
              <a:t>. </a:t>
            </a:r>
            <a:r>
              <a:rPr lang="en-GB" err="1">
                <a:solidFill>
                  <a:schemeClr val="tx1"/>
                </a:solidFill>
                <a:latin typeface="Calibri"/>
                <a:cs typeface="Calibri"/>
              </a:rPr>
              <a:t>Það</a:t>
            </a:r>
            <a:r>
              <a:rPr lang="en-GB">
                <a:solidFill>
                  <a:schemeClr val="tx1"/>
                </a:solidFill>
                <a:latin typeface="Calibri"/>
                <a:cs typeface="Calibri"/>
              </a:rPr>
              <a:t> er </a:t>
            </a:r>
            <a:r>
              <a:rPr lang="en-GB" err="1">
                <a:solidFill>
                  <a:schemeClr val="tx1"/>
                </a:solidFill>
                <a:latin typeface="Calibri"/>
                <a:cs typeface="Calibri"/>
              </a:rPr>
              <a:t>auðvelt</a:t>
            </a:r>
            <a:r>
              <a:rPr lang="en-GB">
                <a:solidFill>
                  <a:schemeClr val="tx1"/>
                </a:solidFill>
                <a:latin typeface="Calibri"/>
                <a:cs typeface="Calibri"/>
              </a:rPr>
              <a:t> </a:t>
            </a:r>
            <a:r>
              <a:rPr lang="en-GB" err="1">
                <a:solidFill>
                  <a:schemeClr val="tx1"/>
                </a:solidFill>
                <a:latin typeface="Calibri"/>
                <a:cs typeface="Calibri"/>
              </a:rPr>
              <a:t>og</a:t>
            </a:r>
            <a:r>
              <a:rPr lang="en-GB">
                <a:solidFill>
                  <a:schemeClr val="tx1"/>
                </a:solidFill>
                <a:latin typeface="Calibri"/>
                <a:cs typeface="Calibri"/>
              </a:rPr>
              <a:t> </a:t>
            </a:r>
            <a:r>
              <a:rPr lang="en-GB" err="1">
                <a:solidFill>
                  <a:schemeClr val="tx1"/>
                </a:solidFill>
                <a:latin typeface="Calibri"/>
                <a:cs typeface="Calibri"/>
              </a:rPr>
              <a:t>kostar</a:t>
            </a:r>
            <a:r>
              <a:rPr lang="en-GB">
                <a:solidFill>
                  <a:schemeClr val="tx1"/>
                </a:solidFill>
                <a:latin typeface="Calibri"/>
                <a:cs typeface="Calibri"/>
              </a:rPr>
              <a:t> </a:t>
            </a:r>
            <a:r>
              <a:rPr lang="en-GB" err="1">
                <a:solidFill>
                  <a:schemeClr val="tx1"/>
                </a:solidFill>
                <a:latin typeface="Calibri"/>
                <a:cs typeface="Calibri"/>
              </a:rPr>
              <a:t>ekkert</a:t>
            </a:r>
            <a:r>
              <a:rPr lang="en-GB">
                <a:solidFill>
                  <a:schemeClr val="tx1"/>
                </a:solidFill>
                <a:latin typeface="Calibri"/>
                <a:cs typeface="Calibri"/>
              </a:rPr>
              <a:t>.”  Engin </a:t>
            </a:r>
            <a:r>
              <a:rPr lang="en-GB" err="1">
                <a:solidFill>
                  <a:schemeClr val="tx1"/>
                </a:solidFill>
                <a:latin typeface="Calibri"/>
                <a:cs typeface="Calibri"/>
              </a:rPr>
              <a:t>þörf</a:t>
            </a:r>
            <a:r>
              <a:rPr lang="en-GB">
                <a:solidFill>
                  <a:schemeClr val="tx1"/>
                </a:solidFill>
                <a:latin typeface="Calibri"/>
                <a:cs typeface="Calibri"/>
              </a:rPr>
              <a:t> er á </a:t>
            </a:r>
            <a:r>
              <a:rPr lang="en-GB" err="1">
                <a:solidFill>
                  <a:schemeClr val="tx1"/>
                </a:solidFill>
                <a:latin typeface="Calibri"/>
                <a:cs typeface="Calibri"/>
              </a:rPr>
              <a:t>kóðun</a:t>
            </a:r>
            <a:r>
              <a:rPr lang="en-GB">
                <a:solidFill>
                  <a:schemeClr val="tx1"/>
                </a:solidFill>
                <a:latin typeface="Calibri"/>
                <a:cs typeface="Calibri"/>
              </a:rPr>
              <a:t> </a:t>
            </a:r>
            <a:r>
              <a:rPr lang="en-GB" err="1">
                <a:solidFill>
                  <a:schemeClr val="tx1"/>
                </a:solidFill>
                <a:latin typeface="Calibri"/>
                <a:cs typeface="Calibri"/>
              </a:rPr>
              <a:t>eða</a:t>
            </a:r>
            <a:r>
              <a:rPr lang="en-GB">
                <a:solidFill>
                  <a:schemeClr val="tx1"/>
                </a:solidFill>
                <a:latin typeface="Calibri"/>
                <a:cs typeface="Calibri"/>
              </a:rPr>
              <a:t> </a:t>
            </a:r>
            <a:r>
              <a:rPr lang="en-GB" err="1">
                <a:solidFill>
                  <a:schemeClr val="tx1"/>
                </a:solidFill>
                <a:latin typeface="Calibri"/>
                <a:cs typeface="Calibri"/>
              </a:rPr>
              <a:t>forritunarþekkingu</a:t>
            </a:r>
            <a:r>
              <a:rPr lang="en-GB">
                <a:solidFill>
                  <a:schemeClr val="tx1"/>
                </a:solidFill>
                <a:latin typeface="Calibri"/>
                <a:cs typeface="Calibri"/>
              </a:rPr>
              <a:t>, </a:t>
            </a:r>
            <a:r>
              <a:rPr lang="en-GB" err="1">
                <a:solidFill>
                  <a:schemeClr val="tx1"/>
                </a:solidFill>
                <a:latin typeface="Calibri"/>
                <a:cs typeface="Calibri"/>
              </a:rPr>
              <a:t>þú</a:t>
            </a:r>
            <a:r>
              <a:rPr lang="en-GB">
                <a:solidFill>
                  <a:schemeClr val="tx1"/>
                </a:solidFill>
                <a:latin typeface="Calibri"/>
                <a:cs typeface="Calibri"/>
              </a:rPr>
              <a:t> </a:t>
            </a:r>
            <a:r>
              <a:rPr lang="en-GB" err="1">
                <a:solidFill>
                  <a:schemeClr val="tx1"/>
                </a:solidFill>
                <a:latin typeface="Calibri"/>
                <a:cs typeface="Calibri"/>
              </a:rPr>
              <a:t>þarft</a:t>
            </a:r>
            <a:r>
              <a:rPr lang="en-GB">
                <a:solidFill>
                  <a:schemeClr val="tx1"/>
                </a:solidFill>
                <a:latin typeface="Calibri"/>
                <a:cs typeface="Calibri"/>
              </a:rPr>
              <a:t> bara </a:t>
            </a:r>
            <a:r>
              <a:rPr lang="en-GB" err="1">
                <a:solidFill>
                  <a:schemeClr val="tx1"/>
                </a:solidFill>
                <a:latin typeface="Calibri"/>
                <a:cs typeface="Calibri"/>
              </a:rPr>
              <a:t>ímyndunarafl</a:t>
            </a:r>
            <a:r>
              <a:rPr lang="en-GB">
                <a:solidFill>
                  <a:schemeClr val="tx1"/>
                </a:solidFill>
                <a:latin typeface="Calibri"/>
                <a:cs typeface="Calibri"/>
              </a:rPr>
              <a:t> </a:t>
            </a:r>
            <a:r>
              <a:rPr lang="en-GB" err="1">
                <a:solidFill>
                  <a:schemeClr val="tx1"/>
                </a:solidFill>
                <a:latin typeface="Calibri"/>
                <a:cs typeface="Calibri"/>
              </a:rPr>
              <a:t>og</a:t>
            </a:r>
            <a:r>
              <a:rPr lang="en-GB">
                <a:solidFill>
                  <a:schemeClr val="tx1"/>
                </a:solidFill>
                <a:latin typeface="Calibri"/>
                <a:cs typeface="Calibri"/>
              </a:rPr>
              <a:t> </a:t>
            </a:r>
            <a:r>
              <a:rPr lang="en-GB" err="1">
                <a:solidFill>
                  <a:schemeClr val="tx1"/>
                </a:solidFill>
                <a:latin typeface="Calibri"/>
                <a:cs typeface="Calibri"/>
              </a:rPr>
              <a:t>áhuga</a:t>
            </a:r>
            <a:r>
              <a:rPr lang="en-GB">
                <a:solidFill>
                  <a:schemeClr val="tx1"/>
                </a:solidFill>
                <a:latin typeface="Calibri"/>
                <a:cs typeface="Calibri"/>
              </a:rPr>
              <a:t>.</a:t>
            </a:r>
          </a:p>
        </p:txBody>
      </p:sp>
      <p:pic>
        <p:nvPicPr>
          <p:cNvPr id="4" name="Imagen 3"/>
          <p:cNvPicPr>
            <a:picLocks noChangeAspect="1"/>
          </p:cNvPicPr>
          <p:nvPr/>
        </p:nvPicPr>
        <p:blipFill>
          <a:blip r:embed="rId4"/>
          <a:stretch>
            <a:fillRect/>
          </a:stretch>
        </p:blipFill>
        <p:spPr>
          <a:xfrm>
            <a:off x="288758" y="2059868"/>
            <a:ext cx="5108264" cy="2578241"/>
          </a:xfrm>
          <a:prstGeom prst="rect">
            <a:avLst/>
          </a:prstGeom>
        </p:spPr>
      </p:pic>
      <p:sp>
        <p:nvSpPr>
          <p:cNvPr id="5" name="Rectángulo 4"/>
          <p:cNvSpPr/>
          <p:nvPr/>
        </p:nvSpPr>
        <p:spPr>
          <a:xfrm>
            <a:off x="5836023" y="2715468"/>
            <a:ext cx="2806399" cy="523220"/>
          </a:xfrm>
          <a:prstGeom prst="rect">
            <a:avLst/>
          </a:prstGeom>
        </p:spPr>
        <p:txBody>
          <a:bodyPr wrap="square" lIns="91440" tIns="45720" rIns="91440" bIns="45720" anchor="t">
            <a:spAutoFit/>
          </a:bodyPr>
          <a:lstStyle/>
          <a:p>
            <a:r>
              <a:rPr lang="en-GB" err="1">
                <a:latin typeface="Calibri"/>
                <a:cs typeface="Calibri"/>
              </a:rPr>
              <a:t>Blogg</a:t>
            </a:r>
            <a:r>
              <a:rPr lang="en-GB">
                <a:latin typeface="Calibri"/>
                <a:cs typeface="Calibri"/>
              </a:rPr>
              <a:t> </a:t>
            </a:r>
            <a:r>
              <a:rPr lang="en-GB" err="1">
                <a:latin typeface="Calibri"/>
                <a:cs typeface="Calibri"/>
              </a:rPr>
              <a:t>getur</a:t>
            </a:r>
            <a:r>
              <a:rPr lang="en-GB">
                <a:latin typeface="Calibri"/>
                <a:cs typeface="Calibri"/>
              </a:rPr>
              <a:t> oft </a:t>
            </a:r>
            <a:r>
              <a:rPr lang="en-GB" err="1">
                <a:latin typeface="Calibri"/>
                <a:cs typeface="Calibri"/>
              </a:rPr>
              <a:t>farið</a:t>
            </a:r>
            <a:r>
              <a:rPr lang="en-GB">
                <a:latin typeface="Calibri"/>
                <a:cs typeface="Calibri"/>
              </a:rPr>
              <a:t> </a:t>
            </a:r>
            <a:r>
              <a:rPr lang="en-GB" err="1">
                <a:latin typeface="Calibri"/>
                <a:cs typeface="Calibri"/>
              </a:rPr>
              <a:t>vel</a:t>
            </a:r>
            <a:r>
              <a:rPr lang="en-GB">
                <a:latin typeface="Calibri"/>
                <a:cs typeface="Calibri"/>
              </a:rPr>
              <a:t> saman </a:t>
            </a:r>
            <a:r>
              <a:rPr lang="en-GB" err="1">
                <a:latin typeface="Calibri"/>
                <a:cs typeface="Calibri"/>
              </a:rPr>
              <a:t>með</a:t>
            </a:r>
            <a:r>
              <a:rPr lang="en-GB">
                <a:latin typeface="Calibri"/>
                <a:cs typeface="Calibri"/>
              </a:rPr>
              <a:t> </a:t>
            </a:r>
            <a:r>
              <a:rPr lang="en-GB" err="1">
                <a:latin typeface="Calibri"/>
                <a:cs typeface="Calibri"/>
              </a:rPr>
              <a:t>vefsíðu</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samfélagsmiðlum</a:t>
            </a:r>
            <a:r>
              <a:rPr lang="en-GB">
                <a:latin typeface="Calibri"/>
                <a:cs typeface="Calibri"/>
              </a:rPr>
              <a:t>. </a:t>
            </a:r>
            <a:endParaRPr lang="en-GB">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11677" y="82502"/>
            <a:ext cx="5384832"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á </a:t>
            </a:r>
            <a:r>
              <a:rPr lang="en-GB" sz="2200" b="0" err="1">
                <a:solidFill>
                  <a:schemeClr val="tx1">
                    <a:lumMod val="85000"/>
                    <a:lumOff val="15000"/>
                  </a:schemeClr>
                </a:solidFill>
                <a:latin typeface="Calibri"/>
                <a:cs typeface="Calibri"/>
              </a:rPr>
              <a:t>netið</a:t>
            </a:r>
            <a:r>
              <a:rPr lang="en-GB" sz="2200" b="0">
                <a:solidFill>
                  <a:schemeClr val="tx1">
                    <a:lumMod val="85000"/>
                    <a:lumOff val="15000"/>
                  </a:schemeClr>
                </a:solidFill>
                <a:latin typeface="Calibri"/>
                <a:cs typeface="Calibri"/>
              </a:rPr>
              <a:t>. </a:t>
            </a:r>
            <a:endParaRPr lang="en-GB" sz="2200" b="0">
              <a:solidFill>
                <a:schemeClr val="tx1">
                  <a:lumMod val="85000"/>
                  <a:lumOff val="15000"/>
                </a:schemeClr>
              </a:solidFill>
              <a:latin typeface="Calibri" panose="020F0502020204030204" pitchFamily="34" charset="0"/>
              <a:cs typeface="Calibri" panose="020F0502020204030204" pitchFamily="34" charset="0"/>
            </a:endParaRPr>
          </a:p>
          <a:p>
            <a:pPr algn="ctr"/>
            <a:endParaRPr lang="en-GB" sz="2200" b="0">
              <a:solidFill>
                <a:schemeClr val="tx1"/>
              </a:solidFill>
            </a:endParaRPr>
          </a:p>
        </p:txBody>
      </p:sp>
    </p:spTree>
    <p:extLst>
      <p:ext uri="{BB962C8B-B14F-4D97-AF65-F5344CB8AC3E}">
        <p14:creationId xmlns:p14="http://schemas.microsoft.com/office/powerpoint/2010/main" val="272094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pic>
        <p:nvPicPr>
          <p:cNvPr id="2" name="Imagen 1"/>
          <p:cNvPicPr>
            <a:picLocks noChangeAspect="1"/>
          </p:cNvPicPr>
          <p:nvPr/>
        </p:nvPicPr>
        <p:blipFill>
          <a:blip r:embed="rId3"/>
          <a:stretch>
            <a:fillRect/>
          </a:stretch>
        </p:blipFill>
        <p:spPr>
          <a:xfrm>
            <a:off x="120103" y="1375036"/>
            <a:ext cx="4637527" cy="3262957"/>
          </a:xfrm>
          <a:prstGeom prst="rect">
            <a:avLst/>
          </a:prstGeom>
        </p:spPr>
      </p:pic>
      <p:sp>
        <p:nvSpPr>
          <p:cNvPr id="3" name="Rectángulo 2"/>
          <p:cNvSpPr/>
          <p:nvPr/>
        </p:nvSpPr>
        <p:spPr>
          <a:xfrm>
            <a:off x="4915759" y="1375036"/>
            <a:ext cx="3884481" cy="954107"/>
          </a:xfrm>
          <a:prstGeom prst="rect">
            <a:avLst/>
          </a:prstGeom>
        </p:spPr>
        <p:txBody>
          <a:bodyPr wrap="square">
            <a:spAutoFit/>
          </a:bodyPr>
          <a:lstStyle/>
          <a:p>
            <a:r>
              <a:rPr lang="en-GB" err="1"/>
              <a:t>Þú</a:t>
            </a:r>
            <a:r>
              <a:rPr lang="en-GB"/>
              <a:t> </a:t>
            </a:r>
            <a:r>
              <a:rPr lang="en-GB" err="1"/>
              <a:t>getur</a:t>
            </a:r>
            <a:r>
              <a:rPr lang="en-GB"/>
              <a:t> </a:t>
            </a:r>
            <a:r>
              <a:rPr lang="en-GB" err="1"/>
              <a:t>valið</a:t>
            </a:r>
            <a:r>
              <a:rPr lang="en-GB"/>
              <a:t> </a:t>
            </a:r>
            <a:r>
              <a:rPr lang="en-GB" err="1"/>
              <a:t>sniðmát</a:t>
            </a:r>
            <a:r>
              <a:rPr lang="en-GB"/>
              <a:t> </a:t>
            </a:r>
            <a:r>
              <a:rPr lang="en-GB" err="1"/>
              <a:t>eða</a:t>
            </a:r>
            <a:r>
              <a:rPr lang="en-GB"/>
              <a:t> </a:t>
            </a:r>
            <a:r>
              <a:rPr lang="en-GB" err="1"/>
              <a:t>hannað</a:t>
            </a:r>
            <a:r>
              <a:rPr lang="en-GB"/>
              <a:t> </a:t>
            </a:r>
            <a:r>
              <a:rPr lang="en-GB" err="1"/>
              <a:t>bloggið</a:t>
            </a:r>
            <a:r>
              <a:rPr lang="en-GB"/>
              <a:t> </a:t>
            </a:r>
            <a:r>
              <a:rPr lang="en-GB" err="1"/>
              <a:t>þitt</a:t>
            </a:r>
            <a:r>
              <a:rPr lang="en-GB"/>
              <a:t> </a:t>
            </a:r>
            <a:r>
              <a:rPr lang="en-GB" err="1"/>
              <a:t>sjálfur</a:t>
            </a:r>
            <a:r>
              <a:rPr lang="en-GB"/>
              <a:t>. </a:t>
            </a:r>
            <a:r>
              <a:rPr lang="en-GB" err="1"/>
              <a:t>Það</a:t>
            </a:r>
            <a:r>
              <a:rPr lang="en-GB"/>
              <a:t> er </a:t>
            </a:r>
            <a:r>
              <a:rPr lang="en-GB" err="1"/>
              <a:t>einfalt</a:t>
            </a:r>
            <a:r>
              <a:rPr lang="en-GB"/>
              <a:t> </a:t>
            </a:r>
            <a:r>
              <a:rPr lang="en-GB" err="1"/>
              <a:t>og</a:t>
            </a:r>
            <a:r>
              <a:rPr lang="en-GB"/>
              <a:t> </a:t>
            </a:r>
            <a:r>
              <a:rPr lang="en-GB" err="1"/>
              <a:t>gert</a:t>
            </a:r>
            <a:r>
              <a:rPr lang="en-GB"/>
              <a:t> </a:t>
            </a:r>
            <a:r>
              <a:rPr lang="en-GB" err="1"/>
              <a:t>í</a:t>
            </a:r>
            <a:r>
              <a:rPr lang="en-GB"/>
              <a:t> </a:t>
            </a:r>
            <a:r>
              <a:rPr lang="en-GB" err="1"/>
              <a:t>nokkrum</a:t>
            </a:r>
            <a:r>
              <a:rPr lang="en-GB"/>
              <a:t> </a:t>
            </a:r>
            <a:r>
              <a:rPr lang="en-GB" err="1"/>
              <a:t>skrefum</a:t>
            </a:r>
            <a:r>
              <a:rPr lang="en-GB"/>
              <a:t>. </a:t>
            </a:r>
          </a:p>
          <a:p>
            <a:endParaRPr lang="en-GB"/>
          </a:p>
        </p:txBody>
      </p:sp>
      <p:pic>
        <p:nvPicPr>
          <p:cNvPr id="4" name="Imagen 3"/>
          <p:cNvPicPr>
            <a:picLocks noChangeAspect="1"/>
          </p:cNvPicPr>
          <p:nvPr/>
        </p:nvPicPr>
        <p:blipFill>
          <a:blip r:embed="rId4"/>
          <a:stretch>
            <a:fillRect/>
          </a:stretch>
        </p:blipFill>
        <p:spPr>
          <a:xfrm>
            <a:off x="4733840" y="2381838"/>
            <a:ext cx="4248317" cy="2013608"/>
          </a:xfrm>
          <a:prstGeom prst="rect">
            <a:avLst/>
          </a:prstGeom>
        </p:spPr>
      </p:pic>
      <p:sp>
        <p:nvSpPr>
          <p:cNvPr id="7" name="Google Shape;101;p12"/>
          <p:cNvSpPr txBox="1">
            <a:spLocks/>
          </p:cNvSpPr>
          <p:nvPr/>
        </p:nvSpPr>
        <p:spPr>
          <a:xfrm>
            <a:off x="11677" y="82502"/>
            <a:ext cx="5398352"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á </a:t>
            </a:r>
            <a:r>
              <a:rPr lang="en-GB" sz="2200" b="0" err="1">
                <a:solidFill>
                  <a:schemeClr val="tx1">
                    <a:lumMod val="85000"/>
                    <a:lumOff val="15000"/>
                  </a:schemeClr>
                </a:solidFill>
                <a:latin typeface="Calibri"/>
                <a:cs typeface="Calibri"/>
              </a:rPr>
              <a:t>netið</a:t>
            </a:r>
            <a:r>
              <a:rPr lang="en-GB" sz="2200" b="0">
                <a:solidFill>
                  <a:schemeClr val="tx1">
                    <a:lumMod val="85000"/>
                    <a:lumOff val="15000"/>
                  </a:schemeClr>
                </a:solidFill>
                <a:latin typeface="Calibri"/>
                <a:cs typeface="Calibri"/>
              </a:rPr>
              <a:t>. </a:t>
            </a:r>
            <a:endParaRPr lang="en-GB" sz="2200" b="0">
              <a:solidFill>
                <a:schemeClr val="tx1">
                  <a:lumMod val="85000"/>
                  <a:lumOff val="15000"/>
                </a:schemeClr>
              </a:solidFill>
              <a:latin typeface="Calibri" panose="020F0502020204030204" pitchFamily="34" charset="0"/>
              <a:cs typeface="Calibri" panose="020F0502020204030204" pitchFamily="34" charset="0"/>
            </a:endParaRPr>
          </a:p>
          <a:p>
            <a:pPr algn="ctr"/>
            <a:endParaRPr lang="en-GB" sz="2200" b="0">
              <a:solidFill>
                <a:schemeClr val="tx1"/>
              </a:solidFill>
            </a:endParaRPr>
          </a:p>
        </p:txBody>
      </p:sp>
    </p:spTree>
    <p:extLst>
      <p:ext uri="{BB962C8B-B14F-4D97-AF65-F5344CB8AC3E}">
        <p14:creationId xmlns:p14="http://schemas.microsoft.com/office/powerpoint/2010/main" val="118835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pic>
        <p:nvPicPr>
          <p:cNvPr id="2" name="Imagen 1"/>
          <p:cNvPicPr>
            <a:picLocks noChangeAspect="1"/>
          </p:cNvPicPr>
          <p:nvPr/>
        </p:nvPicPr>
        <p:blipFill>
          <a:blip r:embed="rId3"/>
          <a:stretch>
            <a:fillRect/>
          </a:stretch>
        </p:blipFill>
        <p:spPr>
          <a:xfrm>
            <a:off x="27122" y="1443788"/>
            <a:ext cx="5533188" cy="2675673"/>
          </a:xfrm>
          <a:prstGeom prst="rect">
            <a:avLst/>
          </a:prstGeom>
        </p:spPr>
      </p:pic>
      <p:sp>
        <p:nvSpPr>
          <p:cNvPr id="3" name="Rectángulo 2"/>
          <p:cNvSpPr/>
          <p:nvPr/>
        </p:nvSpPr>
        <p:spPr>
          <a:xfrm>
            <a:off x="5747657" y="1973256"/>
            <a:ext cx="2676925" cy="738664"/>
          </a:xfrm>
          <a:prstGeom prst="rect">
            <a:avLst/>
          </a:prstGeom>
        </p:spPr>
        <p:txBody>
          <a:bodyPr wrap="square">
            <a:spAutoFit/>
          </a:bodyPr>
          <a:lstStyle/>
          <a:p>
            <a:r>
              <a:rPr lang="en-GB" err="1">
                <a:latin typeface="Calibri" panose="020F0502020204030204" pitchFamily="34" charset="0"/>
                <a:cs typeface="Calibri" panose="020F0502020204030204" pitchFamily="34" charset="0"/>
              </a:rPr>
              <a:t>Auðvelt</a:t>
            </a:r>
            <a:r>
              <a:rPr lang="en-GB">
                <a:latin typeface="Calibri" panose="020F0502020204030204" pitchFamily="34" charset="0"/>
                <a:cs typeface="Calibri" panose="020F0502020204030204" pitchFamily="34" charset="0"/>
              </a:rPr>
              <a:t> er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sérsníða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texta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bæta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merki</a:t>
            </a:r>
            <a:r>
              <a:rPr lang="en-GB">
                <a:latin typeface="Calibri" panose="020F0502020204030204" pitchFamily="34" charset="0"/>
                <a:cs typeface="Calibri" panose="020F0502020204030204" pitchFamily="34" charset="0"/>
              </a:rPr>
              <a:t>/logoi, </a:t>
            </a:r>
            <a:r>
              <a:rPr lang="en-GB" err="1">
                <a:latin typeface="Calibri" panose="020F0502020204030204" pitchFamily="34" charset="0"/>
                <a:cs typeface="Calibri" panose="020F0502020204030204" pitchFamily="34" charset="0"/>
              </a:rPr>
              <a:t>tengslaneti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o.s.frv</a:t>
            </a:r>
            <a:r>
              <a:rPr lang="en-GB">
                <a:latin typeface="Calibri" panose="020F0502020204030204" pitchFamily="34" charset="0"/>
                <a:cs typeface="Calibri" panose="020F0502020204030204" pitchFamily="34" charset="0"/>
              </a:rPr>
              <a:t>.</a:t>
            </a:r>
          </a:p>
        </p:txBody>
      </p:sp>
      <p:sp>
        <p:nvSpPr>
          <p:cNvPr id="6" name="Google Shape;101;p12"/>
          <p:cNvSpPr txBox="1">
            <a:spLocks/>
          </p:cNvSpPr>
          <p:nvPr/>
        </p:nvSpPr>
        <p:spPr>
          <a:xfrm>
            <a:off x="27122" y="82502"/>
            <a:ext cx="572053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á</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netið</a:t>
            </a:r>
            <a:endParaRPr lang="en-GB" sz="2200" b="0">
              <a:solidFill>
                <a:schemeClr val="tx1"/>
              </a:solidFill>
            </a:endParaRPr>
          </a:p>
        </p:txBody>
      </p:sp>
    </p:spTree>
    <p:extLst>
      <p:ext uri="{BB962C8B-B14F-4D97-AF65-F5344CB8AC3E}">
        <p14:creationId xmlns:p14="http://schemas.microsoft.com/office/powerpoint/2010/main" val="1574547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pic>
        <p:nvPicPr>
          <p:cNvPr id="2" name="Imagen 1"/>
          <p:cNvPicPr>
            <a:picLocks noChangeAspect="1"/>
          </p:cNvPicPr>
          <p:nvPr/>
        </p:nvPicPr>
        <p:blipFill>
          <a:blip r:embed="rId3"/>
          <a:stretch>
            <a:fillRect/>
          </a:stretch>
        </p:blipFill>
        <p:spPr>
          <a:xfrm>
            <a:off x="27122" y="1387566"/>
            <a:ext cx="5562027" cy="2715578"/>
          </a:xfrm>
          <a:prstGeom prst="rect">
            <a:avLst/>
          </a:prstGeom>
        </p:spPr>
      </p:pic>
      <p:sp>
        <p:nvSpPr>
          <p:cNvPr id="3" name="Rectángulo 2"/>
          <p:cNvSpPr/>
          <p:nvPr/>
        </p:nvSpPr>
        <p:spPr>
          <a:xfrm>
            <a:off x="6031007" y="1833086"/>
            <a:ext cx="2420470" cy="738664"/>
          </a:xfrm>
          <a:prstGeom prst="rect">
            <a:avLst/>
          </a:prstGeom>
        </p:spPr>
        <p:txBody>
          <a:bodyPr wrap="square">
            <a:spAutoFit/>
          </a:bodyPr>
          <a:lstStyle/>
          <a:p>
            <a:r>
              <a:rPr lang="en-GB" err="1">
                <a:solidFill>
                  <a:schemeClr val="tx1"/>
                </a:solidFill>
                <a:latin typeface="Calibri" panose="020F0502020204030204" pitchFamily="34" charset="0"/>
                <a:cs typeface="Calibri" panose="020F0502020204030204" pitchFamily="34" charset="0"/>
              </a:rPr>
              <a:t>Það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tekur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einungis</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nokkrar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mínútur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birta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fyrsta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bloggpóstinn</a:t>
            </a:r>
            <a:r>
              <a:rPr lang="en-GB">
                <a:solidFill>
                  <a:schemeClr val="tx1"/>
                </a:solidFill>
                <a:latin typeface="Calibri" panose="020F0502020204030204" pitchFamily="34" charset="0"/>
                <a:cs typeface="Calibri" panose="020F0502020204030204" pitchFamily="34" charset="0"/>
              </a:rPr>
              <a:t>.</a:t>
            </a:r>
            <a:endParaRPr lang="en-GB"/>
          </a:p>
        </p:txBody>
      </p:sp>
      <p:sp>
        <p:nvSpPr>
          <p:cNvPr id="6" name="Google Shape;101;p12"/>
          <p:cNvSpPr txBox="1">
            <a:spLocks/>
          </p:cNvSpPr>
          <p:nvPr/>
        </p:nvSpPr>
        <p:spPr>
          <a:xfrm>
            <a:off x="11678" y="82502"/>
            <a:ext cx="5046870"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3441108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sp>
        <p:nvSpPr>
          <p:cNvPr id="2" name="Rectángulo 1"/>
          <p:cNvSpPr/>
          <p:nvPr/>
        </p:nvSpPr>
        <p:spPr>
          <a:xfrm>
            <a:off x="189068" y="1320037"/>
            <a:ext cx="7992406" cy="523220"/>
          </a:xfrm>
          <a:prstGeom prst="rect">
            <a:avLst/>
          </a:prstGeom>
        </p:spPr>
        <p:txBody>
          <a:bodyPr wrap="square">
            <a:spAutoFit/>
          </a:bodyPr>
          <a:lstStyle/>
          <a:p>
            <a:r>
              <a:rPr lang="en-GB" b="1" err="1">
                <a:solidFill>
                  <a:schemeClr val="tx1"/>
                </a:solidFill>
                <a:latin typeface="Calibri" panose="020F0502020204030204" pitchFamily="34" charset="0"/>
                <a:cs typeface="Calibri" panose="020F0502020204030204" pitchFamily="34" charset="0"/>
              </a:rPr>
              <a:t>Vefverslun</a:t>
            </a:r>
            <a:r>
              <a:rPr lang="en-GB" b="1">
                <a:solidFill>
                  <a:schemeClr val="tx1"/>
                </a:solidFill>
                <a:latin typeface="Calibri" panose="020F0502020204030204" pitchFamily="34" charset="0"/>
                <a:cs typeface="Calibri" panose="020F0502020204030204" pitchFamily="34" charset="0"/>
              </a:rPr>
              <a:t>: WIX </a:t>
            </a:r>
            <a:r>
              <a:rPr lang="en-GB">
                <a:solidFill>
                  <a:schemeClr val="tx1"/>
                </a:solidFill>
                <a:latin typeface="Calibri" panose="020F0502020204030204" pitchFamily="34" charset="0"/>
                <a:cs typeface="Calibri" panose="020F0502020204030204" pitchFamily="34" charset="0"/>
                <a:hlinkClick r:id="rId3"/>
              </a:rPr>
              <a:t>https://www.wix.com/</a:t>
            </a:r>
            <a:endParaRPr lang="en-GB">
              <a:solidFill>
                <a:schemeClr val="tx1"/>
              </a:solidFill>
              <a:latin typeface="Calibri" panose="020F0502020204030204" pitchFamily="34" charset="0"/>
              <a:cs typeface="Calibri" panose="020F0502020204030204" pitchFamily="34" charset="0"/>
            </a:endParaRPr>
          </a:p>
          <a:p>
            <a:r>
              <a:rPr lang="en-GB">
                <a:solidFill>
                  <a:schemeClr val="tx1"/>
                </a:solidFill>
                <a:latin typeface="Calibri" panose="020F0502020204030204" pitchFamily="34" charset="0"/>
                <a:cs typeface="Calibri" panose="020F0502020204030204" pitchFamily="34" charset="0"/>
              </a:rPr>
              <a:t>WIX er </a:t>
            </a:r>
            <a:r>
              <a:rPr lang="en-GB" err="1">
                <a:solidFill>
                  <a:schemeClr val="tx1"/>
                </a:solidFill>
                <a:latin typeface="Calibri" panose="020F0502020204030204" pitchFamily="34" charset="0"/>
                <a:cs typeface="Calibri" panose="020F0502020204030204" pitchFamily="34" charset="0"/>
              </a:rPr>
              <a:t>aðgengileg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og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þægileg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leið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til</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setja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upp</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vefverslun</a:t>
            </a:r>
            <a:r>
              <a:rPr lang="en-GB">
                <a:solidFill>
                  <a:schemeClr val="tx1"/>
                </a:solidFill>
                <a:latin typeface="Calibri" panose="020F0502020204030204" pitchFamily="34" charset="0"/>
                <a:cs typeface="Calibri" panose="020F0502020204030204" pitchFamily="34" charset="0"/>
              </a:rPr>
              <a:t>. </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068" y="1843257"/>
            <a:ext cx="5556840" cy="2736031"/>
          </a:xfrm>
          <a:prstGeom prst="rect">
            <a:avLst/>
          </a:prstGeom>
        </p:spPr>
      </p:pic>
      <p:sp>
        <p:nvSpPr>
          <p:cNvPr id="5" name="Rectángulo 4"/>
          <p:cNvSpPr/>
          <p:nvPr/>
        </p:nvSpPr>
        <p:spPr>
          <a:xfrm>
            <a:off x="6367182" y="2530777"/>
            <a:ext cx="2546499" cy="523220"/>
          </a:xfrm>
          <a:prstGeom prst="rect">
            <a:avLst/>
          </a:prstGeom>
        </p:spPr>
        <p:txBody>
          <a:bodyPr wrap="square">
            <a:spAutoFit/>
          </a:bodyPr>
          <a:lstStyle/>
          <a:p>
            <a:r>
              <a:rPr lang="en-GB" err="1">
                <a:latin typeface="Calibri" panose="020F0502020204030204" pitchFamily="34" charset="0"/>
                <a:cs typeface="Calibri" panose="020F0502020204030204" pitchFamily="34" charset="0"/>
              </a:rPr>
              <a:t>Smelltu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einfaldlega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My Store </a:t>
            </a:r>
            <a:r>
              <a:rPr lang="en-GB" err="1">
                <a:latin typeface="Calibri" panose="020F0502020204030204" pitchFamily="34" charset="0"/>
                <a:cs typeface="Calibri" panose="020F0502020204030204" pitchFamily="34" charset="0"/>
              </a:rPr>
              <a:t>til</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setja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upp</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vefverslun</a:t>
            </a:r>
            <a:r>
              <a:rPr lang="en-GB">
                <a:latin typeface="Calibri" panose="020F0502020204030204" pitchFamily="34" charset="0"/>
                <a:cs typeface="Calibri" panose="020F0502020204030204" pitchFamily="34" charset="0"/>
              </a:rPr>
              <a:t>.</a:t>
            </a:r>
          </a:p>
        </p:txBody>
      </p:sp>
      <p:sp>
        <p:nvSpPr>
          <p:cNvPr id="6" name="Rectángulo redondeado 5"/>
          <p:cNvSpPr/>
          <p:nvPr/>
        </p:nvSpPr>
        <p:spPr>
          <a:xfrm>
            <a:off x="123753" y="3382592"/>
            <a:ext cx="852524" cy="247507"/>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ángulo redondeado 6"/>
          <p:cNvSpPr/>
          <p:nvPr/>
        </p:nvSpPr>
        <p:spPr>
          <a:xfrm>
            <a:off x="2069432" y="1959429"/>
            <a:ext cx="3741791" cy="2681323"/>
          </a:xfrm>
          <a:prstGeom prst="roundRect">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101;p12"/>
          <p:cNvSpPr txBox="1">
            <a:spLocks/>
          </p:cNvSpPr>
          <p:nvPr/>
        </p:nvSpPr>
        <p:spPr>
          <a:xfrm>
            <a:off x="11678" y="82502"/>
            <a:ext cx="500825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á </a:t>
            </a:r>
            <a:r>
              <a:rPr lang="en-GB" sz="2200" b="0" err="1">
                <a:solidFill>
                  <a:schemeClr val="tx1">
                    <a:lumMod val="85000"/>
                    <a:lumOff val="15000"/>
                  </a:schemeClr>
                </a:solidFill>
                <a:latin typeface="Calibri"/>
                <a:cs typeface="Calibri"/>
              </a:rPr>
              <a:t>netið</a:t>
            </a:r>
            <a:r>
              <a:rPr lang="en-GB" sz="2200" b="0">
                <a:solidFill>
                  <a:schemeClr val="tx1">
                    <a:lumMod val="85000"/>
                    <a:lumOff val="15000"/>
                  </a:schemeClr>
                </a:solidFill>
                <a:latin typeface="Calibri"/>
                <a:cs typeface="Calibri"/>
              </a:rPr>
              <a:t>. </a:t>
            </a:r>
            <a:endParaRPr lang="en-GB" sz="2200" b="0">
              <a:solidFill>
                <a:schemeClr val="tx1">
                  <a:lumMod val="85000"/>
                  <a:lumOff val="15000"/>
                </a:schemeClr>
              </a:solidFill>
              <a:latin typeface="Calibri" panose="020F0502020204030204" pitchFamily="34" charset="0"/>
              <a:cs typeface="Calibri" panose="020F0502020204030204" pitchFamily="34" charset="0"/>
            </a:endParaRPr>
          </a:p>
          <a:p>
            <a:pPr algn="ctr"/>
            <a:endParaRPr lang="en-GB" sz="2200" b="0">
              <a:solidFill>
                <a:schemeClr val="tx1"/>
              </a:solidFill>
            </a:endParaRPr>
          </a:p>
        </p:txBody>
      </p:sp>
    </p:spTree>
    <p:extLst>
      <p:ext uri="{BB962C8B-B14F-4D97-AF65-F5344CB8AC3E}">
        <p14:creationId xmlns:p14="http://schemas.microsoft.com/office/powerpoint/2010/main" val="20112383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pic>
        <p:nvPicPr>
          <p:cNvPr id="3" name="Imagen 2"/>
          <p:cNvPicPr>
            <a:picLocks noChangeAspect="1"/>
          </p:cNvPicPr>
          <p:nvPr/>
        </p:nvPicPr>
        <p:blipFill>
          <a:blip r:embed="rId3"/>
          <a:stretch>
            <a:fillRect/>
          </a:stretch>
        </p:blipFill>
        <p:spPr>
          <a:xfrm>
            <a:off x="0" y="1471290"/>
            <a:ext cx="5636385" cy="2591946"/>
          </a:xfrm>
          <a:prstGeom prst="rect">
            <a:avLst/>
          </a:prstGeom>
        </p:spPr>
      </p:pic>
      <p:sp>
        <p:nvSpPr>
          <p:cNvPr id="4" name="Rectángulo 3"/>
          <p:cNvSpPr/>
          <p:nvPr/>
        </p:nvSpPr>
        <p:spPr>
          <a:xfrm>
            <a:off x="5993478" y="2303416"/>
            <a:ext cx="2619363" cy="738664"/>
          </a:xfrm>
          <a:prstGeom prst="rect">
            <a:avLst/>
          </a:prstGeom>
        </p:spPr>
        <p:txBody>
          <a:bodyPr wrap="square">
            <a:spAutoFit/>
          </a:bodyPr>
          <a:lstStyle/>
          <a:p>
            <a:r>
              <a:rPr lang="en-GB" err="1">
                <a:latin typeface="Calibri" panose="020F0502020204030204" pitchFamily="34" charset="0"/>
                <a:cs typeface="Calibri" panose="020F0502020204030204" pitchFamily="34" charset="0"/>
              </a:rPr>
              <a:t>Hægt</a:t>
            </a:r>
            <a:r>
              <a:rPr lang="en-GB">
                <a:latin typeface="Calibri" panose="020F0502020204030204" pitchFamily="34" charset="0"/>
                <a:cs typeface="Calibri" panose="020F0502020204030204" pitchFamily="34" charset="0"/>
              </a:rPr>
              <a:t> er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færa</a:t>
            </a:r>
            <a:r>
              <a:rPr lang="en-GB">
                <a:latin typeface="Calibri" panose="020F0502020204030204" pitchFamily="34" charset="0"/>
                <a:cs typeface="Calibri" panose="020F0502020204030204" pitchFamily="34" charset="0"/>
              </a:rPr>
              <a:t> inn </a:t>
            </a:r>
            <a:r>
              <a:rPr lang="en-GB" err="1">
                <a:latin typeface="Calibri" panose="020F0502020204030204" pitchFamily="34" charset="0"/>
                <a:cs typeface="Calibri" panose="020F0502020204030204" pitchFamily="34" charset="0"/>
              </a:rPr>
              <a:t>vöruupplýsingar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verð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greiðslur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o.s.frv</a:t>
            </a:r>
            <a:r>
              <a:rPr lang="en-GB">
                <a:latin typeface="Calibri" panose="020F0502020204030204" pitchFamily="34" charset="0"/>
                <a:cs typeface="Calibri" panose="020F0502020204030204" pitchFamily="34" charset="0"/>
              </a:rPr>
              <a:t>.</a:t>
            </a:r>
          </a:p>
        </p:txBody>
      </p:sp>
      <p:sp>
        <p:nvSpPr>
          <p:cNvPr id="6" name="Google Shape;101;p12"/>
          <p:cNvSpPr txBox="1">
            <a:spLocks/>
          </p:cNvSpPr>
          <p:nvPr/>
        </p:nvSpPr>
        <p:spPr>
          <a:xfrm>
            <a:off x="11677" y="82502"/>
            <a:ext cx="5074368"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á </a:t>
            </a:r>
            <a:r>
              <a:rPr lang="en-GB" sz="2200" b="0" err="1">
                <a:solidFill>
                  <a:schemeClr val="tx1">
                    <a:lumMod val="85000"/>
                    <a:lumOff val="15000"/>
                  </a:schemeClr>
                </a:solidFill>
                <a:latin typeface="Calibri"/>
                <a:cs typeface="Calibri"/>
              </a:rPr>
              <a:t>netið</a:t>
            </a:r>
            <a:r>
              <a:rPr lang="en-GB" sz="2200" b="0">
                <a:solidFill>
                  <a:schemeClr val="tx1">
                    <a:lumMod val="85000"/>
                    <a:lumOff val="15000"/>
                  </a:schemeClr>
                </a:solidFill>
                <a:latin typeface="Calibri"/>
                <a:cs typeface="Calibri"/>
              </a:rPr>
              <a:t>. </a:t>
            </a:r>
            <a:endParaRPr lang="en-GB" sz="2200" b="0">
              <a:solidFill>
                <a:schemeClr val="tx1">
                  <a:lumMod val="85000"/>
                  <a:lumOff val="15000"/>
                </a:schemeClr>
              </a:solidFill>
              <a:latin typeface="Calibri" panose="020F0502020204030204" pitchFamily="34" charset="0"/>
              <a:cs typeface="Calibri" panose="020F0502020204030204" pitchFamily="34" charset="0"/>
            </a:endParaRPr>
          </a:p>
          <a:p>
            <a:pPr algn="ctr"/>
            <a:endParaRPr lang="en-GB" sz="2200" b="0">
              <a:solidFill>
                <a:schemeClr val="tx1"/>
              </a:solidFill>
            </a:endParaRPr>
          </a:p>
        </p:txBody>
      </p:sp>
    </p:spTree>
    <p:extLst>
      <p:ext uri="{BB962C8B-B14F-4D97-AF65-F5344CB8AC3E}">
        <p14:creationId xmlns:p14="http://schemas.microsoft.com/office/powerpoint/2010/main" val="5404448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Samfélagsmiðlar</a:t>
            </a:r>
            <a:endParaRPr sz="1600"/>
          </a:p>
          <a:p>
            <a:pPr marL="0" lvl="0" indent="0" algn="l" rtl="0">
              <a:spcBef>
                <a:spcPts val="600"/>
              </a:spcBef>
              <a:spcAft>
                <a:spcPts val="0"/>
              </a:spcAft>
              <a:buNone/>
            </a:pPr>
            <a:endParaRPr sz="1200"/>
          </a:p>
        </p:txBody>
      </p:sp>
      <p:sp>
        <p:nvSpPr>
          <p:cNvPr id="2" name="Rectángulo 1"/>
          <p:cNvSpPr/>
          <p:nvPr/>
        </p:nvSpPr>
        <p:spPr>
          <a:xfrm>
            <a:off x="189066" y="1320037"/>
            <a:ext cx="8006157" cy="738664"/>
          </a:xfrm>
          <a:prstGeom prst="rect">
            <a:avLst/>
          </a:prstGeom>
        </p:spPr>
        <p:txBody>
          <a:bodyPr wrap="square">
            <a:spAutoFit/>
          </a:bodyPr>
          <a:lstStyle/>
          <a:p>
            <a:r>
              <a:rPr lang="en-GB" err="1"/>
              <a:t>Flest</a:t>
            </a:r>
            <a:r>
              <a:rPr lang="en-GB"/>
              <a:t> </a:t>
            </a:r>
            <a:r>
              <a:rPr lang="en-GB" err="1"/>
              <a:t>erum</a:t>
            </a:r>
            <a:r>
              <a:rPr lang="en-GB"/>
              <a:t> </a:t>
            </a:r>
            <a:r>
              <a:rPr lang="en-GB" err="1"/>
              <a:t>við</a:t>
            </a:r>
            <a:r>
              <a:rPr lang="en-GB"/>
              <a:t> </a:t>
            </a:r>
            <a:r>
              <a:rPr lang="en-GB" err="1"/>
              <a:t>á</a:t>
            </a:r>
            <a:r>
              <a:rPr lang="en-GB"/>
              <a:t> </a:t>
            </a:r>
            <a:r>
              <a:rPr lang="en-GB" err="1"/>
              <a:t>samfélagsmiðlum</a:t>
            </a:r>
            <a:r>
              <a:rPr lang="en-GB"/>
              <a:t> </a:t>
            </a:r>
            <a:r>
              <a:rPr lang="en-GB" err="1"/>
              <a:t>og</a:t>
            </a:r>
            <a:r>
              <a:rPr lang="en-GB"/>
              <a:t> </a:t>
            </a:r>
            <a:r>
              <a:rPr lang="en-GB" err="1"/>
              <a:t>þekkjum</a:t>
            </a:r>
            <a:r>
              <a:rPr lang="en-GB"/>
              <a:t> </a:t>
            </a:r>
            <a:r>
              <a:rPr lang="en-GB" err="1"/>
              <a:t>hvernig</a:t>
            </a:r>
            <a:r>
              <a:rPr lang="en-GB"/>
              <a:t> </a:t>
            </a:r>
            <a:r>
              <a:rPr lang="en-GB" err="1"/>
              <a:t>aðgangur</a:t>
            </a:r>
            <a:r>
              <a:rPr lang="en-GB"/>
              <a:t>/</a:t>
            </a:r>
            <a:r>
              <a:rPr lang="en-GB" err="1"/>
              <a:t>reikningur</a:t>
            </a:r>
            <a:r>
              <a:rPr lang="en-GB"/>
              <a:t> er </a:t>
            </a:r>
            <a:r>
              <a:rPr lang="en-GB" err="1"/>
              <a:t>stofnaður</a:t>
            </a:r>
            <a:r>
              <a:rPr lang="en-GB"/>
              <a:t> </a:t>
            </a:r>
            <a:r>
              <a:rPr lang="en-GB" err="1"/>
              <a:t>og</a:t>
            </a:r>
            <a:r>
              <a:rPr lang="en-GB"/>
              <a:t> </a:t>
            </a:r>
            <a:r>
              <a:rPr lang="en-GB" err="1"/>
              <a:t>efni</a:t>
            </a:r>
            <a:r>
              <a:rPr lang="en-GB"/>
              <a:t> sett inn. </a:t>
            </a:r>
            <a:r>
              <a:rPr lang="en-GB" err="1"/>
              <a:t>Hvort</a:t>
            </a:r>
            <a:r>
              <a:rPr lang="en-GB"/>
              <a:t> </a:t>
            </a:r>
            <a:r>
              <a:rPr lang="en-GB" err="1"/>
              <a:t>sem</a:t>
            </a:r>
            <a:r>
              <a:rPr lang="en-GB"/>
              <a:t> </a:t>
            </a:r>
            <a:r>
              <a:rPr lang="en-GB" err="1"/>
              <a:t>við</a:t>
            </a:r>
            <a:r>
              <a:rPr lang="en-GB"/>
              <a:t> </a:t>
            </a:r>
            <a:r>
              <a:rPr lang="en-GB" err="1"/>
              <a:t>viljum</a:t>
            </a:r>
            <a:r>
              <a:rPr lang="en-GB"/>
              <a:t> vera </a:t>
            </a:r>
            <a:r>
              <a:rPr lang="en-GB" err="1"/>
              <a:t>áhrifavaldar</a:t>
            </a:r>
            <a:r>
              <a:rPr lang="en-GB"/>
              <a:t>, </a:t>
            </a:r>
            <a:r>
              <a:rPr lang="en-GB" err="1"/>
              <a:t>hefðbundnir</a:t>
            </a:r>
            <a:r>
              <a:rPr lang="en-GB"/>
              <a:t> </a:t>
            </a:r>
            <a:r>
              <a:rPr lang="en-GB" err="1"/>
              <a:t>notendur</a:t>
            </a:r>
            <a:r>
              <a:rPr lang="en-GB"/>
              <a:t> </a:t>
            </a:r>
            <a:r>
              <a:rPr lang="en-GB" err="1"/>
              <a:t>eða</a:t>
            </a:r>
            <a:r>
              <a:rPr lang="en-GB"/>
              <a:t> </a:t>
            </a:r>
            <a:r>
              <a:rPr lang="en-GB" err="1"/>
              <a:t>ætlum</a:t>
            </a:r>
            <a:r>
              <a:rPr lang="en-GB"/>
              <a:t> </a:t>
            </a:r>
            <a:r>
              <a:rPr lang="en-GB" err="1"/>
              <a:t>að</a:t>
            </a:r>
            <a:r>
              <a:rPr lang="en-GB"/>
              <a:t> nota </a:t>
            </a:r>
            <a:r>
              <a:rPr lang="en-GB" err="1"/>
              <a:t>samskiptanet</a:t>
            </a:r>
            <a:r>
              <a:rPr lang="en-GB"/>
              <a:t> </a:t>
            </a:r>
            <a:r>
              <a:rPr lang="en-GB" err="1"/>
              <a:t>okkar</a:t>
            </a:r>
            <a:r>
              <a:rPr lang="en-GB"/>
              <a:t> </a:t>
            </a:r>
            <a:r>
              <a:rPr lang="en-GB" err="1"/>
              <a:t>í</a:t>
            </a:r>
            <a:r>
              <a:rPr lang="en-GB"/>
              <a:t> </a:t>
            </a:r>
            <a:r>
              <a:rPr lang="en-GB" err="1"/>
              <a:t>atvinnuskyni</a:t>
            </a:r>
            <a:r>
              <a:rPr lang="en-GB"/>
              <a:t>, </a:t>
            </a:r>
            <a:r>
              <a:rPr lang="en-GB" err="1"/>
              <a:t>þá</a:t>
            </a:r>
            <a:r>
              <a:rPr lang="en-GB"/>
              <a:t> er </a:t>
            </a:r>
            <a:r>
              <a:rPr lang="en-GB" err="1"/>
              <a:t>þetta</a:t>
            </a:r>
            <a:r>
              <a:rPr lang="en-GB"/>
              <a:t> </a:t>
            </a:r>
            <a:r>
              <a:rPr lang="en-GB" err="1"/>
              <a:t>ein</a:t>
            </a:r>
            <a:r>
              <a:rPr lang="en-GB"/>
              <a:t> </a:t>
            </a:r>
            <a:r>
              <a:rPr lang="en-GB" err="1"/>
              <a:t>besta</a:t>
            </a:r>
            <a:r>
              <a:rPr lang="en-GB"/>
              <a:t>, </a:t>
            </a:r>
            <a:r>
              <a:rPr lang="en-GB" err="1"/>
              <a:t>gjaldfrjálsa</a:t>
            </a:r>
            <a:r>
              <a:rPr lang="en-GB"/>
              <a:t> </a:t>
            </a:r>
            <a:r>
              <a:rPr lang="en-GB" err="1"/>
              <a:t>leiðin</a:t>
            </a:r>
            <a:r>
              <a:rPr lang="en-GB"/>
              <a:t> </a:t>
            </a:r>
            <a:r>
              <a:rPr lang="en-GB" err="1"/>
              <a:t>til</a:t>
            </a:r>
            <a:r>
              <a:rPr lang="en-GB"/>
              <a:t> </a:t>
            </a:r>
            <a:r>
              <a:rPr lang="en-GB" err="1"/>
              <a:t>að</a:t>
            </a:r>
            <a:r>
              <a:rPr lang="en-GB"/>
              <a:t> </a:t>
            </a:r>
            <a:r>
              <a:rPr lang="en-GB" err="1"/>
              <a:t>hafa</a:t>
            </a:r>
            <a:r>
              <a:rPr lang="en-GB"/>
              <a:t> </a:t>
            </a:r>
            <a:r>
              <a:rPr lang="en-GB" err="1"/>
              <a:t>áhrif</a:t>
            </a:r>
            <a:r>
              <a:rPr lang="en-GB"/>
              <a:t>. </a:t>
            </a:r>
            <a:endParaRPr lang="en-GB">
              <a:solidFill>
                <a:srgbClr val="0E101A"/>
              </a:solidFill>
              <a:effectLst/>
              <a:latin typeface="Calibri" panose="020F0502020204030204" pitchFamily="34" charset="0"/>
              <a:cs typeface="Calibri" panose="020F0502020204030204" pitchFamily="34" charset="0"/>
            </a:endParaRPr>
          </a:p>
        </p:txBody>
      </p:sp>
      <p:sp>
        <p:nvSpPr>
          <p:cNvPr id="3" name="Rectángulo 2"/>
          <p:cNvSpPr/>
          <p:nvPr/>
        </p:nvSpPr>
        <p:spPr>
          <a:xfrm>
            <a:off x="189066" y="2163435"/>
            <a:ext cx="5825634" cy="523220"/>
          </a:xfrm>
          <a:prstGeom prst="rect">
            <a:avLst/>
          </a:prstGeom>
        </p:spPr>
        <p:txBody>
          <a:bodyPr wrap="none">
            <a:spAutoFit/>
          </a:bodyPr>
          <a:lstStyle/>
          <a:p>
            <a:pPr marL="285750" indent="-285750">
              <a:buFont typeface="Arial" panose="020B0604020202020204" pitchFamily="34" charset="0"/>
              <a:buChar char="•"/>
            </a:pPr>
            <a:r>
              <a:rPr lang="en-GB" err="1">
                <a:latin typeface="Calibri" panose="020F0502020204030204" pitchFamily="34" charset="0"/>
                <a:cs typeface="Calibri" panose="020F0502020204030204" pitchFamily="34" charset="0"/>
              </a:rPr>
              <a:t>Stjórnun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samfélagsmiðla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greiningar</a:t>
            </a:r>
            <a:r>
              <a:rPr lang="en-GB">
                <a:latin typeface="Calibri" panose="020F0502020204030204" pitchFamily="34" charset="0"/>
                <a:cs typeface="Calibri" panose="020F0502020204030204" pitchFamily="34" charset="0"/>
              </a:rPr>
              <a:t>: </a:t>
            </a:r>
            <a:r>
              <a:rPr lang="es-ES" b="1" err="1">
                <a:solidFill>
                  <a:schemeClr val="tx1"/>
                </a:solidFill>
                <a:latin typeface="Calibri" panose="020F0502020204030204" pitchFamily="34" charset="0"/>
                <a:cs typeface="Calibri" panose="020F0502020204030204" pitchFamily="34" charset="0"/>
              </a:rPr>
              <a:t>HootSuite</a:t>
            </a:r>
            <a:r>
              <a:rPr lang="es-ES">
                <a:solidFill>
                  <a:schemeClr val="tx1"/>
                </a:solidFill>
                <a:latin typeface="Calibri" panose="020F0502020204030204" pitchFamily="34" charset="0"/>
                <a:cs typeface="Calibri" panose="020F0502020204030204" pitchFamily="34" charset="0"/>
              </a:rPr>
              <a:t>. </a:t>
            </a:r>
            <a:r>
              <a:rPr lang="es-ES">
                <a:solidFill>
                  <a:schemeClr val="tx1"/>
                </a:solidFill>
                <a:latin typeface="Calibri" panose="020F0502020204030204" pitchFamily="34" charset="0"/>
                <a:cs typeface="Calibri" panose="020F0502020204030204" pitchFamily="34" charset="0"/>
                <a:hlinkClick r:id="rId3"/>
              </a:rPr>
              <a:t>https://hootsuite.com</a:t>
            </a:r>
            <a:endParaRPr lang="es-ES">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a:p>
        </p:txBody>
      </p:sp>
      <p:sp>
        <p:nvSpPr>
          <p:cNvPr id="4" name="Rectángulo 3"/>
          <p:cNvSpPr/>
          <p:nvPr/>
        </p:nvSpPr>
        <p:spPr>
          <a:xfrm>
            <a:off x="5491640" y="2791389"/>
            <a:ext cx="2294207" cy="954107"/>
          </a:xfrm>
          <a:prstGeom prst="rect">
            <a:avLst/>
          </a:prstGeom>
        </p:spPr>
        <p:txBody>
          <a:bodyPr wrap="square">
            <a:spAutoFit/>
          </a:bodyPr>
          <a:lstStyle/>
          <a:p>
            <a:r>
              <a:rPr lang="en-GB">
                <a:latin typeface="Calibri" panose="020F0502020204030204" pitchFamily="34" charset="0"/>
                <a:cs typeface="Calibri" panose="020F0502020204030204" pitchFamily="34" charset="0"/>
              </a:rPr>
              <a:t>Gott er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byrja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nota </a:t>
            </a:r>
            <a:r>
              <a:rPr lang="en-GB" err="1">
                <a:latin typeface="Calibri" panose="020F0502020204030204" pitchFamily="34" charset="0"/>
                <a:cs typeface="Calibri" panose="020F0502020204030204" pitchFamily="34" charset="0"/>
              </a:rPr>
              <a:t>ókeypis</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útgáfuna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þar</a:t>
            </a:r>
            <a:r>
              <a:rPr lang="en-GB">
                <a:latin typeface="Calibri" panose="020F0502020204030204" pitchFamily="34" charset="0"/>
                <a:cs typeface="Calibri" panose="020F0502020204030204" pitchFamily="34" charset="0"/>
              </a:rPr>
              <a:t> er </a:t>
            </a:r>
            <a:r>
              <a:rPr lang="en-GB" err="1">
                <a:latin typeface="Calibri" panose="020F0502020204030204" pitchFamily="34" charset="0"/>
                <a:cs typeface="Calibri" panose="020F0502020204030204" pitchFamily="34" charset="0"/>
              </a:rPr>
              <a:t>hægt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stýra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allt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tveimur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samfélagsmiðlum</a:t>
            </a:r>
            <a:r>
              <a:rPr lang="en-GB">
                <a:latin typeface="Calibri" panose="020F0502020204030204" pitchFamily="34" charset="0"/>
                <a:cs typeface="Calibri" panose="020F0502020204030204" pitchFamily="34" charset="0"/>
              </a:rPr>
              <a:t>.</a:t>
            </a:r>
          </a:p>
        </p:txBody>
      </p:sp>
      <p:pic>
        <p:nvPicPr>
          <p:cNvPr id="5" name="Imagen 4"/>
          <p:cNvPicPr>
            <a:picLocks noChangeAspect="1"/>
          </p:cNvPicPr>
          <p:nvPr/>
        </p:nvPicPr>
        <p:blipFill>
          <a:blip r:embed="rId4"/>
          <a:stretch>
            <a:fillRect/>
          </a:stretch>
        </p:blipFill>
        <p:spPr>
          <a:xfrm>
            <a:off x="605017" y="2547312"/>
            <a:ext cx="4114902" cy="2090800"/>
          </a:xfrm>
          <a:prstGeom prst="rect">
            <a:avLst/>
          </a:prstGeom>
        </p:spPr>
      </p:pic>
      <p:sp>
        <p:nvSpPr>
          <p:cNvPr id="8" name="Google Shape;101;p12"/>
          <p:cNvSpPr txBox="1">
            <a:spLocks/>
          </p:cNvSpPr>
          <p:nvPr/>
        </p:nvSpPr>
        <p:spPr>
          <a:xfrm>
            <a:off x="27122" y="82502"/>
            <a:ext cx="4939435"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1414941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241362" y="1141281"/>
            <a:ext cx="5444418" cy="1223285"/>
          </a:xfrm>
          <a:prstGeom prst="rect">
            <a:avLst/>
          </a:prstGeom>
        </p:spPr>
        <p:txBody>
          <a:bodyPr spcFirstLastPara="1" wrap="square" lIns="91425" tIns="91425" rIns="91425" bIns="91425" anchor="t" anchorCtr="0">
            <a:noAutofit/>
          </a:bodyPr>
          <a:lstStyle/>
          <a:p>
            <a:pPr marL="0" indent="0">
              <a:spcBef>
                <a:spcPts val="0"/>
              </a:spcBef>
              <a:buClr>
                <a:schemeClr val="dk1"/>
              </a:buClr>
              <a:buSzPts val="1100"/>
              <a:buNone/>
            </a:pPr>
            <a:r>
              <a:rPr lang="en-GB" sz="1400">
                <a:solidFill>
                  <a:srgbClr val="2ABBAD"/>
                </a:solidFill>
                <a:latin typeface="Calibri"/>
                <a:cs typeface="Calibri"/>
              </a:rPr>
              <a:t>1. </a:t>
            </a:r>
            <a:r>
              <a:rPr lang="en-GB" sz="1400" err="1">
                <a:solidFill>
                  <a:srgbClr val="2ABBAD"/>
                </a:solidFill>
                <a:latin typeface="Calibri"/>
                <a:cs typeface="Calibri"/>
              </a:rPr>
              <a:t>hluti</a:t>
            </a:r>
            <a:r>
              <a:rPr lang="en-GB" sz="1400">
                <a:solidFill>
                  <a:srgbClr val="2ABBAD"/>
                </a:solidFill>
                <a:latin typeface="Calibri"/>
                <a:cs typeface="Calibri"/>
              </a:rPr>
              <a:t> </a:t>
            </a:r>
            <a:r>
              <a:rPr lang="en-GB" sz="1400" err="1">
                <a:solidFill>
                  <a:schemeClr val="tx1"/>
                </a:solidFill>
                <a:latin typeface="Calibri"/>
                <a:cs typeface="Calibri"/>
              </a:rPr>
              <a:t>Að</a:t>
            </a:r>
            <a:r>
              <a:rPr lang="en-GB" sz="1400">
                <a:solidFill>
                  <a:schemeClr val="tx1"/>
                </a:solidFill>
                <a:latin typeface="Calibri"/>
                <a:cs typeface="Calibri"/>
              </a:rPr>
              <a:t> </a:t>
            </a:r>
            <a:r>
              <a:rPr lang="en-GB" sz="1400" err="1">
                <a:solidFill>
                  <a:schemeClr val="tx1"/>
                </a:solidFill>
                <a:latin typeface="Calibri"/>
                <a:cs typeface="Calibri"/>
              </a:rPr>
              <a:t>koma</a:t>
            </a:r>
            <a:r>
              <a:rPr lang="en-GB" sz="1400">
                <a:solidFill>
                  <a:schemeClr val="tx1"/>
                </a:solidFill>
                <a:latin typeface="Calibri"/>
                <a:cs typeface="Calibri"/>
              </a:rPr>
              <a:t> </a:t>
            </a:r>
            <a:r>
              <a:rPr lang="en-GB" sz="1400" err="1">
                <a:solidFill>
                  <a:schemeClr val="tx1"/>
                </a:solidFill>
                <a:latin typeface="Calibri"/>
                <a:cs typeface="Calibri"/>
              </a:rPr>
              <a:t>fyrirtækinu</a:t>
            </a:r>
            <a:r>
              <a:rPr lang="en-GB" sz="1400">
                <a:solidFill>
                  <a:schemeClr val="tx1"/>
                </a:solidFill>
                <a:latin typeface="Calibri"/>
                <a:cs typeface="Calibri"/>
              </a:rPr>
              <a:t> </a:t>
            </a:r>
            <a:r>
              <a:rPr lang="en-GB" sz="1400" err="1">
                <a:solidFill>
                  <a:schemeClr val="tx1"/>
                </a:solidFill>
                <a:latin typeface="Calibri"/>
                <a:cs typeface="Calibri"/>
              </a:rPr>
              <a:t>þínu</a:t>
            </a:r>
            <a:r>
              <a:rPr lang="en-GB" sz="1400">
                <a:solidFill>
                  <a:schemeClr val="tx1"/>
                </a:solidFill>
                <a:latin typeface="Calibri"/>
                <a:cs typeface="Calibri"/>
              </a:rPr>
              <a:t> á </a:t>
            </a:r>
            <a:r>
              <a:rPr lang="en-GB" sz="1400" err="1">
                <a:solidFill>
                  <a:schemeClr val="tx1"/>
                </a:solidFill>
                <a:latin typeface="Calibri"/>
                <a:cs typeface="Calibri"/>
              </a:rPr>
              <a:t>netið</a:t>
            </a:r>
            <a:r>
              <a:rPr lang="en-GB" sz="1400">
                <a:solidFill>
                  <a:schemeClr val="tx1"/>
                </a:solidFill>
                <a:latin typeface="Calibri"/>
                <a:cs typeface="Calibri"/>
              </a:rPr>
              <a:t>. </a:t>
            </a:r>
            <a:endParaRPr lang="en-GB" sz="140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endParaRPr lang="en-GB" sz="1400">
              <a:solidFill>
                <a:schemeClr val="tx1"/>
              </a:solidFill>
              <a:latin typeface="Calibri" panose="020F0502020204030204" pitchFamily="34" charset="0"/>
              <a:cs typeface="Calibri" panose="020F0502020204030204" pitchFamily="34" charset="0"/>
            </a:endParaRPr>
          </a:p>
          <a:p>
            <a:pPr marL="0" indent="0">
              <a:spcBef>
                <a:spcPts val="0"/>
              </a:spcBef>
              <a:buClr>
                <a:schemeClr val="dk1"/>
              </a:buClr>
              <a:buSzPts val="1100"/>
              <a:buNone/>
            </a:pPr>
            <a:r>
              <a:rPr lang="en-GB" sz="1400">
                <a:solidFill>
                  <a:schemeClr val="tx1"/>
                </a:solidFill>
                <a:latin typeface="Calibri"/>
                <a:cs typeface="Calibri"/>
              </a:rPr>
              <a:t>1.1 </a:t>
            </a:r>
            <a:r>
              <a:rPr lang="en-GB" sz="1400" err="1">
                <a:solidFill>
                  <a:schemeClr val="tx1"/>
                </a:solidFill>
                <a:latin typeface="Calibri"/>
                <a:cs typeface="Calibri"/>
              </a:rPr>
              <a:t>Að</a:t>
            </a:r>
            <a:r>
              <a:rPr lang="en-GB" sz="1400">
                <a:solidFill>
                  <a:schemeClr val="tx1"/>
                </a:solidFill>
                <a:latin typeface="Calibri"/>
                <a:cs typeface="Calibri"/>
              </a:rPr>
              <a:t> </a:t>
            </a:r>
            <a:r>
              <a:rPr lang="en-GB" sz="1400" err="1">
                <a:solidFill>
                  <a:schemeClr val="tx1"/>
                </a:solidFill>
                <a:latin typeface="Calibri"/>
                <a:cs typeface="Calibri"/>
              </a:rPr>
              <a:t>búa</a:t>
            </a:r>
            <a:r>
              <a:rPr lang="en-GB" sz="1400">
                <a:solidFill>
                  <a:schemeClr val="tx1"/>
                </a:solidFill>
                <a:latin typeface="Calibri"/>
                <a:cs typeface="Calibri"/>
              </a:rPr>
              <a:t> </a:t>
            </a:r>
            <a:r>
              <a:rPr lang="en-GB" sz="1400" err="1">
                <a:solidFill>
                  <a:schemeClr val="tx1"/>
                </a:solidFill>
                <a:latin typeface="Calibri"/>
                <a:cs typeface="Calibri"/>
              </a:rPr>
              <a:t>til</a:t>
            </a:r>
            <a:r>
              <a:rPr lang="en-GB" sz="1400">
                <a:solidFill>
                  <a:schemeClr val="tx1"/>
                </a:solidFill>
                <a:latin typeface="Calibri"/>
                <a:cs typeface="Calibri"/>
              </a:rPr>
              <a:t> </a:t>
            </a:r>
            <a:r>
              <a:rPr lang="en-GB" sz="1400" err="1">
                <a:solidFill>
                  <a:schemeClr val="tx1"/>
                </a:solidFill>
                <a:latin typeface="Calibri"/>
                <a:cs typeface="Calibri"/>
              </a:rPr>
              <a:t>vandað</a:t>
            </a:r>
            <a:r>
              <a:rPr lang="en-GB" sz="1400">
                <a:solidFill>
                  <a:schemeClr val="tx1"/>
                </a:solidFill>
                <a:latin typeface="Calibri"/>
                <a:cs typeface="Calibri"/>
              </a:rPr>
              <a:t> </a:t>
            </a:r>
            <a:r>
              <a:rPr lang="en-GB" sz="1400" err="1">
                <a:solidFill>
                  <a:schemeClr val="tx1"/>
                </a:solidFill>
                <a:latin typeface="Calibri"/>
                <a:cs typeface="Calibri"/>
              </a:rPr>
              <a:t>efni</a:t>
            </a:r>
            <a:r>
              <a:rPr lang="en-GB" sz="1400">
                <a:solidFill>
                  <a:schemeClr val="tx1"/>
                </a:solidFill>
                <a:latin typeface="Calibri"/>
                <a:cs typeface="Calibri"/>
              </a:rPr>
              <a:t> </a:t>
            </a:r>
          </a:p>
          <a:p>
            <a:pPr marL="0" lvl="0" indent="0">
              <a:spcBef>
                <a:spcPts val="0"/>
              </a:spcBef>
              <a:buClr>
                <a:schemeClr val="dk1"/>
              </a:buClr>
              <a:buSzPts val="1100"/>
              <a:buNone/>
            </a:pPr>
            <a:endParaRPr lang="en-GB" sz="140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a:solidFill>
                  <a:schemeClr val="tx1"/>
                </a:solidFill>
                <a:latin typeface="Calibri"/>
                <a:cs typeface="Calibri"/>
              </a:rPr>
              <a:t>1.2 </a:t>
            </a:r>
            <a:r>
              <a:rPr lang="en-GB" sz="1400" err="1">
                <a:solidFill>
                  <a:schemeClr val="tx1"/>
                </a:solidFill>
                <a:latin typeface="Calibri"/>
                <a:cs typeface="Calibri"/>
              </a:rPr>
              <a:t>Vefsíða</a:t>
            </a:r>
            <a:r>
              <a:rPr lang="en-GB" sz="1400">
                <a:solidFill>
                  <a:schemeClr val="tx1"/>
                </a:solidFill>
                <a:latin typeface="Calibri"/>
                <a:cs typeface="Calibri"/>
              </a:rPr>
              <a:t> / </a:t>
            </a:r>
            <a:r>
              <a:rPr lang="en-GB" sz="1400" err="1">
                <a:solidFill>
                  <a:schemeClr val="tx1"/>
                </a:solidFill>
                <a:latin typeface="Calibri"/>
                <a:cs typeface="Calibri"/>
              </a:rPr>
              <a:t>blogg</a:t>
            </a:r>
            <a:r>
              <a:rPr lang="en-GB" sz="1400">
                <a:solidFill>
                  <a:schemeClr val="tx1"/>
                </a:solidFill>
                <a:latin typeface="Calibri"/>
                <a:cs typeface="Calibri"/>
              </a:rPr>
              <a:t> / </a:t>
            </a:r>
            <a:r>
              <a:rPr lang="en-GB" sz="1400" err="1">
                <a:solidFill>
                  <a:schemeClr val="tx1"/>
                </a:solidFill>
                <a:latin typeface="Calibri"/>
                <a:cs typeface="Calibri"/>
              </a:rPr>
              <a:t>vefverslun</a:t>
            </a:r>
            <a:endParaRPr lang="en-GB" sz="1400" err="1">
              <a:solidFill>
                <a:schemeClr val="tx1"/>
              </a:solidFill>
              <a:latin typeface="Calibri" panose="020F0502020204030204" pitchFamily="34" charset="0"/>
              <a:cs typeface="Calibri" panose="020F0502020204030204" pitchFamily="34" charset="0"/>
            </a:endParaRPr>
          </a:p>
          <a:p>
            <a:pPr marL="742950" lvl="1" indent="-285750">
              <a:buClr>
                <a:schemeClr val="dk1"/>
              </a:buClr>
              <a:buSzPts val="1100"/>
              <a:buFont typeface="Arial" panose="020B0604020202020204" pitchFamily="34" charset="0"/>
              <a:buChar char="•"/>
            </a:pPr>
            <a:r>
              <a:rPr lang="es-ES" sz="1400" err="1">
                <a:solidFill>
                  <a:schemeClr val="tx1"/>
                </a:solidFill>
                <a:latin typeface="Calibri" panose="020F0502020204030204" pitchFamily="34" charset="0"/>
                <a:cs typeface="Calibri" panose="020F0502020204030204" pitchFamily="34" charset="0"/>
              </a:rPr>
              <a:t>Vefsíða</a:t>
            </a:r>
            <a:endParaRPr lang="es-ES" sz="1400">
              <a:solidFill>
                <a:schemeClr val="tx1"/>
              </a:solidFill>
              <a:latin typeface="Calibri" panose="020F0502020204030204" pitchFamily="34" charset="0"/>
              <a:cs typeface="Calibri" panose="020F0502020204030204" pitchFamily="34" charset="0"/>
            </a:endParaRPr>
          </a:p>
          <a:p>
            <a:pPr marL="742950" lvl="1" indent="-285750">
              <a:buClr>
                <a:schemeClr val="dk1"/>
              </a:buClr>
              <a:buSzPts val="1100"/>
              <a:buFont typeface="Arial" panose="020B0604020202020204" pitchFamily="34" charset="0"/>
              <a:buChar char="•"/>
            </a:pPr>
            <a:r>
              <a:rPr lang="es-ES" sz="1400" err="1">
                <a:solidFill>
                  <a:schemeClr val="tx1"/>
                </a:solidFill>
                <a:latin typeface="Calibri" panose="020F0502020204030204" pitchFamily="34" charset="0"/>
                <a:cs typeface="Calibri" panose="020F0502020204030204" pitchFamily="34" charset="0"/>
              </a:rPr>
              <a:t>Blogg</a:t>
            </a:r>
            <a:endParaRPr lang="es-ES" sz="1400">
              <a:solidFill>
                <a:schemeClr val="tx1"/>
              </a:solidFill>
              <a:latin typeface="Calibri" panose="020F0502020204030204" pitchFamily="34" charset="0"/>
              <a:cs typeface="Calibri" panose="020F0502020204030204" pitchFamily="34" charset="0"/>
            </a:endParaRPr>
          </a:p>
          <a:p>
            <a:pPr marL="742950" lvl="1" indent="-285750">
              <a:buClr>
                <a:schemeClr val="dk1"/>
              </a:buClr>
              <a:buSzPts val="1100"/>
              <a:buFont typeface="Arial" panose="020B0604020202020204" pitchFamily="34" charset="0"/>
              <a:buChar char="•"/>
            </a:pPr>
            <a:r>
              <a:rPr lang="es-ES" sz="1400" err="1">
                <a:solidFill>
                  <a:schemeClr val="tx1"/>
                </a:solidFill>
                <a:latin typeface="Calibri"/>
                <a:cs typeface="Calibri"/>
              </a:rPr>
              <a:t>Vefverslun</a:t>
            </a:r>
            <a:endParaRPr lang="es-ES" sz="1400" err="1">
              <a:solidFill>
                <a:schemeClr val="tx1"/>
              </a:solidFill>
              <a:latin typeface="Calibri" panose="020F0502020204030204" pitchFamily="34" charset="0"/>
              <a:cs typeface="Calibri" panose="020F0502020204030204" pitchFamily="34" charset="0"/>
            </a:endParaRPr>
          </a:p>
          <a:p>
            <a:pPr marL="742950" lvl="1" indent="-285750">
              <a:buClr>
                <a:schemeClr val="dk1"/>
              </a:buClr>
              <a:buSzPts val="1100"/>
              <a:buFont typeface="Arial" panose="020B0604020202020204" pitchFamily="34" charset="0"/>
              <a:buChar char="•"/>
            </a:pPr>
            <a:endParaRPr lang="en-GB" sz="1400">
              <a:solidFill>
                <a:schemeClr val="tx1"/>
              </a:solidFill>
              <a:latin typeface="Calibri" panose="020F0502020204030204" pitchFamily="34" charset="0"/>
              <a:cs typeface="Calibri" panose="020F0502020204030204" pitchFamily="34" charset="0"/>
            </a:endParaRPr>
          </a:p>
          <a:p>
            <a:pPr marL="0" lvl="0" indent="0">
              <a:spcBef>
                <a:spcPts val="0"/>
              </a:spcBef>
              <a:buClr>
                <a:schemeClr val="dk1"/>
              </a:buClr>
              <a:buSzPts val="1100"/>
              <a:buNone/>
            </a:pPr>
            <a:r>
              <a:rPr lang="en-GB" sz="1400">
                <a:solidFill>
                  <a:schemeClr val="tx1"/>
                </a:solidFill>
                <a:latin typeface="Calibri"/>
                <a:cs typeface="Calibri"/>
              </a:rPr>
              <a:t>1.3 </a:t>
            </a:r>
            <a:r>
              <a:rPr lang="en-GB" sz="1400" err="1">
                <a:solidFill>
                  <a:schemeClr val="tx1"/>
                </a:solidFill>
                <a:latin typeface="Calibri"/>
                <a:cs typeface="Calibri"/>
              </a:rPr>
              <a:t>Samfélagsmiðlar</a:t>
            </a:r>
            <a:endParaRPr lang="en-GB" sz="1400">
              <a:solidFill>
                <a:schemeClr val="tx1"/>
              </a:solidFill>
              <a:latin typeface="Calibri"/>
              <a:cs typeface="Calibri"/>
            </a:endParaRPr>
          </a:p>
          <a:p>
            <a:pPr marL="0" lvl="0" indent="0">
              <a:spcBef>
                <a:spcPts val="0"/>
              </a:spcBef>
              <a:buClr>
                <a:schemeClr val="dk1"/>
              </a:buClr>
              <a:buSzPts val="1100"/>
              <a:buNone/>
            </a:pPr>
            <a:endParaRPr lang="en-GB" sz="140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sz="1400">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sz="1200">
              <a:latin typeface="Calibri" panose="020F0502020204030204" pitchFamily="34" charset="0"/>
              <a:cs typeface="Calibri" panose="020F0502020204030204" pitchFamily="34" charset="0"/>
            </a:endParaRPr>
          </a:p>
          <a:p>
            <a:pPr marL="0" lvl="0" indent="0" algn="l" rtl="0">
              <a:spcBef>
                <a:spcPts val="600"/>
              </a:spcBef>
              <a:spcAft>
                <a:spcPts val="0"/>
              </a:spcAft>
              <a:buNone/>
            </a:pPr>
            <a:endParaRPr sz="1200"/>
          </a:p>
        </p:txBody>
      </p:sp>
      <p:sp>
        <p:nvSpPr>
          <p:cNvPr id="101" name="Google Shape;101;p12"/>
          <p:cNvSpPr txBox="1">
            <a:spLocks noGrp="1"/>
          </p:cNvSpPr>
          <p:nvPr>
            <p:ph type="title" idx="4294967295"/>
          </p:nvPr>
        </p:nvSpPr>
        <p:spPr>
          <a:xfrm>
            <a:off x="27122" y="82502"/>
            <a:ext cx="7369175" cy="55001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err="1">
                <a:solidFill>
                  <a:schemeClr val="tx1"/>
                </a:solidFill>
              </a:rPr>
              <a:t>Efnisyfirlit</a:t>
            </a:r>
            <a:endParaRPr sz="2200">
              <a:solidFill>
                <a:schemeClr val="tx1"/>
              </a:solidFill>
            </a:endParaRPr>
          </a:p>
        </p:txBody>
      </p:sp>
      <p:sp>
        <p:nvSpPr>
          <p:cNvPr id="4" name="Rectángulo 3"/>
          <p:cNvSpPr/>
          <p:nvPr/>
        </p:nvSpPr>
        <p:spPr>
          <a:xfrm>
            <a:off x="4621944" y="2571750"/>
            <a:ext cx="3683283" cy="1600438"/>
          </a:xfrm>
          <a:prstGeom prst="rect">
            <a:avLst/>
          </a:prstGeom>
        </p:spPr>
        <p:txBody>
          <a:bodyPr wrap="square" lIns="91440" tIns="45720" rIns="91440" bIns="45720" anchor="t">
            <a:spAutoFit/>
          </a:bodyPr>
          <a:lstStyle/>
          <a:p>
            <a:pPr marL="0" lvl="0" indent="0">
              <a:buClr>
                <a:schemeClr val="dk1"/>
              </a:buClr>
              <a:buSzPts val="1100"/>
              <a:buNone/>
            </a:pPr>
            <a:r>
              <a:rPr lang="en-GB">
                <a:solidFill>
                  <a:srgbClr val="2ABBAD"/>
                </a:solidFill>
                <a:latin typeface="Calibri"/>
                <a:cs typeface="Calibri"/>
              </a:rPr>
              <a:t>2. </a:t>
            </a:r>
            <a:r>
              <a:rPr lang="en-GB" err="1">
                <a:solidFill>
                  <a:srgbClr val="2ABBAD"/>
                </a:solidFill>
                <a:latin typeface="Calibri"/>
                <a:cs typeface="Calibri"/>
              </a:rPr>
              <a:t>hluti</a:t>
            </a:r>
            <a:r>
              <a:rPr lang="en-GB">
                <a:solidFill>
                  <a:srgbClr val="2ABBAD"/>
                </a:solidFill>
                <a:latin typeface="Calibri"/>
                <a:cs typeface="Calibri"/>
              </a:rPr>
              <a:t> </a:t>
            </a:r>
            <a:r>
              <a:rPr lang="en-GB" err="1">
                <a:solidFill>
                  <a:schemeClr val="tx1"/>
                </a:solidFill>
                <a:latin typeface="Calibri"/>
                <a:cs typeface="Calibri"/>
              </a:rPr>
              <a:t>Samfélagsmiðlastefna</a:t>
            </a:r>
            <a:endParaRPr lang="en-GB">
              <a:solidFill>
                <a:schemeClr val="tx1"/>
              </a:solidFill>
              <a:latin typeface="Calibri"/>
              <a:cs typeface="Calibri"/>
            </a:endParaRPr>
          </a:p>
          <a:p>
            <a:pPr marL="0" lvl="0" indent="0">
              <a:buClr>
                <a:schemeClr val="dk1"/>
              </a:buClr>
              <a:buSzPts val="1100"/>
              <a:buNone/>
            </a:pPr>
            <a:endParaRPr lang="en-GB">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a:solidFill>
                  <a:schemeClr val="tx1"/>
                </a:solidFill>
                <a:latin typeface="Calibri"/>
                <a:cs typeface="Calibri"/>
              </a:rPr>
              <a:t>2.1 </a:t>
            </a:r>
            <a:r>
              <a:rPr lang="en-GB" err="1">
                <a:solidFill>
                  <a:schemeClr val="tx1"/>
                </a:solidFill>
                <a:latin typeface="Calibri"/>
                <a:cs typeface="Calibri"/>
              </a:rPr>
              <a:t>Gerð</a:t>
            </a:r>
            <a:r>
              <a:rPr lang="en-GB">
                <a:solidFill>
                  <a:schemeClr val="tx1"/>
                </a:solidFill>
                <a:latin typeface="Calibri"/>
                <a:cs typeface="Calibri"/>
              </a:rPr>
              <a:t> </a:t>
            </a:r>
            <a:r>
              <a:rPr lang="en-GB" err="1">
                <a:solidFill>
                  <a:schemeClr val="tx1"/>
                </a:solidFill>
                <a:latin typeface="Calibri"/>
                <a:cs typeface="Calibri"/>
              </a:rPr>
              <a:t>samfélagsmiðlastefnu</a:t>
            </a:r>
            <a:endParaRPr lang="en-GB" err="1">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endParaRPr lang="en-GB">
              <a:solidFill>
                <a:schemeClr val="tx1"/>
              </a:solidFill>
              <a:latin typeface="Calibri" panose="020F0502020204030204" pitchFamily="34" charset="0"/>
              <a:cs typeface="Calibri" panose="020F0502020204030204" pitchFamily="34" charset="0"/>
            </a:endParaRPr>
          </a:p>
          <a:p>
            <a:pPr>
              <a:buClr>
                <a:schemeClr val="dk1"/>
              </a:buClr>
              <a:buSzPts val="1100"/>
            </a:pPr>
            <a:r>
              <a:rPr lang="en-GB">
                <a:solidFill>
                  <a:schemeClr val="tx1"/>
                </a:solidFill>
                <a:latin typeface="Calibri"/>
                <a:cs typeface="Calibri"/>
              </a:rPr>
              <a:t>2.2 </a:t>
            </a:r>
            <a:r>
              <a:rPr lang="en-GB" err="1">
                <a:solidFill>
                  <a:schemeClr val="tx1"/>
                </a:solidFill>
                <a:latin typeface="Calibri"/>
                <a:cs typeface="Calibri"/>
              </a:rPr>
              <a:t>Rétti</a:t>
            </a:r>
            <a:r>
              <a:rPr lang="en-GB">
                <a:solidFill>
                  <a:schemeClr val="tx1"/>
                </a:solidFill>
                <a:latin typeface="Calibri"/>
                <a:cs typeface="Calibri"/>
              </a:rPr>
              <a:t> </a:t>
            </a:r>
            <a:r>
              <a:rPr lang="en-GB" err="1">
                <a:solidFill>
                  <a:schemeClr val="tx1"/>
                </a:solidFill>
                <a:latin typeface="Calibri"/>
                <a:cs typeface="Calibri"/>
              </a:rPr>
              <a:t>vettvangurinn</a:t>
            </a:r>
            <a:r>
              <a:rPr lang="en-GB">
                <a:solidFill>
                  <a:schemeClr val="tx1"/>
                </a:solidFill>
                <a:latin typeface="Calibri"/>
                <a:cs typeface="Calibri"/>
              </a:rPr>
              <a:t>/</a:t>
            </a:r>
            <a:r>
              <a:rPr lang="en-GB" err="1">
                <a:solidFill>
                  <a:schemeClr val="tx1"/>
                </a:solidFill>
                <a:latin typeface="Calibri"/>
                <a:cs typeface="Calibri"/>
              </a:rPr>
              <a:t>sniðið</a:t>
            </a:r>
            <a:r>
              <a:rPr lang="en-GB">
                <a:solidFill>
                  <a:schemeClr val="tx1"/>
                </a:solidFill>
                <a:latin typeface="Calibri"/>
                <a:cs typeface="Calibri"/>
              </a:rPr>
              <a:t> </a:t>
            </a:r>
          </a:p>
          <a:p>
            <a:pPr>
              <a:buClr>
                <a:schemeClr val="dk1"/>
              </a:buClr>
              <a:buSzPts val="1100"/>
            </a:pPr>
            <a:endParaRPr lang="en-GB">
              <a:solidFill>
                <a:schemeClr val="tx1"/>
              </a:solidFill>
              <a:latin typeface="Calibri" panose="020F0502020204030204" pitchFamily="34" charset="0"/>
              <a:cs typeface="Calibri" panose="020F0502020204030204" pitchFamily="34" charset="0"/>
            </a:endParaRPr>
          </a:p>
          <a:p>
            <a:pPr marL="0" lvl="0" indent="0">
              <a:buClr>
                <a:schemeClr val="dk1"/>
              </a:buClr>
              <a:buSzPts val="1100"/>
              <a:buNone/>
            </a:pPr>
            <a:r>
              <a:rPr lang="en-GB">
                <a:solidFill>
                  <a:schemeClr val="tx1"/>
                </a:solidFill>
                <a:latin typeface="Calibri"/>
                <a:cs typeface="Calibri"/>
              </a:rPr>
              <a:t>2.3 </a:t>
            </a:r>
            <a:r>
              <a:rPr lang="en-GB" err="1">
                <a:solidFill>
                  <a:schemeClr val="tx1"/>
                </a:solidFill>
                <a:latin typeface="Calibri"/>
                <a:cs typeface="Calibri"/>
              </a:rPr>
              <a:t>Rétti</a:t>
            </a:r>
            <a:r>
              <a:rPr lang="en-GB">
                <a:solidFill>
                  <a:schemeClr val="tx1"/>
                </a:solidFill>
                <a:latin typeface="Calibri"/>
                <a:cs typeface="Calibri"/>
              </a:rPr>
              <a:t> </a:t>
            </a:r>
            <a:r>
              <a:rPr lang="en-GB" err="1">
                <a:solidFill>
                  <a:schemeClr val="tx1"/>
                </a:solidFill>
                <a:latin typeface="Calibri"/>
                <a:cs typeface="Calibri"/>
              </a:rPr>
              <a:t>farvegurinn</a:t>
            </a:r>
            <a:r>
              <a:rPr lang="en-GB">
                <a:solidFill>
                  <a:schemeClr val="tx1"/>
                </a:solidFill>
                <a:latin typeface="Calibri"/>
                <a:cs typeface="Calibri"/>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Samfélagsmiðlar</a:t>
            </a:r>
            <a:endParaRPr lang="en-GB" sz="1600"/>
          </a:p>
          <a:p>
            <a:pPr marL="0" indent="0">
              <a:buNone/>
            </a:pPr>
            <a:r>
              <a:rPr lang="en-GB" sz="1400">
                <a:solidFill>
                  <a:schemeClr val="tx1"/>
                </a:solidFill>
                <a:latin typeface="Calibri" panose="020F0502020204030204" pitchFamily="34" charset="0"/>
                <a:cs typeface="Calibri" panose="020F0502020204030204" pitchFamily="34" charset="0"/>
              </a:rPr>
              <a:t>.</a:t>
            </a:r>
            <a:endParaRPr sz="1600"/>
          </a:p>
          <a:p>
            <a:pPr marL="0" lvl="0" indent="0" algn="l" rtl="0">
              <a:spcBef>
                <a:spcPts val="600"/>
              </a:spcBef>
              <a:spcAft>
                <a:spcPts val="0"/>
              </a:spcAft>
              <a:buNone/>
            </a:pPr>
            <a:endParaRPr sz="1200"/>
          </a:p>
        </p:txBody>
      </p:sp>
      <p:sp>
        <p:nvSpPr>
          <p:cNvPr id="3" name="Rectángulo 2"/>
          <p:cNvSpPr/>
          <p:nvPr/>
        </p:nvSpPr>
        <p:spPr>
          <a:xfrm>
            <a:off x="223442" y="1347795"/>
            <a:ext cx="5851282" cy="523220"/>
          </a:xfrm>
          <a:prstGeom prst="rect">
            <a:avLst/>
          </a:prstGeom>
        </p:spPr>
        <p:txBody>
          <a:bodyPr wrap="none">
            <a:spAutoFit/>
          </a:bodyPr>
          <a:lstStyle/>
          <a:p>
            <a:pPr marL="285750" indent="-285750">
              <a:buFont typeface="Arial" panose="020B0604020202020204" pitchFamily="34" charset="0"/>
              <a:buChar char="•"/>
            </a:pPr>
            <a:r>
              <a:rPr lang="en-GB" err="1">
                <a:latin typeface="Calibri" panose="020F0502020204030204" pitchFamily="34" charset="0"/>
                <a:cs typeface="Calibri" panose="020F0502020204030204" pitchFamily="34" charset="0"/>
              </a:rPr>
              <a:t>Uppsetning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efni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fyrir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samfélagsmiðla</a:t>
            </a:r>
            <a:r>
              <a:rPr lang="en-GB">
                <a:latin typeface="Calibri" panose="020F0502020204030204" pitchFamily="34" charset="0"/>
                <a:cs typeface="Calibri" panose="020F0502020204030204" pitchFamily="34" charset="0"/>
              </a:rPr>
              <a:t>: :</a:t>
            </a:r>
            <a:r>
              <a:rPr lang="en-GB"/>
              <a:t> </a:t>
            </a:r>
            <a:r>
              <a:rPr lang="es-ES" b="1" err="1">
                <a:solidFill>
                  <a:schemeClr val="tx1"/>
                </a:solidFill>
                <a:latin typeface="Calibri" panose="020F0502020204030204" pitchFamily="34" charset="0"/>
                <a:cs typeface="Calibri" panose="020F0502020204030204" pitchFamily="34" charset="0"/>
              </a:rPr>
              <a:t>Canva</a:t>
            </a:r>
            <a:r>
              <a:rPr lang="es-ES">
                <a:solidFill>
                  <a:schemeClr val="tx1"/>
                </a:solidFill>
                <a:latin typeface="Calibri" panose="020F0502020204030204" pitchFamily="34" charset="0"/>
                <a:cs typeface="Calibri" panose="020F0502020204030204" pitchFamily="34" charset="0"/>
              </a:rPr>
              <a:t>. </a:t>
            </a:r>
            <a:r>
              <a:rPr lang="es-ES">
                <a:solidFill>
                  <a:schemeClr val="tx1"/>
                </a:solidFill>
                <a:latin typeface="Calibri" panose="020F0502020204030204" pitchFamily="34" charset="0"/>
                <a:cs typeface="Calibri" panose="020F0502020204030204" pitchFamily="34" charset="0"/>
                <a:hlinkClick r:id="rId3"/>
              </a:rPr>
              <a:t>https://www.canva.com/</a:t>
            </a:r>
            <a:endParaRPr lang="es-ES">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a:p>
        </p:txBody>
      </p:sp>
      <p:sp>
        <p:nvSpPr>
          <p:cNvPr id="8" name="Rectángulo 7"/>
          <p:cNvSpPr/>
          <p:nvPr/>
        </p:nvSpPr>
        <p:spPr>
          <a:xfrm>
            <a:off x="223441" y="1654646"/>
            <a:ext cx="7229263" cy="738664"/>
          </a:xfrm>
          <a:prstGeom prst="rect">
            <a:avLst/>
          </a:prstGeom>
        </p:spPr>
        <p:txBody>
          <a:bodyPr wrap="square">
            <a:spAutoFit/>
          </a:bodyPr>
          <a:lstStyle/>
          <a:p>
            <a:r>
              <a:rPr lang="en-GB" err="1">
                <a:latin typeface="Calibri" panose="020F0502020204030204" pitchFamily="34" charset="0"/>
                <a:cs typeface="Calibri" panose="020F0502020204030204" pitchFamily="34" charset="0"/>
              </a:rPr>
              <a:t>Þetta</a:t>
            </a:r>
            <a:r>
              <a:rPr lang="en-GB">
                <a:latin typeface="Calibri" panose="020F0502020204030204" pitchFamily="34" charset="0"/>
                <a:cs typeface="Calibri" panose="020F0502020204030204" pitchFamily="34" charset="0"/>
              </a:rPr>
              <a:t> er </a:t>
            </a:r>
            <a:r>
              <a:rPr lang="en-GB" err="1">
                <a:latin typeface="Calibri" panose="020F0502020204030204" pitchFamily="34" charset="0"/>
                <a:cs typeface="Calibri" panose="020F0502020204030204" pitchFamily="34" charset="0"/>
              </a:rPr>
              <a:t>þekktasta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mest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notaða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verkfærið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til</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setja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upp</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efni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fyrir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samfélagsmiðla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einfaldan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hátt</a:t>
            </a:r>
            <a:r>
              <a:rPr lang="en-GB">
                <a:latin typeface="Calibri" panose="020F0502020204030204" pitchFamily="34" charset="0"/>
                <a:cs typeface="Calibri" panose="020F0502020204030204" pitchFamily="34" charset="0"/>
              </a:rPr>
              <a:t>. Um er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ræða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vefsíðu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sem</a:t>
            </a:r>
            <a:r>
              <a:rPr lang="en-GB">
                <a:latin typeface="Calibri" panose="020F0502020204030204" pitchFamily="34" charset="0"/>
                <a:cs typeface="Calibri" panose="020F0502020204030204" pitchFamily="34" charset="0"/>
              </a:rPr>
              <a:t> er </a:t>
            </a:r>
            <a:r>
              <a:rPr lang="en-GB" err="1">
                <a:latin typeface="Calibri" panose="020F0502020204030204" pitchFamily="34" charset="0"/>
                <a:cs typeface="Calibri" panose="020F0502020204030204" pitchFamily="34" charset="0"/>
              </a:rPr>
              <a:t>þægileg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í</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notkun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býður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upp</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margs</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konar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aðföng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s.s.</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sniðmát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leturgerð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o.s.frv</a:t>
            </a:r>
            <a:r>
              <a:rPr lang="en-GB">
                <a:latin typeface="Calibri" panose="020F0502020204030204" pitchFamily="34" charset="0"/>
                <a:cs typeface="Calibri" panose="020F0502020204030204" pitchFamily="34" charset="0"/>
              </a:rPr>
              <a:t>.</a:t>
            </a:r>
          </a:p>
        </p:txBody>
      </p:sp>
      <p:pic>
        <p:nvPicPr>
          <p:cNvPr id="9" name="Imagen 8"/>
          <p:cNvPicPr>
            <a:picLocks noChangeAspect="1"/>
          </p:cNvPicPr>
          <p:nvPr/>
        </p:nvPicPr>
        <p:blipFill>
          <a:blip r:embed="rId4"/>
          <a:stretch>
            <a:fillRect/>
          </a:stretch>
        </p:blipFill>
        <p:spPr>
          <a:xfrm>
            <a:off x="3838072" y="2398027"/>
            <a:ext cx="4349625" cy="2256304"/>
          </a:xfrm>
          <a:prstGeom prst="rect">
            <a:avLst/>
          </a:prstGeom>
        </p:spPr>
      </p:pic>
      <p:sp>
        <p:nvSpPr>
          <p:cNvPr id="7" name="Google Shape;101;p12"/>
          <p:cNvSpPr txBox="1">
            <a:spLocks/>
          </p:cNvSpPr>
          <p:nvPr/>
        </p:nvSpPr>
        <p:spPr>
          <a:xfrm>
            <a:off x="27122" y="82502"/>
            <a:ext cx="5100690"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101019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106564" y="1609405"/>
            <a:ext cx="1476512" cy="2971032"/>
          </a:xfrm>
          <a:prstGeom prst="rect">
            <a:avLst/>
          </a:prstGeom>
        </p:spPr>
      </p:pic>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Samfélagsmiðlar</a:t>
            </a:r>
            <a:endParaRPr lang="en-GB" sz="1600"/>
          </a:p>
          <a:p>
            <a:pPr marL="0" indent="0">
              <a:buNone/>
            </a:pPr>
            <a:endParaRPr sz="1600"/>
          </a:p>
          <a:p>
            <a:pPr marL="0" lvl="0" indent="0" algn="l" rtl="0">
              <a:spcBef>
                <a:spcPts val="600"/>
              </a:spcBef>
              <a:spcAft>
                <a:spcPts val="0"/>
              </a:spcAft>
              <a:buNone/>
            </a:pPr>
            <a:endParaRPr sz="1200"/>
          </a:p>
        </p:txBody>
      </p:sp>
      <p:sp>
        <p:nvSpPr>
          <p:cNvPr id="3" name="Rectángulo 2"/>
          <p:cNvSpPr/>
          <p:nvPr/>
        </p:nvSpPr>
        <p:spPr>
          <a:xfrm>
            <a:off x="216556" y="1311938"/>
            <a:ext cx="8039938" cy="307777"/>
          </a:xfrm>
          <a:prstGeom prst="rect">
            <a:avLst/>
          </a:prstGeom>
        </p:spPr>
        <p:txBody>
          <a:bodyPr wrap="square">
            <a:spAutoFit/>
          </a:bodyPr>
          <a:lstStyle/>
          <a:p>
            <a:r>
              <a:rPr lang="es-ES" err="1">
                <a:solidFill>
                  <a:schemeClr val="tx1"/>
                </a:solidFill>
                <a:latin typeface="Calibri" panose="020F0502020204030204" pitchFamily="34" charset="0"/>
                <a:cs typeface="Calibri" panose="020F0502020204030204" pitchFamily="34" charset="0"/>
              </a:rPr>
              <a:t>Hægt</a:t>
            </a:r>
            <a:r>
              <a:rPr lang="es-ES">
                <a:solidFill>
                  <a:schemeClr val="tx1"/>
                </a:solidFill>
                <a:latin typeface="Calibri" panose="020F0502020204030204" pitchFamily="34" charset="0"/>
                <a:cs typeface="Calibri" panose="020F0502020204030204" pitchFamily="34" charset="0"/>
              </a:rPr>
              <a:t> </a:t>
            </a:r>
            <a:r>
              <a:rPr lang="es-ES" err="1">
                <a:solidFill>
                  <a:schemeClr val="tx1"/>
                </a:solidFill>
                <a:latin typeface="Calibri" panose="020F0502020204030204" pitchFamily="34" charset="0"/>
                <a:cs typeface="Calibri" panose="020F0502020204030204" pitchFamily="34" charset="0"/>
              </a:rPr>
              <a:t>að</a:t>
            </a:r>
            <a:r>
              <a:rPr lang="es-ES">
                <a:solidFill>
                  <a:schemeClr val="tx1"/>
                </a:solidFill>
                <a:latin typeface="Calibri" panose="020F0502020204030204" pitchFamily="34" charset="0"/>
                <a:cs typeface="Calibri" panose="020F0502020204030204" pitchFamily="34" charset="0"/>
              </a:rPr>
              <a:t> búa </a:t>
            </a:r>
            <a:r>
              <a:rPr lang="es-ES" err="1">
                <a:solidFill>
                  <a:schemeClr val="tx1"/>
                </a:solidFill>
                <a:latin typeface="Calibri" panose="020F0502020204030204" pitchFamily="34" charset="0"/>
                <a:cs typeface="Calibri" panose="020F0502020204030204" pitchFamily="34" charset="0"/>
              </a:rPr>
              <a:t>til</a:t>
            </a:r>
            <a:r>
              <a:rPr lang="es-ES">
                <a:solidFill>
                  <a:schemeClr val="tx1"/>
                </a:solidFill>
                <a:latin typeface="Calibri" panose="020F0502020204030204" pitchFamily="34" charset="0"/>
                <a:cs typeface="Calibri" panose="020F0502020204030204" pitchFamily="34" charset="0"/>
              </a:rPr>
              <a:t> Facebook- </a:t>
            </a:r>
            <a:r>
              <a:rPr lang="es-ES" err="1">
                <a:solidFill>
                  <a:schemeClr val="tx1"/>
                </a:solidFill>
                <a:latin typeface="Calibri" panose="020F0502020204030204" pitchFamily="34" charset="0"/>
                <a:cs typeface="Calibri" panose="020F0502020204030204" pitchFamily="34" charset="0"/>
              </a:rPr>
              <a:t>eða</a:t>
            </a:r>
            <a:r>
              <a:rPr lang="es-ES">
                <a:solidFill>
                  <a:schemeClr val="tx1"/>
                </a:solidFill>
                <a:latin typeface="Calibri" panose="020F0502020204030204" pitchFamily="34" charset="0"/>
                <a:cs typeface="Calibri" panose="020F0502020204030204" pitchFamily="34" charset="0"/>
              </a:rPr>
              <a:t> </a:t>
            </a:r>
            <a:r>
              <a:rPr lang="es-ES" err="1">
                <a:solidFill>
                  <a:schemeClr val="tx1"/>
                </a:solidFill>
                <a:latin typeface="Calibri" panose="020F0502020204030204" pitchFamily="34" charset="0"/>
                <a:cs typeface="Calibri" panose="020F0502020204030204" pitchFamily="34" charset="0"/>
              </a:rPr>
              <a:t>Instagrampóst</a:t>
            </a:r>
            <a:r>
              <a:rPr lang="es-ES">
                <a:solidFill>
                  <a:schemeClr val="tx1"/>
                </a:solidFill>
                <a:latin typeface="Calibri" panose="020F0502020204030204" pitchFamily="34" charset="0"/>
                <a:cs typeface="Calibri" panose="020F0502020204030204" pitchFamily="34" charset="0"/>
              </a:rPr>
              <a:t> í 3 </a:t>
            </a:r>
            <a:r>
              <a:rPr lang="es-ES" err="1">
                <a:solidFill>
                  <a:schemeClr val="tx1"/>
                </a:solidFill>
                <a:latin typeface="Calibri" panose="020F0502020204030204" pitchFamily="34" charset="0"/>
                <a:cs typeface="Calibri" panose="020F0502020204030204" pitchFamily="34" charset="0"/>
              </a:rPr>
              <a:t>einföldum</a:t>
            </a:r>
            <a:r>
              <a:rPr lang="es-ES">
                <a:solidFill>
                  <a:schemeClr val="tx1"/>
                </a:solidFill>
                <a:latin typeface="Calibri" panose="020F0502020204030204" pitchFamily="34" charset="0"/>
                <a:cs typeface="Calibri" panose="020F0502020204030204" pitchFamily="34" charset="0"/>
              </a:rPr>
              <a:t> </a:t>
            </a:r>
            <a:r>
              <a:rPr lang="es-ES" err="1">
                <a:solidFill>
                  <a:schemeClr val="tx1"/>
                </a:solidFill>
                <a:latin typeface="Calibri" panose="020F0502020204030204" pitchFamily="34" charset="0"/>
                <a:cs typeface="Calibri" panose="020F0502020204030204" pitchFamily="34" charset="0"/>
              </a:rPr>
              <a:t>skrefum</a:t>
            </a:r>
            <a:r>
              <a:rPr lang="es-ES">
                <a:solidFill>
                  <a:schemeClr val="tx1"/>
                </a:solidFill>
                <a:latin typeface="Calibri" panose="020F0502020204030204" pitchFamily="34" charset="0"/>
                <a:cs typeface="Calibri" panose="020F0502020204030204" pitchFamily="34" charset="0"/>
              </a:rPr>
              <a:t> </a:t>
            </a:r>
            <a:r>
              <a:rPr lang="es-ES" err="1">
                <a:solidFill>
                  <a:schemeClr val="tx1"/>
                </a:solidFill>
                <a:latin typeface="Calibri" panose="020F0502020204030204" pitchFamily="34" charset="0"/>
                <a:cs typeface="Calibri" panose="020F0502020204030204" pitchFamily="34" charset="0"/>
              </a:rPr>
              <a:t>með</a:t>
            </a:r>
            <a:r>
              <a:rPr lang="es-ES">
                <a:solidFill>
                  <a:schemeClr val="tx1"/>
                </a:solidFill>
                <a:latin typeface="Calibri" panose="020F0502020204030204" pitchFamily="34" charset="0"/>
                <a:cs typeface="Calibri" panose="020F0502020204030204" pitchFamily="34" charset="0"/>
              </a:rPr>
              <a:t> </a:t>
            </a:r>
            <a:r>
              <a:rPr lang="es-ES" err="1">
                <a:solidFill>
                  <a:schemeClr val="tx1"/>
                </a:solidFill>
                <a:latin typeface="Calibri" panose="020F0502020204030204" pitchFamily="34" charset="0"/>
                <a:cs typeface="Calibri" panose="020F0502020204030204" pitchFamily="34" charset="0"/>
              </a:rPr>
              <a:t>ókeypis</a:t>
            </a:r>
            <a:r>
              <a:rPr lang="es-ES">
                <a:solidFill>
                  <a:schemeClr val="tx1"/>
                </a:solidFill>
                <a:latin typeface="Calibri" panose="020F0502020204030204" pitchFamily="34" charset="0"/>
                <a:cs typeface="Calibri" panose="020F0502020204030204" pitchFamily="34" charset="0"/>
              </a:rPr>
              <a:t> </a:t>
            </a:r>
            <a:r>
              <a:rPr lang="es-ES" err="1">
                <a:solidFill>
                  <a:schemeClr val="tx1"/>
                </a:solidFill>
                <a:latin typeface="Calibri" panose="020F0502020204030204" pitchFamily="34" charset="0"/>
                <a:cs typeface="Calibri" panose="020F0502020204030204" pitchFamily="34" charset="0"/>
              </a:rPr>
              <a:t>sniðmáti</a:t>
            </a:r>
            <a:r>
              <a:rPr lang="es-ES">
                <a:solidFill>
                  <a:schemeClr val="tx1"/>
                </a:solidFill>
                <a:latin typeface="Calibri" panose="020F0502020204030204" pitchFamily="34" charset="0"/>
                <a:cs typeface="Calibri" panose="020F0502020204030204" pitchFamily="34" charset="0"/>
              </a:rPr>
              <a:t>.</a:t>
            </a:r>
            <a:endParaRPr lang="en-GB"/>
          </a:p>
        </p:txBody>
      </p:sp>
      <p:sp>
        <p:nvSpPr>
          <p:cNvPr id="4" name="Rectángulo 3"/>
          <p:cNvSpPr/>
          <p:nvPr/>
        </p:nvSpPr>
        <p:spPr>
          <a:xfrm>
            <a:off x="5788908" y="2791389"/>
            <a:ext cx="3277719" cy="307777"/>
          </a:xfrm>
          <a:prstGeom prst="rect">
            <a:avLst/>
          </a:prstGeom>
        </p:spPr>
        <p:txBody>
          <a:bodyPr wrap="square">
            <a:spAutoFit/>
          </a:bodyPr>
          <a:lstStyle/>
          <a:p>
            <a:r>
              <a:rPr lang="en-GB">
                <a:latin typeface="Calibri" panose="020F0502020204030204" pitchFamily="34" charset="0"/>
                <a:cs typeface="Calibri" panose="020F0502020204030204" pitchFamily="34" charset="0"/>
              </a:rPr>
              <a:t>1. </a:t>
            </a:r>
            <a:r>
              <a:rPr lang="en-GB" err="1">
                <a:latin typeface="Calibri" panose="020F0502020204030204" pitchFamily="34" charset="0"/>
                <a:cs typeface="Calibri" panose="020F0502020204030204" pitchFamily="34" charset="0"/>
              </a:rPr>
              <a:t>Veljið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sniðmát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sem</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tengist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efni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póstsins</a:t>
            </a:r>
            <a:r>
              <a:rPr lang="en-GB">
                <a:latin typeface="Calibri" panose="020F0502020204030204" pitchFamily="34" charset="0"/>
                <a:cs typeface="Calibri" panose="020F0502020204030204" pitchFamily="34" charset="0"/>
              </a:rPr>
              <a:t>.</a:t>
            </a:r>
          </a:p>
        </p:txBody>
      </p:sp>
      <p:sp>
        <p:nvSpPr>
          <p:cNvPr id="2" name="Rectángulo redondeado 1"/>
          <p:cNvSpPr/>
          <p:nvPr/>
        </p:nvSpPr>
        <p:spPr>
          <a:xfrm>
            <a:off x="110001" y="1630930"/>
            <a:ext cx="250946" cy="214095"/>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ángulo redondeado 4"/>
          <p:cNvSpPr/>
          <p:nvPr/>
        </p:nvSpPr>
        <p:spPr>
          <a:xfrm>
            <a:off x="419386" y="3135086"/>
            <a:ext cx="584391" cy="495013"/>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lecha derecha 6"/>
          <p:cNvSpPr/>
          <p:nvPr/>
        </p:nvSpPr>
        <p:spPr>
          <a:xfrm>
            <a:off x="1141281" y="3314609"/>
            <a:ext cx="1588168" cy="219238"/>
          </a:xfrm>
          <a:prstGeom prst="rightArrow">
            <a:avLst/>
          </a:prstGeom>
          <a:solidFill>
            <a:srgbClr val="BBE863"/>
          </a:solid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lecha doblada 7"/>
          <p:cNvSpPr/>
          <p:nvPr/>
        </p:nvSpPr>
        <p:spPr>
          <a:xfrm rot="5400000">
            <a:off x="16736" y="2134293"/>
            <a:ext cx="1320940" cy="515640"/>
          </a:xfrm>
          <a:prstGeom prst="bentArrow">
            <a:avLst/>
          </a:prstGeom>
          <a:solidFill>
            <a:srgbClr val="BBE863"/>
          </a:solid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10" name="Imagen 9"/>
          <p:cNvPicPr>
            <a:picLocks noChangeAspect="1"/>
          </p:cNvPicPr>
          <p:nvPr/>
        </p:nvPicPr>
        <p:blipFill>
          <a:blip r:embed="rId4"/>
          <a:stretch>
            <a:fillRect/>
          </a:stretch>
        </p:blipFill>
        <p:spPr>
          <a:xfrm>
            <a:off x="2837202" y="1939246"/>
            <a:ext cx="2843952" cy="2391680"/>
          </a:xfrm>
          <a:prstGeom prst="rect">
            <a:avLst/>
          </a:prstGeom>
        </p:spPr>
      </p:pic>
      <p:sp>
        <p:nvSpPr>
          <p:cNvPr id="12" name="Google Shape;101;p12"/>
          <p:cNvSpPr txBox="1">
            <a:spLocks/>
          </p:cNvSpPr>
          <p:nvPr/>
        </p:nvSpPr>
        <p:spPr>
          <a:xfrm>
            <a:off x="27123" y="82502"/>
            <a:ext cx="4904642"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117448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1.3.</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Samfélagsmiðlar</a:t>
            </a:r>
            <a:endParaRPr lang="en-GB" sz="1600"/>
          </a:p>
          <a:p>
            <a:pPr marL="0" indent="0">
              <a:buNone/>
            </a:pPr>
            <a:r>
              <a:rPr lang="en-GB" sz="1400">
                <a:solidFill>
                  <a:schemeClr val="tx1"/>
                </a:solidFill>
                <a:latin typeface="Calibri" panose="020F0502020204030204" pitchFamily="34" charset="0"/>
                <a:cs typeface="Calibri" panose="020F0502020204030204" pitchFamily="34" charset="0"/>
              </a:rPr>
              <a:t>.</a:t>
            </a:r>
            <a:endParaRPr sz="1600"/>
          </a:p>
          <a:p>
            <a:pPr marL="0" lvl="0" indent="0" algn="l" rtl="0">
              <a:spcBef>
                <a:spcPts val="600"/>
              </a:spcBef>
              <a:spcAft>
                <a:spcPts val="0"/>
              </a:spcAft>
              <a:buNone/>
            </a:pPr>
            <a:endParaRPr sz="1200"/>
          </a:p>
        </p:txBody>
      </p:sp>
      <p:sp>
        <p:nvSpPr>
          <p:cNvPr id="5" name="Rectángulo 4"/>
          <p:cNvSpPr/>
          <p:nvPr/>
        </p:nvSpPr>
        <p:spPr>
          <a:xfrm>
            <a:off x="3774478" y="3204370"/>
            <a:ext cx="4283242" cy="523220"/>
          </a:xfrm>
          <a:prstGeom prst="rect">
            <a:avLst/>
          </a:prstGeom>
        </p:spPr>
        <p:txBody>
          <a:bodyPr wrap="square">
            <a:spAutoFit/>
          </a:bodyPr>
          <a:lstStyle/>
          <a:p>
            <a:r>
              <a:rPr lang="en-GB">
                <a:latin typeface="Calibri" panose="020F0502020204030204" pitchFamily="34" charset="0"/>
                <a:cs typeface="Calibri" panose="020F0502020204030204" pitchFamily="34" charset="0"/>
              </a:rPr>
              <a:t>2. </a:t>
            </a:r>
            <a:r>
              <a:rPr lang="en-GB" err="1">
                <a:latin typeface="Calibri" panose="020F0502020204030204" pitchFamily="34" charset="0"/>
                <a:cs typeface="Calibri" panose="020F0502020204030204" pitchFamily="34" charset="0"/>
              </a:rPr>
              <a:t>Breyta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innihaldinu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myndum</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litum</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texta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með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því</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smella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viðeigandi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ramma</a:t>
            </a:r>
            <a:r>
              <a:rPr lang="en-GB">
                <a:latin typeface="Calibri" panose="020F0502020204030204" pitchFamily="34" charset="0"/>
                <a:cs typeface="Calibri" panose="020F0502020204030204" pitchFamily="34" charset="0"/>
              </a:rPr>
              <a:t>.</a:t>
            </a:r>
            <a:endParaRPr lang="en-GB">
              <a:highlight>
                <a:srgbClr val="FFFF00"/>
              </a:highlight>
              <a:latin typeface="Calibri" panose="020F0502020204030204" pitchFamily="34" charset="0"/>
              <a:cs typeface="Calibri" panose="020F0502020204030204" pitchFamily="34" charset="0"/>
            </a:endParaRPr>
          </a:p>
        </p:txBody>
      </p:sp>
      <p:pic>
        <p:nvPicPr>
          <p:cNvPr id="7" name="Imagen 6"/>
          <p:cNvPicPr>
            <a:picLocks noChangeAspect="1"/>
          </p:cNvPicPr>
          <p:nvPr/>
        </p:nvPicPr>
        <p:blipFill>
          <a:blip r:embed="rId3"/>
          <a:stretch>
            <a:fillRect/>
          </a:stretch>
        </p:blipFill>
        <p:spPr>
          <a:xfrm>
            <a:off x="27122" y="1526292"/>
            <a:ext cx="3637150" cy="3056961"/>
          </a:xfrm>
          <a:prstGeom prst="rect">
            <a:avLst/>
          </a:prstGeom>
        </p:spPr>
      </p:pic>
      <p:pic>
        <p:nvPicPr>
          <p:cNvPr id="8" name="Imagen 7"/>
          <p:cNvPicPr>
            <a:picLocks noChangeAspect="1"/>
          </p:cNvPicPr>
          <p:nvPr/>
        </p:nvPicPr>
        <p:blipFill>
          <a:blip r:embed="rId4"/>
          <a:stretch>
            <a:fillRect/>
          </a:stretch>
        </p:blipFill>
        <p:spPr>
          <a:xfrm>
            <a:off x="3849212" y="1306727"/>
            <a:ext cx="4942204" cy="439129"/>
          </a:xfrm>
          <a:prstGeom prst="rect">
            <a:avLst/>
          </a:prstGeom>
        </p:spPr>
      </p:pic>
      <p:sp>
        <p:nvSpPr>
          <p:cNvPr id="9" name="Rectángulo redondeado 8"/>
          <p:cNvSpPr/>
          <p:nvPr/>
        </p:nvSpPr>
        <p:spPr>
          <a:xfrm>
            <a:off x="1196283" y="1757089"/>
            <a:ext cx="1381912" cy="463597"/>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ángulo redondeado 9"/>
          <p:cNvSpPr/>
          <p:nvPr/>
        </p:nvSpPr>
        <p:spPr>
          <a:xfrm>
            <a:off x="1155032" y="4118238"/>
            <a:ext cx="1505666" cy="323133"/>
          </a:xfrm>
          <a:prstGeom prst="roundRect">
            <a:avLst/>
          </a:prstGeom>
          <a:noFill/>
          <a:ln>
            <a:solidFill>
              <a:srgbClr val="BBE8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Conector recto de flecha 11"/>
          <p:cNvCxnSpPr/>
          <p:nvPr/>
        </p:nvCxnSpPr>
        <p:spPr>
          <a:xfrm flipH="1" flipV="1">
            <a:off x="2695074" y="2220686"/>
            <a:ext cx="1079404" cy="1100104"/>
          </a:xfrm>
          <a:prstGeom prst="straightConnector1">
            <a:avLst/>
          </a:prstGeom>
          <a:ln>
            <a:solidFill>
              <a:srgbClr val="2ABBAD"/>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p:nvPr/>
        </p:nvCxnSpPr>
        <p:spPr>
          <a:xfrm flipH="1">
            <a:off x="2732542" y="3609974"/>
            <a:ext cx="1004468" cy="611465"/>
          </a:xfrm>
          <a:prstGeom prst="straightConnector1">
            <a:avLst/>
          </a:prstGeom>
          <a:ln>
            <a:solidFill>
              <a:srgbClr val="2ABBAD"/>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7253816" y="2278364"/>
            <a:ext cx="1301959" cy="307777"/>
          </a:xfrm>
          <a:prstGeom prst="rect">
            <a:avLst/>
          </a:prstGeom>
        </p:spPr>
        <p:txBody>
          <a:bodyPr wrap="none">
            <a:spAutoFit/>
          </a:bodyPr>
          <a:lstStyle/>
          <a:p>
            <a:r>
              <a:rPr lang="en-GB">
                <a:latin typeface="Calibri" panose="020F0502020204030204" pitchFamily="34" charset="0"/>
                <a:cs typeface="Calibri" panose="020F0502020204030204" pitchFamily="34" charset="0"/>
              </a:rPr>
              <a:t>3. </a:t>
            </a:r>
            <a:r>
              <a:rPr lang="en-GB" err="1">
                <a:latin typeface="Calibri" panose="020F0502020204030204" pitchFamily="34" charset="0"/>
                <a:cs typeface="Calibri" panose="020F0502020204030204" pitchFamily="34" charset="0"/>
              </a:rPr>
              <a:t>Birta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póstinn</a:t>
            </a:r>
            <a:endParaRPr lang="en-GB">
              <a:latin typeface="Calibri" panose="020F0502020204030204" pitchFamily="34" charset="0"/>
              <a:cs typeface="Calibri" panose="020F0502020204030204" pitchFamily="34" charset="0"/>
            </a:endParaRPr>
          </a:p>
        </p:txBody>
      </p:sp>
      <p:sp>
        <p:nvSpPr>
          <p:cNvPr id="17" name="Flecha derecha 16"/>
          <p:cNvSpPr/>
          <p:nvPr/>
        </p:nvSpPr>
        <p:spPr>
          <a:xfrm rot="16200000">
            <a:off x="7583332" y="1988887"/>
            <a:ext cx="330009" cy="231799"/>
          </a:xfrm>
          <a:prstGeom prst="rightArrow">
            <a:avLst>
              <a:gd name="adj1" fmla="val 50000"/>
              <a:gd name="adj2" fmla="val 73728"/>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01;p12"/>
          <p:cNvSpPr txBox="1">
            <a:spLocks/>
          </p:cNvSpPr>
          <p:nvPr/>
        </p:nvSpPr>
        <p:spPr>
          <a:xfrm>
            <a:off x="27123" y="82502"/>
            <a:ext cx="5129494"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2787666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a:cs typeface="Calibri"/>
              </a:rPr>
              <a:t>2.1</a:t>
            </a:r>
            <a:r>
              <a:rPr lang="en-GB" sz="1400">
                <a:solidFill>
                  <a:schemeClr val="tx1"/>
                </a:solidFill>
                <a:latin typeface="Calibri"/>
                <a:cs typeface="Calibri"/>
              </a:rPr>
              <a:t> </a:t>
            </a:r>
            <a:r>
              <a:rPr lang="en-GB" sz="1400" err="1">
                <a:solidFill>
                  <a:schemeClr val="tx1"/>
                </a:solidFill>
                <a:latin typeface="Calibri"/>
                <a:cs typeface="Calibri"/>
              </a:rPr>
              <a:t>Gerð</a:t>
            </a:r>
            <a:r>
              <a:rPr lang="en-GB" sz="1400">
                <a:solidFill>
                  <a:schemeClr val="tx1"/>
                </a:solidFill>
                <a:latin typeface="Calibri"/>
                <a:cs typeface="Calibri"/>
              </a:rPr>
              <a:t> </a:t>
            </a:r>
            <a:r>
              <a:rPr lang="en-GB" sz="1400" err="1">
                <a:solidFill>
                  <a:schemeClr val="tx1"/>
                </a:solidFill>
                <a:latin typeface="Calibri"/>
                <a:cs typeface="Calibri"/>
              </a:rPr>
              <a:t>samfélagsmiðlastefnu</a:t>
            </a:r>
            <a:endParaRPr lang="en-GB" sz="1400" err="1">
              <a:solidFill>
                <a:schemeClr val="tx1"/>
              </a:solidFill>
              <a:latin typeface="Calibri" panose="020F0502020204030204" pitchFamily="34" charset="0"/>
              <a:cs typeface="Calibri" panose="020F0502020204030204" pitchFamily="34" charset="0"/>
            </a:endParaRPr>
          </a:p>
          <a:p>
            <a:pPr marL="0" indent="0">
              <a:buNone/>
            </a:pPr>
            <a:endParaRPr sz="1200"/>
          </a:p>
        </p:txBody>
      </p:sp>
      <p:sp>
        <p:nvSpPr>
          <p:cNvPr id="101" name="Google Shape;101;p12"/>
          <p:cNvSpPr txBox="1">
            <a:spLocks noGrp="1"/>
          </p:cNvSpPr>
          <p:nvPr>
            <p:ph type="title" idx="4294967295"/>
          </p:nvPr>
        </p:nvSpPr>
        <p:spPr>
          <a:xfrm>
            <a:off x="27123" y="82502"/>
            <a:ext cx="4822196" cy="550015"/>
          </a:xfrm>
          <a:prstGeom prst="rect">
            <a:avLst/>
          </a:prstGeom>
        </p:spPr>
        <p:txBody>
          <a:bodyPr spcFirstLastPara="1" wrap="square" lIns="91425" tIns="91425" rIns="91425" bIns="91425" anchor="t" anchorCtr="0">
            <a:noAutofit/>
          </a:bodyPr>
          <a:lstStyle/>
          <a:p>
            <a:pPr algn="ctr"/>
            <a:r>
              <a:rPr lang="en" sz="2200"/>
              <a:t>2. </a:t>
            </a:r>
            <a:r>
              <a:rPr lang="en-GB" sz="2200"/>
              <a:t>h</a:t>
            </a:r>
            <a:r>
              <a:rPr lang="en" sz="2200" err="1"/>
              <a:t>luti</a:t>
            </a:r>
            <a:r>
              <a:rPr lang="en" sz="2200"/>
              <a:t> </a:t>
            </a:r>
            <a:r>
              <a:rPr lang="en-GB" sz="2200" err="1">
                <a:solidFill>
                  <a:schemeClr val="tx1">
                    <a:lumMod val="85000"/>
                    <a:lumOff val="15000"/>
                  </a:schemeClr>
                </a:solidFill>
              </a:rPr>
              <a:t>Samfélagsmiðlastefna</a:t>
            </a:r>
            <a:br>
              <a:rPr lang="en-GB" sz="2200">
                <a:solidFill>
                  <a:schemeClr val="tx1">
                    <a:lumMod val="85000"/>
                    <a:lumOff val="15000"/>
                  </a:schemeClr>
                </a:solidFill>
              </a:rPr>
            </a:br>
            <a:endParaRPr sz="2200" b="0">
              <a:solidFill>
                <a:schemeClr val="tx1">
                  <a:lumMod val="85000"/>
                  <a:lumOff val="15000"/>
                </a:schemeClr>
              </a:solidFill>
            </a:endParaRPr>
          </a:p>
        </p:txBody>
      </p:sp>
      <p:sp>
        <p:nvSpPr>
          <p:cNvPr id="3" name="Rectángulo 2"/>
          <p:cNvSpPr/>
          <p:nvPr/>
        </p:nvSpPr>
        <p:spPr>
          <a:xfrm>
            <a:off x="195941" y="1473586"/>
            <a:ext cx="7043632" cy="1600438"/>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err="1">
                <a:latin typeface="Calibri"/>
                <a:cs typeface="Calibri"/>
              </a:rPr>
              <a:t>Skilgreinið</a:t>
            </a:r>
            <a:r>
              <a:rPr lang="en-GB">
                <a:latin typeface="Calibri"/>
                <a:cs typeface="Calibri"/>
              </a:rPr>
              <a:t> </a:t>
            </a:r>
            <a:r>
              <a:rPr lang="en-GB" err="1">
                <a:latin typeface="Calibri"/>
                <a:cs typeface="Calibri"/>
              </a:rPr>
              <a:t>markmið</a:t>
            </a:r>
            <a:r>
              <a:rPr lang="en-GB">
                <a:latin typeface="Calibri"/>
                <a:cs typeface="Calibri"/>
              </a:rPr>
              <a:t> </a:t>
            </a:r>
            <a:r>
              <a:rPr lang="en-GB" err="1">
                <a:latin typeface="Calibri"/>
                <a:cs typeface="Calibri"/>
              </a:rPr>
              <a:t>ykkar</a:t>
            </a:r>
            <a:r>
              <a:rPr lang="en-GB">
                <a:latin typeface="Calibri"/>
                <a:cs typeface="Calibri"/>
              </a:rPr>
              <a:t>.</a:t>
            </a:r>
          </a:p>
          <a:p>
            <a:pPr marL="285750" indent="-285750">
              <a:buFont typeface="Arial" panose="020B0604020202020204" pitchFamily="34" charset="0"/>
              <a:buChar char="•"/>
            </a:pPr>
            <a:r>
              <a:rPr lang="en-GB">
                <a:latin typeface="Calibri"/>
                <a:cs typeface="Calibri"/>
              </a:rPr>
              <a:t>Ekki </a:t>
            </a:r>
            <a:r>
              <a:rPr lang="en-GB" err="1">
                <a:latin typeface="Calibri"/>
                <a:cs typeface="Calibri"/>
              </a:rPr>
              <a:t>gleyma</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setja</a:t>
            </a:r>
            <a:r>
              <a:rPr lang="en-GB">
                <a:latin typeface="Calibri"/>
                <a:cs typeface="Calibri"/>
              </a:rPr>
              <a:t> </a:t>
            </a:r>
            <a:r>
              <a:rPr lang="en-GB" err="1">
                <a:latin typeface="Calibri"/>
                <a:cs typeface="Calibri"/>
              </a:rPr>
              <a:t>mælanleg</a:t>
            </a:r>
            <a:r>
              <a:rPr lang="en-GB">
                <a:latin typeface="Calibri"/>
                <a:cs typeface="Calibri"/>
              </a:rPr>
              <a:t> </a:t>
            </a:r>
            <a:r>
              <a:rPr lang="en-GB" err="1">
                <a:latin typeface="Calibri"/>
                <a:cs typeface="Calibri"/>
              </a:rPr>
              <a:t>markmið</a:t>
            </a:r>
            <a:r>
              <a:rPr lang="en-GB">
                <a:latin typeface="Calibri"/>
                <a:cs typeface="Calibri"/>
              </a:rPr>
              <a:t>.</a:t>
            </a:r>
          </a:p>
          <a:p>
            <a:pPr marL="285750" indent="-285750">
              <a:buFont typeface="Arial" panose="020B0604020202020204" pitchFamily="34" charset="0"/>
              <a:buChar char="•"/>
            </a:pPr>
            <a:r>
              <a:rPr lang="en-GB" err="1">
                <a:latin typeface="Calibri"/>
                <a:cs typeface="Calibri"/>
              </a:rPr>
              <a:t>Rannsakaðu</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greindu</a:t>
            </a:r>
            <a:r>
              <a:rPr lang="en-GB">
                <a:latin typeface="Calibri"/>
                <a:cs typeface="Calibri"/>
              </a:rPr>
              <a:t> </a:t>
            </a:r>
            <a:r>
              <a:rPr lang="en-GB" err="1">
                <a:latin typeface="Calibri"/>
                <a:cs typeface="Calibri"/>
              </a:rPr>
              <a:t>markhópinn</a:t>
            </a:r>
            <a:r>
              <a:rPr lang="en-GB">
                <a:latin typeface="Calibri"/>
                <a:cs typeface="Calibri"/>
              </a:rPr>
              <a:t> </a:t>
            </a:r>
            <a:r>
              <a:rPr lang="en-GB" err="1">
                <a:latin typeface="Calibri"/>
                <a:cs typeface="Calibri"/>
              </a:rPr>
              <a:t>þinn</a:t>
            </a:r>
            <a:r>
              <a:rPr lang="en-GB">
                <a:latin typeface="Calibri"/>
                <a:cs typeface="Calibri"/>
              </a:rPr>
              <a:t>. </a:t>
            </a:r>
          </a:p>
          <a:p>
            <a:pPr marL="285750" indent="-285750">
              <a:buFont typeface="Arial" panose="020B0604020202020204" pitchFamily="34" charset="0"/>
              <a:buChar char="•"/>
            </a:pPr>
            <a:r>
              <a:rPr lang="en-GB" err="1">
                <a:latin typeface="Calibri"/>
                <a:cs typeface="Calibri"/>
              </a:rPr>
              <a:t>Gerðu</a:t>
            </a:r>
            <a:r>
              <a:rPr lang="en-GB">
                <a:latin typeface="Calibri"/>
                <a:cs typeface="Calibri"/>
              </a:rPr>
              <a:t> </a:t>
            </a:r>
            <a:r>
              <a:rPr lang="en-GB" err="1">
                <a:latin typeface="Calibri"/>
                <a:cs typeface="Calibri"/>
              </a:rPr>
              <a:t>áætlun</a:t>
            </a:r>
            <a:r>
              <a:rPr lang="en-GB">
                <a:latin typeface="Calibri"/>
                <a:cs typeface="Calibri"/>
              </a:rPr>
              <a:t> um </a:t>
            </a:r>
            <a:r>
              <a:rPr lang="en-GB" err="1">
                <a:latin typeface="Calibri"/>
                <a:cs typeface="Calibri"/>
              </a:rPr>
              <a:t>að</a:t>
            </a:r>
            <a:r>
              <a:rPr lang="en-GB">
                <a:latin typeface="Calibri"/>
                <a:cs typeface="Calibri"/>
              </a:rPr>
              <a:t> </a:t>
            </a:r>
            <a:r>
              <a:rPr lang="en-GB" err="1">
                <a:latin typeface="Calibri"/>
                <a:cs typeface="Calibri"/>
              </a:rPr>
              <a:t>bæta</a:t>
            </a:r>
            <a:r>
              <a:rPr lang="en-GB">
                <a:latin typeface="Calibri"/>
                <a:cs typeface="Calibri"/>
              </a:rPr>
              <a:t> </a:t>
            </a:r>
            <a:r>
              <a:rPr lang="en-GB" err="1">
                <a:latin typeface="Calibri"/>
                <a:cs typeface="Calibri"/>
              </a:rPr>
              <a:t>við</a:t>
            </a:r>
            <a:r>
              <a:rPr lang="en-GB">
                <a:latin typeface="Calibri"/>
                <a:cs typeface="Calibri"/>
              </a:rPr>
              <a:t> </a:t>
            </a:r>
            <a:r>
              <a:rPr lang="en-GB" err="1">
                <a:latin typeface="Calibri"/>
                <a:cs typeface="Calibri"/>
              </a:rPr>
              <a:t>hæfni</a:t>
            </a:r>
            <a:r>
              <a:rPr lang="en-GB">
                <a:latin typeface="Calibri"/>
                <a:cs typeface="Calibri"/>
              </a:rPr>
              <a:t> </a:t>
            </a:r>
            <a:r>
              <a:rPr lang="en-GB" err="1">
                <a:latin typeface="Calibri"/>
                <a:cs typeface="Calibri"/>
              </a:rPr>
              <a:t>þína</a:t>
            </a:r>
            <a:r>
              <a:rPr lang="en-GB">
                <a:latin typeface="Calibri"/>
                <a:cs typeface="Calibri"/>
              </a:rPr>
              <a:t>.</a:t>
            </a:r>
          </a:p>
          <a:p>
            <a:pPr marL="285750" indent="-285750">
              <a:buFont typeface="Arial" panose="020B0604020202020204" pitchFamily="34" charset="0"/>
              <a:buChar char="•"/>
            </a:pPr>
            <a:r>
              <a:rPr lang="en-GB" err="1">
                <a:latin typeface="Calibri"/>
                <a:cs typeface="Calibri"/>
              </a:rPr>
              <a:t>Lærðu</a:t>
            </a:r>
            <a:r>
              <a:rPr lang="en-GB">
                <a:latin typeface="Calibri"/>
                <a:cs typeface="Calibri"/>
              </a:rPr>
              <a:t> </a:t>
            </a:r>
            <a:r>
              <a:rPr lang="en-GB" err="1">
                <a:latin typeface="Calibri"/>
                <a:cs typeface="Calibri"/>
              </a:rPr>
              <a:t>af</a:t>
            </a:r>
            <a:r>
              <a:rPr lang="en-GB">
                <a:latin typeface="Calibri"/>
                <a:cs typeface="Calibri"/>
              </a:rPr>
              <a:t> </a:t>
            </a:r>
            <a:r>
              <a:rPr lang="en-GB" err="1">
                <a:latin typeface="Calibri"/>
                <a:cs typeface="Calibri"/>
              </a:rPr>
              <a:t>því</a:t>
            </a:r>
            <a:r>
              <a:rPr lang="en-GB">
                <a:latin typeface="Calibri"/>
                <a:cs typeface="Calibri"/>
              </a:rPr>
              <a:t> </a:t>
            </a:r>
            <a:r>
              <a:rPr lang="en-GB" err="1">
                <a:latin typeface="Calibri"/>
                <a:cs typeface="Calibri"/>
              </a:rPr>
              <a:t>sem</a:t>
            </a:r>
            <a:r>
              <a:rPr lang="en-GB">
                <a:latin typeface="Calibri"/>
                <a:cs typeface="Calibri"/>
              </a:rPr>
              <a:t> </a:t>
            </a:r>
            <a:r>
              <a:rPr lang="en-GB" err="1">
                <a:latin typeface="Calibri"/>
                <a:cs typeface="Calibri"/>
              </a:rPr>
              <a:t>virkar</a:t>
            </a:r>
            <a:r>
              <a:rPr lang="en-GB">
                <a:latin typeface="Calibri"/>
                <a:cs typeface="Calibri"/>
              </a:rPr>
              <a:t>. </a:t>
            </a:r>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err="1">
                <a:latin typeface="Calibri"/>
                <a:cs typeface="Calibri"/>
              </a:rPr>
              <a:t>Gerðu</a:t>
            </a:r>
            <a:r>
              <a:rPr lang="en-GB">
                <a:latin typeface="Calibri"/>
                <a:cs typeface="Calibri"/>
              </a:rPr>
              <a:t> </a:t>
            </a:r>
            <a:r>
              <a:rPr lang="en-GB" err="1">
                <a:latin typeface="Calibri"/>
                <a:cs typeface="Calibri"/>
              </a:rPr>
              <a:t>markaðsdagatal</a:t>
            </a:r>
            <a:r>
              <a:rPr lang="en-GB">
                <a:latin typeface="Calibri"/>
                <a:cs typeface="Calibri"/>
              </a:rPr>
              <a:t> </a:t>
            </a:r>
            <a:r>
              <a:rPr lang="en-GB" err="1">
                <a:latin typeface="Calibri"/>
                <a:cs typeface="Calibri"/>
              </a:rPr>
              <a:t>fyrir</a:t>
            </a:r>
            <a:r>
              <a:rPr lang="en-GB">
                <a:latin typeface="Calibri"/>
                <a:cs typeface="Calibri"/>
              </a:rPr>
              <a:t> </a:t>
            </a:r>
            <a:r>
              <a:rPr lang="en-GB" err="1">
                <a:latin typeface="Calibri"/>
                <a:cs typeface="Calibri"/>
              </a:rPr>
              <a:t>samfélagsmiðla</a:t>
            </a:r>
            <a:r>
              <a:rPr lang="en-GB">
                <a:latin typeface="Calibri"/>
                <a:cs typeface="Calibri"/>
              </a:rPr>
              <a:t>.</a:t>
            </a:r>
          </a:p>
          <a:p>
            <a:pPr marL="285750" indent="-285750">
              <a:buFont typeface="Arial" panose="020B0604020202020204" pitchFamily="34" charset="0"/>
              <a:buChar char="•"/>
            </a:pPr>
            <a:r>
              <a:rPr lang="en-GB">
                <a:latin typeface="Calibri"/>
                <a:cs typeface="Calibri"/>
              </a:rPr>
              <a:t>Vertu </a:t>
            </a:r>
            <a:r>
              <a:rPr lang="en-GB" err="1">
                <a:latin typeface="Calibri"/>
                <a:cs typeface="Calibri"/>
              </a:rPr>
              <a:t>skapandi</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notaðu</a:t>
            </a:r>
            <a:r>
              <a:rPr lang="en-GB">
                <a:latin typeface="Calibri"/>
                <a:cs typeface="Calibri"/>
              </a:rPr>
              <a:t> </a:t>
            </a:r>
            <a:r>
              <a:rPr lang="en-GB" err="1">
                <a:latin typeface="Calibri"/>
                <a:cs typeface="Calibri"/>
              </a:rPr>
              <a:t>ókeypis</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notendavæn</a:t>
            </a:r>
            <a:r>
              <a:rPr lang="en-GB">
                <a:latin typeface="Calibri"/>
                <a:cs typeface="Calibri"/>
              </a:rPr>
              <a:t> </a:t>
            </a:r>
            <a:r>
              <a:rPr lang="en-GB" err="1">
                <a:latin typeface="Calibri"/>
                <a:cs typeface="Calibri"/>
              </a:rPr>
              <a:t>verkfæri</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bæta</a:t>
            </a:r>
            <a:r>
              <a:rPr lang="en-GB">
                <a:latin typeface="Calibri"/>
                <a:cs typeface="Calibri"/>
              </a:rPr>
              <a:t> </a:t>
            </a:r>
            <a:r>
              <a:rPr lang="en-GB" err="1">
                <a:latin typeface="Calibri"/>
                <a:cs typeface="Calibri"/>
              </a:rPr>
              <a:t>efnið</a:t>
            </a:r>
            <a:r>
              <a:rPr lang="en-GB">
                <a:latin typeface="Calibri"/>
                <a:cs typeface="Calibri"/>
              </a:rPr>
              <a:t> </a:t>
            </a:r>
            <a:r>
              <a:rPr lang="en-GB" err="1">
                <a:latin typeface="Calibri"/>
                <a:cs typeface="Calibri"/>
              </a:rPr>
              <a:t>þitt</a:t>
            </a:r>
            <a:r>
              <a:rPr lang="en-GB">
                <a:latin typeface="Calibri"/>
                <a:cs typeface="Calibri"/>
              </a:rPr>
              <a:t>.</a:t>
            </a:r>
          </a:p>
        </p:txBody>
      </p:sp>
      <p:pic>
        <p:nvPicPr>
          <p:cNvPr id="2" name="Imagen 1"/>
          <p:cNvPicPr>
            <a:picLocks noChangeAspect="1"/>
          </p:cNvPicPr>
          <p:nvPr/>
        </p:nvPicPr>
        <p:blipFill>
          <a:blip r:embed="rId3"/>
          <a:stretch>
            <a:fillRect/>
          </a:stretch>
        </p:blipFill>
        <p:spPr>
          <a:xfrm>
            <a:off x="7625989" y="3152802"/>
            <a:ext cx="1518011" cy="1045517"/>
          </a:xfrm>
          <a:prstGeom prst="rect">
            <a:avLst/>
          </a:prstGeom>
        </p:spPr>
      </p:pic>
    </p:spTree>
    <p:extLst>
      <p:ext uri="{BB962C8B-B14F-4D97-AF65-F5344CB8AC3E}">
        <p14:creationId xmlns:p14="http://schemas.microsoft.com/office/powerpoint/2010/main" val="3147092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2.2</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Rétti</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vettvangurinn</a:t>
            </a:r>
            <a:endParaRPr sz="1200"/>
          </a:p>
        </p:txBody>
      </p:sp>
      <p:sp>
        <p:nvSpPr>
          <p:cNvPr id="101" name="Google Shape;101;p12"/>
          <p:cNvSpPr txBox="1">
            <a:spLocks noGrp="1"/>
          </p:cNvSpPr>
          <p:nvPr>
            <p:ph type="title" idx="4294967295"/>
          </p:nvPr>
        </p:nvSpPr>
        <p:spPr>
          <a:xfrm>
            <a:off x="27123" y="82502"/>
            <a:ext cx="5669140" cy="550015"/>
          </a:xfrm>
          <a:prstGeom prst="rect">
            <a:avLst/>
          </a:prstGeom>
        </p:spPr>
        <p:txBody>
          <a:bodyPr spcFirstLastPara="1" wrap="square" lIns="91425" tIns="91425" rIns="91425" bIns="91425" anchor="t" anchorCtr="0">
            <a:noAutofit/>
          </a:bodyPr>
          <a:lstStyle/>
          <a:p>
            <a:pPr lvl="0" algn="ctr"/>
            <a:r>
              <a:rPr lang="en" sz="2200"/>
              <a:t>2. </a:t>
            </a:r>
            <a:r>
              <a:rPr lang="en-GB" sz="2200"/>
              <a:t>h</a:t>
            </a:r>
            <a:r>
              <a:rPr lang="en" sz="2200" err="1"/>
              <a:t>luti</a:t>
            </a:r>
            <a:r>
              <a:rPr lang="en" sz="2200"/>
              <a:t> </a:t>
            </a:r>
            <a:r>
              <a:rPr lang="en-GB" sz="2200" err="1">
                <a:solidFill>
                  <a:schemeClr val="tx1">
                    <a:lumMod val="85000"/>
                    <a:lumOff val="15000"/>
                  </a:schemeClr>
                </a:solidFill>
              </a:rPr>
              <a:t>Samfélagsmiðlastefna</a:t>
            </a:r>
            <a:endParaRPr sz="2200" b="0">
              <a:solidFill>
                <a:schemeClr val="tx1"/>
              </a:solidFill>
            </a:endParaRPr>
          </a:p>
        </p:txBody>
      </p:sp>
      <p:sp>
        <p:nvSpPr>
          <p:cNvPr id="3" name="Rectángulo 2"/>
          <p:cNvSpPr/>
          <p:nvPr/>
        </p:nvSpPr>
        <p:spPr>
          <a:xfrm>
            <a:off x="209691" y="1443772"/>
            <a:ext cx="8411793" cy="2462213"/>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b="1" err="1">
                <a:latin typeface="Calibri"/>
                <a:cs typeface="Calibri"/>
              </a:rPr>
              <a:t>Blogg</a:t>
            </a:r>
            <a:r>
              <a:rPr lang="en-GB" b="1">
                <a:latin typeface="Calibri"/>
                <a:cs typeface="Calibri"/>
              </a:rPr>
              <a:t> </a:t>
            </a:r>
            <a:r>
              <a:rPr lang="en-GB" b="1" err="1">
                <a:latin typeface="Calibri"/>
                <a:cs typeface="Calibri"/>
              </a:rPr>
              <a:t>póstar</a:t>
            </a:r>
            <a:r>
              <a:rPr lang="en-GB" b="1">
                <a:latin typeface="Calibri"/>
                <a:cs typeface="Calibri"/>
              </a:rPr>
              <a:t>:</a:t>
            </a:r>
            <a:r>
              <a:rPr lang="en-GB">
                <a:latin typeface="Calibri"/>
                <a:cs typeface="Calibri"/>
              </a:rPr>
              <a:t> </a:t>
            </a:r>
            <a:r>
              <a:rPr lang="en-GB" err="1">
                <a:latin typeface="Calibri"/>
                <a:cs typeface="Calibri"/>
              </a:rPr>
              <a:t>Þessir</a:t>
            </a:r>
            <a:r>
              <a:rPr lang="en-GB">
                <a:latin typeface="Calibri"/>
                <a:cs typeface="Calibri"/>
              </a:rPr>
              <a:t> </a:t>
            </a:r>
            <a:r>
              <a:rPr lang="en-GB" err="1">
                <a:latin typeface="Calibri"/>
                <a:cs typeface="Calibri"/>
              </a:rPr>
              <a:t>póstar</a:t>
            </a:r>
            <a:r>
              <a:rPr lang="en-GB">
                <a:latin typeface="Calibri"/>
                <a:cs typeface="Calibri"/>
              </a:rPr>
              <a:t> </a:t>
            </a:r>
            <a:r>
              <a:rPr lang="en-GB" err="1">
                <a:latin typeface="Calibri"/>
                <a:cs typeface="Calibri"/>
              </a:rPr>
              <a:t>sýna</a:t>
            </a:r>
            <a:r>
              <a:rPr lang="en-GB">
                <a:latin typeface="Calibri"/>
                <a:cs typeface="Calibri"/>
              </a:rPr>
              <a:t> </a:t>
            </a:r>
            <a:r>
              <a:rPr lang="en-GB" err="1">
                <a:latin typeface="Calibri"/>
                <a:cs typeface="Calibri"/>
              </a:rPr>
              <a:t>þá</a:t>
            </a:r>
            <a:r>
              <a:rPr lang="en-GB">
                <a:latin typeface="Calibri"/>
                <a:cs typeface="Calibri"/>
              </a:rPr>
              <a:t> </a:t>
            </a:r>
            <a:r>
              <a:rPr lang="en-GB" err="1">
                <a:latin typeface="Calibri"/>
                <a:cs typeface="Calibri"/>
              </a:rPr>
              <a:t>sérstöðu</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sérþekkingu</a:t>
            </a:r>
            <a:r>
              <a:rPr lang="en-GB">
                <a:latin typeface="Calibri"/>
                <a:cs typeface="Calibri"/>
              </a:rPr>
              <a:t> </a:t>
            </a:r>
            <a:r>
              <a:rPr lang="en-GB" err="1">
                <a:latin typeface="Calibri"/>
                <a:cs typeface="Calibri"/>
              </a:rPr>
              <a:t>sem</a:t>
            </a:r>
            <a:r>
              <a:rPr lang="en-GB">
                <a:latin typeface="Calibri"/>
                <a:cs typeface="Calibri"/>
              </a:rPr>
              <a:t> </a:t>
            </a:r>
            <a:r>
              <a:rPr lang="en-GB" err="1">
                <a:latin typeface="Calibri"/>
                <a:cs typeface="Calibri"/>
              </a:rPr>
              <a:t>fyrirtækið</a:t>
            </a:r>
            <a:r>
              <a:rPr lang="en-GB">
                <a:latin typeface="Calibri"/>
                <a:cs typeface="Calibri"/>
              </a:rPr>
              <a:t> </a:t>
            </a:r>
            <a:r>
              <a:rPr lang="en-GB" err="1">
                <a:latin typeface="Calibri"/>
                <a:cs typeface="Calibri"/>
              </a:rPr>
              <a:t>þitt</a:t>
            </a:r>
            <a:r>
              <a:rPr lang="en-GB">
                <a:latin typeface="Calibri"/>
                <a:cs typeface="Calibri"/>
              </a:rPr>
              <a:t> </a:t>
            </a:r>
            <a:r>
              <a:rPr lang="en-GB" err="1">
                <a:latin typeface="Calibri"/>
                <a:cs typeface="Calibri"/>
              </a:rPr>
              <a:t>hefur</a:t>
            </a:r>
            <a:r>
              <a:rPr lang="en-GB">
                <a:latin typeface="Calibri"/>
                <a:cs typeface="Calibri"/>
              </a:rPr>
              <a:t> </a:t>
            </a:r>
            <a:r>
              <a:rPr lang="en-GB" err="1">
                <a:latin typeface="Calibri"/>
                <a:cs typeface="Calibri"/>
              </a:rPr>
              <a:t>og</a:t>
            </a:r>
            <a:r>
              <a:rPr lang="en-GB">
                <a:latin typeface="Calibri"/>
                <a:cs typeface="Calibri"/>
              </a:rPr>
              <a:t> geta </a:t>
            </a:r>
            <a:r>
              <a:rPr lang="en-GB" err="1">
                <a:latin typeface="Calibri"/>
                <a:cs typeface="Calibri"/>
              </a:rPr>
              <a:t>hjálpað</a:t>
            </a:r>
            <a:r>
              <a:rPr lang="en-GB">
                <a:latin typeface="Calibri"/>
                <a:cs typeface="Calibri"/>
              </a:rPr>
              <a:t> </a:t>
            </a:r>
            <a:r>
              <a:rPr lang="en-GB" err="1">
                <a:latin typeface="Calibri"/>
                <a:cs typeface="Calibri"/>
              </a:rPr>
              <a:t>þér</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auka</a:t>
            </a:r>
            <a:r>
              <a:rPr lang="en-GB">
                <a:latin typeface="Calibri"/>
                <a:cs typeface="Calibri"/>
              </a:rPr>
              <a:t> </a:t>
            </a:r>
            <a:r>
              <a:rPr lang="en-GB" err="1">
                <a:latin typeface="Calibri"/>
                <a:cs typeface="Calibri"/>
              </a:rPr>
              <a:t>trúverðugleika</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bætt</a:t>
            </a:r>
            <a:r>
              <a:rPr lang="en-GB">
                <a:latin typeface="Calibri"/>
                <a:cs typeface="Calibri"/>
              </a:rPr>
              <a:t> </a:t>
            </a:r>
            <a:r>
              <a:rPr lang="en-GB" err="1">
                <a:latin typeface="Calibri"/>
                <a:cs typeface="Calibri"/>
              </a:rPr>
              <a:t>orðspor</a:t>
            </a:r>
            <a:r>
              <a:rPr lang="en-GB">
                <a:latin typeface="Calibri"/>
                <a:cs typeface="Calibri"/>
              </a:rPr>
              <a:t> </a:t>
            </a:r>
            <a:r>
              <a:rPr lang="en-GB" err="1">
                <a:latin typeface="Calibri"/>
                <a:cs typeface="Calibri"/>
              </a:rPr>
              <a:t>þess</a:t>
            </a:r>
            <a:r>
              <a:rPr lang="en-GB">
                <a:latin typeface="Calibri"/>
                <a:cs typeface="Calibri"/>
              </a:rPr>
              <a:t>. </a:t>
            </a:r>
            <a:r>
              <a:rPr lang="en-GB" err="1">
                <a:latin typeface="Calibri"/>
                <a:cs typeface="Calibri"/>
              </a:rPr>
              <a:t>Það</a:t>
            </a:r>
            <a:r>
              <a:rPr lang="en-GB">
                <a:latin typeface="Calibri"/>
                <a:cs typeface="Calibri"/>
              </a:rPr>
              <a:t> er </a:t>
            </a:r>
            <a:r>
              <a:rPr lang="en-GB" err="1">
                <a:latin typeface="Calibri"/>
                <a:cs typeface="Calibri"/>
              </a:rPr>
              <a:t>einfalt</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búa</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blogg</a:t>
            </a:r>
            <a:r>
              <a:rPr lang="en-GB">
                <a:latin typeface="Calibri"/>
                <a:cs typeface="Calibri"/>
              </a:rPr>
              <a:t> </a:t>
            </a:r>
            <a:r>
              <a:rPr lang="en-GB" err="1">
                <a:latin typeface="Calibri"/>
                <a:cs typeface="Calibri"/>
              </a:rPr>
              <a:t>póst</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þeir</a:t>
            </a:r>
            <a:r>
              <a:rPr lang="en-GB">
                <a:latin typeface="Calibri"/>
                <a:cs typeface="Calibri"/>
              </a:rPr>
              <a:t> </a:t>
            </a:r>
            <a:r>
              <a:rPr lang="en-GB" err="1">
                <a:latin typeface="Calibri"/>
                <a:cs typeface="Calibri"/>
              </a:rPr>
              <a:t>henta</a:t>
            </a:r>
            <a:r>
              <a:rPr lang="en-GB">
                <a:latin typeface="Calibri"/>
                <a:cs typeface="Calibri"/>
              </a:rPr>
              <a:t> </a:t>
            </a:r>
            <a:r>
              <a:rPr lang="en-GB" err="1">
                <a:latin typeface="Calibri"/>
                <a:cs typeface="Calibri"/>
              </a:rPr>
              <a:t>vel</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bæta</a:t>
            </a:r>
            <a:r>
              <a:rPr lang="en-GB">
                <a:latin typeface="Calibri"/>
                <a:cs typeface="Calibri"/>
              </a:rPr>
              <a:t> SEO </a:t>
            </a:r>
            <a:r>
              <a:rPr lang="en-GB" err="1">
                <a:latin typeface="Calibri"/>
                <a:cs typeface="Calibri"/>
              </a:rPr>
              <a:t>stöðu</a:t>
            </a:r>
            <a:r>
              <a:rPr lang="en-GB">
                <a:latin typeface="Calibri"/>
                <a:cs typeface="Calibri"/>
              </a:rPr>
              <a:t>.</a:t>
            </a:r>
          </a:p>
          <a:p>
            <a:pPr marL="285750" indent="-285750">
              <a:buFont typeface="Arial" panose="020B0604020202020204" pitchFamily="34" charset="0"/>
              <a:buChar char="•"/>
            </a:pPr>
            <a:endParaRPr lang="en-GB" b="1">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latin typeface="Calibri"/>
                <a:cs typeface="Calibri"/>
              </a:rPr>
              <a:t>Póstar</a:t>
            </a:r>
            <a:r>
              <a:rPr lang="en-GB" b="1">
                <a:latin typeface="Calibri"/>
                <a:cs typeface="Calibri"/>
              </a:rPr>
              <a:t> á </a:t>
            </a:r>
            <a:r>
              <a:rPr lang="en-GB" b="1" err="1">
                <a:latin typeface="Calibri"/>
                <a:cs typeface="Calibri"/>
              </a:rPr>
              <a:t>samfélagsmiðlum</a:t>
            </a:r>
            <a:r>
              <a:rPr lang="en-GB">
                <a:latin typeface="Calibri"/>
                <a:cs typeface="Calibri"/>
              </a:rPr>
              <a:t>: </a:t>
            </a:r>
            <a:r>
              <a:rPr lang="en-GB" err="1">
                <a:latin typeface="Calibri"/>
                <a:cs typeface="Calibri"/>
              </a:rPr>
              <a:t>Fljótvirkasta</a:t>
            </a:r>
            <a:r>
              <a:rPr lang="en-GB">
                <a:latin typeface="Calibri"/>
                <a:cs typeface="Calibri"/>
              </a:rPr>
              <a:t> </a:t>
            </a:r>
            <a:r>
              <a:rPr lang="en-GB" err="1">
                <a:latin typeface="Calibri"/>
                <a:cs typeface="Calibri"/>
              </a:rPr>
              <a:t>leiðin</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ná</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fylgjenda</a:t>
            </a:r>
            <a:r>
              <a:rPr lang="en-GB">
                <a:latin typeface="Calibri"/>
                <a:cs typeface="Calibri"/>
              </a:rPr>
              <a:t> </a:t>
            </a:r>
            <a:r>
              <a:rPr lang="en-GB" err="1">
                <a:latin typeface="Calibri"/>
                <a:cs typeface="Calibri"/>
              </a:rPr>
              <a:t>þinna</a:t>
            </a:r>
            <a:r>
              <a:rPr lang="en-GB">
                <a:latin typeface="Calibri"/>
                <a:cs typeface="Calibri"/>
              </a:rPr>
              <a:t>. Vel </a:t>
            </a:r>
            <a:r>
              <a:rPr lang="en-GB" err="1">
                <a:latin typeface="Calibri"/>
                <a:cs typeface="Calibri"/>
              </a:rPr>
              <a:t>heppnað</a:t>
            </a:r>
            <a:r>
              <a:rPr lang="en-GB">
                <a:latin typeface="Calibri"/>
                <a:cs typeface="Calibri"/>
              </a:rPr>
              <a:t> </a:t>
            </a:r>
            <a:r>
              <a:rPr lang="en-GB" err="1">
                <a:latin typeface="Calibri"/>
                <a:cs typeface="Calibri"/>
              </a:rPr>
              <a:t>efni</a:t>
            </a:r>
            <a:r>
              <a:rPr lang="en-GB">
                <a:latin typeface="Calibri"/>
                <a:cs typeface="Calibri"/>
              </a:rPr>
              <a:t> </a:t>
            </a:r>
            <a:r>
              <a:rPr lang="en-GB" err="1">
                <a:latin typeface="Calibri"/>
                <a:cs typeface="Calibri"/>
              </a:rPr>
              <a:t>getur</a:t>
            </a:r>
            <a:r>
              <a:rPr lang="en-GB">
                <a:latin typeface="Calibri"/>
                <a:cs typeface="Calibri"/>
              </a:rPr>
              <a:t> </a:t>
            </a:r>
            <a:r>
              <a:rPr lang="en-GB" err="1">
                <a:latin typeface="Calibri"/>
                <a:cs typeface="Calibri"/>
              </a:rPr>
              <a:t>farið</a:t>
            </a:r>
            <a:r>
              <a:rPr lang="en-GB">
                <a:latin typeface="Calibri"/>
                <a:cs typeface="Calibri"/>
              </a:rPr>
              <a:t> </a:t>
            </a:r>
            <a:r>
              <a:rPr lang="en-GB" err="1">
                <a:latin typeface="Calibri"/>
                <a:cs typeface="Calibri"/>
              </a:rPr>
              <a:t>víða</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laðað</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nýja</a:t>
            </a:r>
            <a:r>
              <a:rPr lang="en-GB">
                <a:latin typeface="Calibri"/>
                <a:cs typeface="Calibri"/>
              </a:rPr>
              <a:t> </a:t>
            </a:r>
            <a:r>
              <a:rPr lang="en-GB" err="1">
                <a:latin typeface="Calibri"/>
                <a:cs typeface="Calibri"/>
              </a:rPr>
              <a:t>fylgjendur</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viðskiptavini</a:t>
            </a:r>
            <a:r>
              <a:rPr lang="en-GB">
                <a:latin typeface="Calibri"/>
                <a:cs typeface="Calibri"/>
              </a:rPr>
              <a:t>.</a:t>
            </a:r>
          </a:p>
          <a:p>
            <a:pPr marL="285750" indent="-285750">
              <a:buFont typeface="Arial" panose="020B0604020202020204" pitchFamily="34" charset="0"/>
              <a:buChar char="•"/>
            </a:pPr>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latin typeface="Calibri"/>
                <a:cs typeface="Calibri"/>
              </a:rPr>
              <a:t>Myndbönd</a:t>
            </a:r>
            <a:r>
              <a:rPr lang="en-GB" b="1">
                <a:latin typeface="Calibri"/>
                <a:cs typeface="Calibri"/>
              </a:rPr>
              <a:t>: </a:t>
            </a:r>
            <a:r>
              <a:rPr lang="en-GB" err="1">
                <a:latin typeface="Calibri"/>
                <a:cs typeface="Calibri"/>
              </a:rPr>
              <a:t>Það</a:t>
            </a:r>
            <a:r>
              <a:rPr lang="en-GB">
                <a:latin typeface="Calibri"/>
                <a:cs typeface="Calibri"/>
              </a:rPr>
              <a:t> er </a:t>
            </a:r>
            <a:r>
              <a:rPr lang="en-GB" err="1">
                <a:latin typeface="Calibri"/>
                <a:cs typeface="Calibri"/>
              </a:rPr>
              <a:t>snjallsímum</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þakka</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aldrei</a:t>
            </a:r>
            <a:r>
              <a:rPr lang="en-GB">
                <a:latin typeface="Calibri"/>
                <a:cs typeface="Calibri"/>
              </a:rPr>
              <a:t> </a:t>
            </a:r>
            <a:r>
              <a:rPr lang="en-GB" err="1">
                <a:latin typeface="Calibri"/>
                <a:cs typeface="Calibri"/>
              </a:rPr>
              <a:t>hefur</a:t>
            </a:r>
            <a:r>
              <a:rPr lang="en-GB">
                <a:latin typeface="Calibri"/>
                <a:cs typeface="Calibri"/>
              </a:rPr>
              <a:t> </a:t>
            </a:r>
            <a:r>
              <a:rPr lang="en-GB" err="1">
                <a:latin typeface="Calibri"/>
                <a:cs typeface="Calibri"/>
              </a:rPr>
              <a:t>verið</a:t>
            </a:r>
            <a:r>
              <a:rPr lang="en-GB">
                <a:latin typeface="Calibri"/>
                <a:cs typeface="Calibri"/>
              </a:rPr>
              <a:t> </a:t>
            </a:r>
            <a:r>
              <a:rPr lang="en-GB" err="1">
                <a:latin typeface="Calibri"/>
                <a:cs typeface="Calibri"/>
              </a:rPr>
              <a:t>einfaldara</a:t>
            </a:r>
            <a:r>
              <a:rPr lang="en-GB">
                <a:latin typeface="Calibri"/>
                <a:cs typeface="Calibri"/>
              </a:rPr>
              <a:t> </a:t>
            </a:r>
            <a:r>
              <a:rPr lang="en-GB" err="1">
                <a:latin typeface="Calibri"/>
                <a:cs typeface="Calibri"/>
              </a:rPr>
              <a:t>að</a:t>
            </a:r>
            <a:r>
              <a:rPr lang="en-GB">
                <a:latin typeface="Calibri"/>
                <a:cs typeface="Calibri"/>
              </a:rPr>
              <a:t> taka </a:t>
            </a:r>
            <a:r>
              <a:rPr lang="en-GB" err="1">
                <a:latin typeface="Calibri"/>
                <a:cs typeface="Calibri"/>
              </a:rPr>
              <a:t>upp</a:t>
            </a:r>
            <a:r>
              <a:rPr lang="en-GB">
                <a:latin typeface="Calibri"/>
                <a:cs typeface="Calibri"/>
              </a:rPr>
              <a:t> </a:t>
            </a:r>
            <a:r>
              <a:rPr lang="en-GB" err="1">
                <a:latin typeface="Calibri"/>
                <a:cs typeface="Calibri"/>
              </a:rPr>
              <a:t>myndbönd</a:t>
            </a:r>
            <a:r>
              <a:rPr lang="en-GB">
                <a:latin typeface="Calibri"/>
                <a:cs typeface="Calibri"/>
              </a:rPr>
              <a:t>. </a:t>
            </a:r>
            <a:r>
              <a:rPr lang="en-GB" err="1">
                <a:latin typeface="Calibri"/>
                <a:cs typeface="Calibri"/>
              </a:rPr>
              <a:t>Reikniritið</a:t>
            </a:r>
            <a:r>
              <a:rPr lang="en-GB">
                <a:latin typeface="Calibri"/>
                <a:cs typeface="Calibri"/>
              </a:rPr>
              <a:t> </a:t>
            </a:r>
            <a:r>
              <a:rPr lang="en-GB" err="1">
                <a:latin typeface="Calibri"/>
                <a:cs typeface="Calibri"/>
              </a:rPr>
              <a:t>á</a:t>
            </a:r>
            <a:r>
              <a:rPr lang="en-GB">
                <a:latin typeface="Calibri"/>
                <a:cs typeface="Calibri"/>
              </a:rPr>
              <a:t> Facebook </a:t>
            </a:r>
            <a:r>
              <a:rPr lang="en-GB" err="1">
                <a:latin typeface="Calibri"/>
                <a:cs typeface="Calibri"/>
              </a:rPr>
              <a:t>forgangsraðar</a:t>
            </a:r>
            <a:r>
              <a:rPr lang="en-GB">
                <a:latin typeface="Calibri"/>
                <a:cs typeface="Calibri"/>
              </a:rPr>
              <a:t> </a:t>
            </a:r>
            <a:r>
              <a:rPr lang="en-GB" err="1">
                <a:latin typeface="Calibri"/>
                <a:cs typeface="Calibri"/>
              </a:rPr>
              <a:t>þeim</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þau</a:t>
            </a:r>
            <a:r>
              <a:rPr lang="en-GB">
                <a:latin typeface="Calibri"/>
                <a:cs typeface="Calibri"/>
              </a:rPr>
              <a:t> geta </a:t>
            </a:r>
            <a:r>
              <a:rPr lang="en-GB" err="1">
                <a:latin typeface="Calibri"/>
                <a:cs typeface="Calibri"/>
              </a:rPr>
              <a:t>verið</a:t>
            </a:r>
            <a:r>
              <a:rPr lang="en-GB">
                <a:latin typeface="Calibri"/>
                <a:cs typeface="Calibri"/>
              </a:rPr>
              <a:t> </a:t>
            </a:r>
            <a:r>
              <a:rPr lang="en-GB" err="1">
                <a:latin typeface="Calibri"/>
                <a:cs typeface="Calibri"/>
              </a:rPr>
              <a:t>skemmtileg</a:t>
            </a:r>
            <a:r>
              <a:rPr lang="en-GB">
                <a:latin typeface="Calibri"/>
                <a:cs typeface="Calibri"/>
              </a:rPr>
              <a:t> </a:t>
            </a:r>
            <a:r>
              <a:rPr lang="en-GB" err="1">
                <a:latin typeface="Calibri"/>
                <a:cs typeface="Calibri"/>
              </a:rPr>
              <a:t>leið</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kynna</a:t>
            </a:r>
            <a:r>
              <a:rPr lang="en-GB">
                <a:latin typeface="Calibri"/>
                <a:cs typeface="Calibri"/>
              </a:rPr>
              <a:t> </a:t>
            </a:r>
            <a:r>
              <a:rPr lang="en-GB" err="1">
                <a:latin typeface="Calibri"/>
                <a:cs typeface="Calibri"/>
              </a:rPr>
              <a:t>vörurnar</a:t>
            </a:r>
            <a:r>
              <a:rPr lang="en-GB">
                <a:latin typeface="Calibri"/>
                <a:cs typeface="Calibri"/>
              </a:rPr>
              <a:t> </a:t>
            </a:r>
            <a:r>
              <a:rPr lang="en-GB" err="1">
                <a:latin typeface="Calibri"/>
                <a:cs typeface="Calibri"/>
              </a:rPr>
              <a:t>þínar</a:t>
            </a:r>
            <a:r>
              <a:rPr lang="en-GB">
                <a:latin typeface="Calibri"/>
                <a:cs typeface="Calibri"/>
              </a:rPr>
              <a:t>.</a:t>
            </a:r>
          </a:p>
          <a:p>
            <a:pPr marL="285750" indent="-285750">
              <a:buFont typeface="Arial" panose="020B0604020202020204" pitchFamily="34" charset="0"/>
              <a:buChar char="•"/>
            </a:pP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451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2.2 </a:t>
            </a:r>
            <a:r>
              <a:rPr lang="en-GB" sz="1600" err="1">
                <a:solidFill>
                  <a:schemeClr val="tx1"/>
                </a:solidFill>
                <a:latin typeface="Calibri" panose="020F0502020204030204" pitchFamily="34" charset="0"/>
                <a:cs typeface="Calibri" panose="020F0502020204030204" pitchFamily="34" charset="0"/>
              </a:rPr>
              <a:t>Rétti</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vettvangurinn</a:t>
            </a:r>
            <a:r>
              <a:rPr lang="en-GB" sz="1600">
                <a:solidFill>
                  <a:schemeClr val="tx1"/>
                </a:solidFill>
                <a:latin typeface="Calibri" panose="020F0502020204030204" pitchFamily="34" charset="0"/>
                <a:cs typeface="Calibri" panose="020F0502020204030204" pitchFamily="34" charset="0"/>
              </a:rPr>
              <a:t> </a:t>
            </a:r>
            <a:endParaRPr sz="1200"/>
          </a:p>
        </p:txBody>
      </p:sp>
      <p:sp>
        <p:nvSpPr>
          <p:cNvPr id="101" name="Google Shape;101;p12"/>
          <p:cNvSpPr txBox="1">
            <a:spLocks noGrp="1"/>
          </p:cNvSpPr>
          <p:nvPr>
            <p:ph type="title" idx="4294967295"/>
          </p:nvPr>
        </p:nvSpPr>
        <p:spPr>
          <a:xfrm>
            <a:off x="27123" y="82502"/>
            <a:ext cx="5429298" cy="550015"/>
          </a:xfrm>
          <a:prstGeom prst="rect">
            <a:avLst/>
          </a:prstGeom>
        </p:spPr>
        <p:txBody>
          <a:bodyPr spcFirstLastPara="1" wrap="square" lIns="91425" tIns="91425" rIns="91425" bIns="91425" anchor="t" anchorCtr="0">
            <a:noAutofit/>
          </a:bodyPr>
          <a:lstStyle/>
          <a:p>
            <a:pPr lvl="0" algn="ctr"/>
            <a:r>
              <a:rPr lang="en" sz="2200"/>
              <a:t>2. </a:t>
            </a:r>
            <a:r>
              <a:rPr lang="en-GB" sz="2200"/>
              <a:t>h</a:t>
            </a:r>
            <a:r>
              <a:rPr lang="en" sz="2200" err="1"/>
              <a:t>luti</a:t>
            </a:r>
            <a:r>
              <a:rPr lang="en" sz="2200"/>
              <a:t> </a:t>
            </a:r>
            <a:r>
              <a:rPr lang="en-GB" sz="2200" err="1">
                <a:solidFill>
                  <a:schemeClr val="tx1">
                    <a:lumMod val="85000"/>
                    <a:lumOff val="15000"/>
                  </a:schemeClr>
                </a:solidFill>
              </a:rPr>
              <a:t>Samfélagsmiðlastefna</a:t>
            </a:r>
            <a:endParaRPr sz="2200" b="0">
              <a:solidFill>
                <a:schemeClr val="tx1"/>
              </a:solidFill>
            </a:endParaRPr>
          </a:p>
        </p:txBody>
      </p:sp>
      <p:sp>
        <p:nvSpPr>
          <p:cNvPr id="3" name="Rectángulo 2"/>
          <p:cNvSpPr/>
          <p:nvPr/>
        </p:nvSpPr>
        <p:spPr>
          <a:xfrm>
            <a:off x="216567" y="1457527"/>
            <a:ext cx="8411793" cy="1815882"/>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b="1" err="1">
                <a:latin typeface="Calibri"/>
                <a:cs typeface="Calibri"/>
              </a:rPr>
              <a:t>Upplýsingamyndir</a:t>
            </a:r>
            <a:r>
              <a:rPr lang="en-GB" b="1">
                <a:latin typeface="Calibri"/>
                <a:cs typeface="Calibri"/>
              </a:rPr>
              <a:t> (Infographics): </a:t>
            </a:r>
            <a:r>
              <a:rPr lang="en-GB" err="1">
                <a:latin typeface="Calibri"/>
                <a:cs typeface="Calibri"/>
              </a:rPr>
              <a:t>Frábær</a:t>
            </a:r>
            <a:r>
              <a:rPr lang="en-GB">
                <a:latin typeface="Calibri"/>
                <a:cs typeface="Calibri"/>
              </a:rPr>
              <a:t> </a:t>
            </a:r>
            <a:r>
              <a:rPr lang="en-GB" err="1">
                <a:latin typeface="Calibri"/>
                <a:cs typeface="Calibri"/>
              </a:rPr>
              <a:t>leið</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birta</a:t>
            </a:r>
            <a:r>
              <a:rPr lang="en-GB">
                <a:latin typeface="Calibri"/>
                <a:cs typeface="Calibri"/>
              </a:rPr>
              <a:t> </a:t>
            </a:r>
            <a:r>
              <a:rPr lang="en-GB" err="1">
                <a:latin typeface="Calibri"/>
                <a:cs typeface="Calibri"/>
              </a:rPr>
              <a:t>gögn</a:t>
            </a:r>
            <a:r>
              <a:rPr lang="en-GB">
                <a:latin typeface="Calibri"/>
                <a:cs typeface="Calibri"/>
              </a:rPr>
              <a:t> á </a:t>
            </a:r>
            <a:r>
              <a:rPr lang="en-GB" err="1">
                <a:latin typeface="Calibri"/>
                <a:cs typeface="Calibri"/>
              </a:rPr>
              <a:t>sniði</a:t>
            </a:r>
            <a:r>
              <a:rPr lang="en-GB">
                <a:latin typeface="Calibri"/>
                <a:cs typeface="Calibri"/>
              </a:rPr>
              <a:t> </a:t>
            </a:r>
            <a:r>
              <a:rPr lang="en-GB" err="1">
                <a:latin typeface="Calibri"/>
                <a:cs typeface="Calibri"/>
              </a:rPr>
              <a:t>sem</a:t>
            </a:r>
            <a:r>
              <a:rPr lang="en-GB">
                <a:latin typeface="Calibri"/>
                <a:cs typeface="Calibri"/>
              </a:rPr>
              <a:t> er </a:t>
            </a:r>
            <a:r>
              <a:rPr lang="en-GB" err="1">
                <a:latin typeface="Calibri"/>
                <a:cs typeface="Calibri"/>
              </a:rPr>
              <a:t>auðvelt</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skilja</a:t>
            </a:r>
            <a:r>
              <a:rPr lang="en-GB">
                <a:latin typeface="Calibri"/>
                <a:cs typeface="Calibri"/>
              </a:rPr>
              <a:t>. </a:t>
            </a:r>
            <a:r>
              <a:rPr lang="en-GB" err="1">
                <a:latin typeface="Calibri"/>
                <a:cs typeface="Calibri"/>
              </a:rPr>
              <a:t>Upplýsingamyndir</a:t>
            </a:r>
            <a:r>
              <a:rPr lang="en-GB">
                <a:latin typeface="Calibri"/>
                <a:cs typeface="Calibri"/>
              </a:rPr>
              <a:t> er </a:t>
            </a:r>
            <a:r>
              <a:rPr lang="en-GB" err="1">
                <a:latin typeface="Calibri"/>
                <a:cs typeface="Calibri"/>
              </a:rPr>
              <a:t>vinsæl</a:t>
            </a:r>
            <a:r>
              <a:rPr lang="en-GB">
                <a:latin typeface="Calibri"/>
                <a:cs typeface="Calibri"/>
              </a:rPr>
              <a:t> </a:t>
            </a:r>
            <a:r>
              <a:rPr lang="en-GB" err="1">
                <a:latin typeface="Calibri"/>
                <a:cs typeface="Calibri"/>
              </a:rPr>
              <a:t>leið</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miðlunar</a:t>
            </a:r>
            <a:r>
              <a:rPr lang="en-GB">
                <a:latin typeface="Calibri"/>
                <a:cs typeface="Calibri"/>
              </a:rPr>
              <a:t> á </a:t>
            </a:r>
            <a:r>
              <a:rPr lang="en-GB" err="1">
                <a:latin typeface="Calibri"/>
                <a:cs typeface="Calibri"/>
              </a:rPr>
              <a:t>samfélagsmiðlum</a:t>
            </a:r>
            <a:r>
              <a:rPr lang="en-GB">
                <a:latin typeface="Calibri"/>
                <a:cs typeface="Calibri"/>
              </a:rPr>
              <a:t>. </a:t>
            </a:r>
            <a:endParaRPr lang="en-GB">
              <a:latin typeface="Calibri" panose="020F0502020204030204" pitchFamily="34" charset="0"/>
              <a:cs typeface="Calibri" panose="020F0502020204030204" pitchFamily="34" charset="0"/>
            </a:endParaRPr>
          </a:p>
          <a:p>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latin typeface="Calibri"/>
                <a:cs typeface="Calibri"/>
              </a:rPr>
              <a:t>Myndir</a:t>
            </a:r>
            <a:r>
              <a:rPr lang="en-GB" b="1">
                <a:latin typeface="Calibri"/>
                <a:cs typeface="Calibri"/>
              </a:rPr>
              <a:t>: </a:t>
            </a:r>
            <a:r>
              <a:rPr lang="en-GB" err="1">
                <a:latin typeface="Calibri"/>
                <a:cs typeface="Calibri"/>
              </a:rPr>
              <a:t>Góðar</a:t>
            </a:r>
            <a:r>
              <a:rPr lang="en-GB">
                <a:latin typeface="Calibri"/>
                <a:cs typeface="Calibri"/>
              </a:rPr>
              <a:t> </a:t>
            </a:r>
            <a:r>
              <a:rPr lang="en-GB" err="1">
                <a:latin typeface="Calibri"/>
                <a:cs typeface="Calibri"/>
              </a:rPr>
              <a:t>myndir</a:t>
            </a:r>
            <a:r>
              <a:rPr lang="en-GB">
                <a:latin typeface="Calibri"/>
                <a:cs typeface="Calibri"/>
              </a:rPr>
              <a:t> </a:t>
            </a:r>
            <a:r>
              <a:rPr lang="en-GB" err="1">
                <a:latin typeface="Calibri"/>
                <a:cs typeface="Calibri"/>
              </a:rPr>
              <a:t>vekja</a:t>
            </a:r>
            <a:r>
              <a:rPr lang="en-GB">
                <a:latin typeface="Calibri"/>
                <a:cs typeface="Calibri"/>
              </a:rPr>
              <a:t> </a:t>
            </a:r>
            <a:r>
              <a:rPr lang="en-GB" err="1">
                <a:latin typeface="Calibri"/>
                <a:cs typeface="Calibri"/>
              </a:rPr>
              <a:t>athygli</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gera</a:t>
            </a:r>
            <a:r>
              <a:rPr lang="en-GB">
                <a:latin typeface="Calibri"/>
                <a:cs typeface="Calibri"/>
              </a:rPr>
              <a:t> </a:t>
            </a:r>
            <a:r>
              <a:rPr lang="en-GB" err="1">
                <a:latin typeface="Calibri"/>
                <a:cs typeface="Calibri"/>
              </a:rPr>
              <a:t>viðskiptavinum</a:t>
            </a:r>
            <a:r>
              <a:rPr lang="en-GB">
                <a:latin typeface="Calibri"/>
                <a:cs typeface="Calibri"/>
              </a:rPr>
              <a:t> </a:t>
            </a:r>
            <a:r>
              <a:rPr lang="en-GB" err="1">
                <a:latin typeface="Calibri"/>
                <a:cs typeface="Calibri"/>
              </a:rPr>
              <a:t>kleift</a:t>
            </a:r>
            <a:r>
              <a:rPr lang="en-GB">
                <a:latin typeface="Calibri"/>
                <a:cs typeface="Calibri"/>
              </a:rPr>
              <a:t> </a:t>
            </a:r>
            <a:r>
              <a:rPr lang="en-GB" err="1">
                <a:latin typeface="Calibri"/>
                <a:cs typeface="Calibri"/>
              </a:rPr>
              <a:t>að</a:t>
            </a:r>
            <a:r>
              <a:rPr lang="en-GB">
                <a:latin typeface="Calibri"/>
                <a:cs typeface="Calibri"/>
              </a:rPr>
              <a:t> meta </a:t>
            </a:r>
            <a:r>
              <a:rPr lang="en-GB" err="1">
                <a:latin typeface="Calibri"/>
                <a:cs typeface="Calibri"/>
              </a:rPr>
              <a:t>vörumerkið</a:t>
            </a:r>
            <a:r>
              <a:rPr lang="en-GB">
                <a:latin typeface="Calibri"/>
                <a:cs typeface="Calibri"/>
              </a:rPr>
              <a:t> </a:t>
            </a:r>
            <a:r>
              <a:rPr lang="en-GB" err="1">
                <a:latin typeface="Calibri"/>
                <a:cs typeface="Calibri"/>
              </a:rPr>
              <a:t>þitt</a:t>
            </a:r>
            <a:r>
              <a:rPr lang="en-GB">
                <a:latin typeface="Calibri"/>
                <a:cs typeface="Calibri"/>
              </a:rPr>
              <a:t>. Á </a:t>
            </a:r>
            <a:r>
              <a:rPr lang="en-GB" err="1">
                <a:latin typeface="Calibri"/>
                <a:cs typeface="Calibri"/>
              </a:rPr>
              <a:t>netinu</a:t>
            </a:r>
            <a:r>
              <a:rPr lang="en-GB">
                <a:latin typeface="Calibri"/>
                <a:cs typeface="Calibri"/>
              </a:rPr>
              <a:t> </a:t>
            </a:r>
            <a:r>
              <a:rPr lang="en-GB" err="1">
                <a:latin typeface="Calibri"/>
                <a:cs typeface="Calibri"/>
              </a:rPr>
              <a:t>má</a:t>
            </a:r>
            <a:r>
              <a:rPr lang="en-GB">
                <a:latin typeface="Calibri"/>
                <a:cs typeface="Calibri"/>
              </a:rPr>
              <a:t> </a:t>
            </a:r>
            <a:r>
              <a:rPr lang="en-GB" err="1">
                <a:latin typeface="Calibri"/>
                <a:cs typeface="Calibri"/>
              </a:rPr>
              <a:t>finna</a:t>
            </a:r>
            <a:r>
              <a:rPr lang="en-GB">
                <a:latin typeface="Calibri"/>
                <a:cs typeface="Calibri"/>
              </a:rPr>
              <a:t> </a:t>
            </a:r>
            <a:r>
              <a:rPr lang="en-GB" err="1">
                <a:latin typeface="Calibri"/>
                <a:cs typeface="Calibri"/>
              </a:rPr>
              <a:t>ókeypis</a:t>
            </a:r>
            <a:r>
              <a:rPr lang="en-GB">
                <a:latin typeface="Calibri"/>
                <a:cs typeface="Calibri"/>
              </a:rPr>
              <a:t> </a:t>
            </a:r>
            <a:r>
              <a:rPr lang="en-GB" err="1">
                <a:latin typeface="Calibri"/>
                <a:cs typeface="Calibri"/>
              </a:rPr>
              <a:t>hágæða</a:t>
            </a:r>
            <a:r>
              <a:rPr lang="en-GB">
                <a:latin typeface="Calibri"/>
                <a:cs typeface="Calibri"/>
              </a:rPr>
              <a:t> </a:t>
            </a:r>
            <a:r>
              <a:rPr lang="en-GB" err="1">
                <a:latin typeface="Calibri"/>
                <a:cs typeface="Calibri"/>
              </a:rPr>
              <a:t>myndabanka</a:t>
            </a:r>
            <a:r>
              <a:rPr lang="en-GB">
                <a:latin typeface="Calibri"/>
                <a:cs typeface="Calibri"/>
              </a:rPr>
              <a:t>.</a:t>
            </a:r>
          </a:p>
          <a:p>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latin typeface="Calibri"/>
                <a:cs typeface="Calibri"/>
              </a:rPr>
              <a:t>Athugasemdir</a:t>
            </a:r>
            <a:r>
              <a:rPr lang="en-GB" b="1">
                <a:latin typeface="Calibri"/>
                <a:cs typeface="Calibri"/>
              </a:rPr>
              <a:t> </a:t>
            </a:r>
            <a:r>
              <a:rPr lang="en-GB" b="1" err="1">
                <a:latin typeface="Calibri"/>
                <a:cs typeface="Calibri"/>
              </a:rPr>
              <a:t>og</a:t>
            </a:r>
            <a:r>
              <a:rPr lang="en-GB" b="1">
                <a:latin typeface="Calibri"/>
                <a:cs typeface="Calibri"/>
              </a:rPr>
              <a:t> </a:t>
            </a:r>
            <a:r>
              <a:rPr lang="en-GB" b="1" err="1">
                <a:latin typeface="Calibri"/>
                <a:cs typeface="Calibri"/>
              </a:rPr>
              <a:t>umsagnir</a:t>
            </a:r>
            <a:r>
              <a:rPr lang="en-GB" b="1">
                <a:latin typeface="Calibri"/>
                <a:cs typeface="Calibri"/>
              </a:rPr>
              <a:t>: </a:t>
            </a:r>
            <a:r>
              <a:rPr lang="en-GB" err="1">
                <a:latin typeface="Calibri"/>
                <a:cs typeface="Calibri"/>
              </a:rPr>
              <a:t>Skoðanir</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umsagnir</a:t>
            </a:r>
            <a:r>
              <a:rPr lang="en-GB">
                <a:latin typeface="Calibri"/>
                <a:cs typeface="Calibri"/>
              </a:rPr>
              <a:t> geta </a:t>
            </a:r>
            <a:r>
              <a:rPr lang="en-GB" err="1">
                <a:latin typeface="Calibri"/>
                <a:cs typeface="Calibri"/>
              </a:rPr>
              <a:t>komið</a:t>
            </a:r>
            <a:r>
              <a:rPr lang="en-GB">
                <a:latin typeface="Calibri"/>
                <a:cs typeface="Calibri"/>
              </a:rPr>
              <a:t> </a:t>
            </a:r>
            <a:r>
              <a:rPr lang="en-GB" err="1">
                <a:latin typeface="Calibri"/>
                <a:cs typeface="Calibri"/>
              </a:rPr>
              <a:t>sér</a:t>
            </a:r>
            <a:r>
              <a:rPr lang="en-GB">
                <a:latin typeface="Calibri"/>
                <a:cs typeface="Calibri"/>
              </a:rPr>
              <a:t> </a:t>
            </a:r>
            <a:r>
              <a:rPr lang="en-GB" err="1">
                <a:latin typeface="Calibri"/>
                <a:cs typeface="Calibri"/>
              </a:rPr>
              <a:t>vel</a:t>
            </a:r>
            <a:r>
              <a:rPr lang="en-GB">
                <a:latin typeface="Calibri"/>
                <a:cs typeface="Calibri"/>
              </a:rPr>
              <a:t> </a:t>
            </a:r>
            <a:r>
              <a:rPr lang="en-GB" err="1">
                <a:latin typeface="Calibri"/>
                <a:cs typeface="Calibri"/>
              </a:rPr>
              <a:t>fyrir</a:t>
            </a:r>
            <a:r>
              <a:rPr lang="en-GB">
                <a:latin typeface="Calibri"/>
                <a:cs typeface="Calibri"/>
              </a:rPr>
              <a:t> </a:t>
            </a:r>
            <a:r>
              <a:rPr lang="en-GB" err="1">
                <a:latin typeface="Calibri"/>
                <a:cs typeface="Calibri"/>
              </a:rPr>
              <a:t>fyrirtækið</a:t>
            </a:r>
            <a:r>
              <a:rPr lang="en-GB">
                <a:latin typeface="Calibri"/>
                <a:cs typeface="Calibri"/>
              </a:rPr>
              <a:t> </a:t>
            </a:r>
            <a:r>
              <a:rPr lang="en-GB" err="1">
                <a:latin typeface="Calibri"/>
                <a:cs typeface="Calibri"/>
              </a:rPr>
              <a:t>vegna</a:t>
            </a:r>
            <a:r>
              <a:rPr lang="en-GB">
                <a:latin typeface="Calibri"/>
                <a:cs typeface="Calibri"/>
              </a:rPr>
              <a:t> </a:t>
            </a:r>
            <a:r>
              <a:rPr lang="en-GB" err="1">
                <a:latin typeface="Calibri"/>
                <a:cs typeface="Calibri"/>
              </a:rPr>
              <a:t>þess</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fólk</a:t>
            </a:r>
            <a:r>
              <a:rPr lang="en-GB">
                <a:latin typeface="Calibri"/>
                <a:cs typeface="Calibri"/>
              </a:rPr>
              <a:t> </a:t>
            </a:r>
            <a:r>
              <a:rPr lang="en-GB" err="1">
                <a:latin typeface="Calibri"/>
                <a:cs typeface="Calibri"/>
              </a:rPr>
              <a:t>treystir</a:t>
            </a:r>
            <a:r>
              <a:rPr lang="en-GB">
                <a:latin typeface="Calibri"/>
                <a:cs typeface="Calibri"/>
              </a:rPr>
              <a:t> </a:t>
            </a:r>
            <a:r>
              <a:rPr lang="en-GB" err="1">
                <a:latin typeface="Calibri"/>
                <a:cs typeface="Calibri"/>
              </a:rPr>
              <a:t>þeim</a:t>
            </a:r>
            <a:r>
              <a:rPr lang="en-GB">
                <a:latin typeface="Calibri"/>
                <a:cs typeface="Calibri"/>
              </a:rPr>
              <a:t>. </a:t>
            </a:r>
            <a:r>
              <a:rPr lang="en-GB" err="1">
                <a:latin typeface="Calibri"/>
                <a:cs typeface="Calibri"/>
              </a:rPr>
              <a:t>Þú</a:t>
            </a:r>
            <a:r>
              <a:rPr lang="en-GB">
                <a:latin typeface="Calibri"/>
                <a:cs typeface="Calibri"/>
              </a:rPr>
              <a:t> </a:t>
            </a:r>
            <a:r>
              <a:rPr lang="en-GB" err="1">
                <a:latin typeface="Calibri"/>
                <a:cs typeface="Calibri"/>
              </a:rPr>
              <a:t>verður</a:t>
            </a:r>
            <a:r>
              <a:rPr lang="en-GB">
                <a:latin typeface="Calibri"/>
                <a:cs typeface="Calibri"/>
              </a:rPr>
              <a:t> </a:t>
            </a:r>
            <a:r>
              <a:rPr lang="en-GB" err="1">
                <a:latin typeface="Calibri"/>
                <a:cs typeface="Calibri"/>
              </a:rPr>
              <a:t>að</a:t>
            </a:r>
            <a:r>
              <a:rPr lang="en-GB">
                <a:latin typeface="Calibri"/>
                <a:cs typeface="Calibri"/>
              </a:rPr>
              <a:t> vera </a:t>
            </a:r>
            <a:r>
              <a:rPr lang="en-GB" err="1">
                <a:latin typeface="Calibri"/>
                <a:cs typeface="Calibri"/>
              </a:rPr>
              <a:t>reiðubúinn</a:t>
            </a:r>
            <a:r>
              <a:rPr lang="en-GB">
                <a:latin typeface="Calibri"/>
                <a:cs typeface="Calibri"/>
              </a:rPr>
              <a:t> </a:t>
            </a:r>
            <a:r>
              <a:rPr lang="en-GB" err="1">
                <a:latin typeface="Calibri"/>
                <a:cs typeface="Calibri"/>
              </a:rPr>
              <a:t>að</a:t>
            </a:r>
            <a:r>
              <a:rPr lang="en-GB">
                <a:latin typeface="Calibri"/>
                <a:cs typeface="Calibri"/>
              </a:rPr>
              <a:t> taka </a:t>
            </a:r>
            <a:r>
              <a:rPr lang="en-GB" err="1">
                <a:latin typeface="Calibri"/>
                <a:cs typeface="Calibri"/>
              </a:rPr>
              <a:t>gagnrýni</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nýta</a:t>
            </a:r>
            <a:r>
              <a:rPr lang="en-GB">
                <a:latin typeface="Calibri"/>
                <a:cs typeface="Calibri"/>
              </a:rPr>
              <a:t> </a:t>
            </a:r>
            <a:r>
              <a:rPr lang="en-GB" err="1">
                <a:latin typeface="Calibri"/>
                <a:cs typeface="Calibri"/>
              </a:rPr>
              <a:t>þér</a:t>
            </a:r>
            <a:r>
              <a:rPr lang="en-GB">
                <a:latin typeface="Calibri"/>
                <a:cs typeface="Calibri"/>
              </a:rPr>
              <a:t> hana. </a:t>
            </a:r>
            <a:endParaRPr lang="en-GB">
              <a:highlight>
                <a:srgbClr val="FFFF00"/>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0487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2.3</a:t>
            </a:r>
            <a:r>
              <a:rPr lang="en-GB" sz="14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Rétti</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farvegurinn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600">
              <a:solidFill>
                <a:schemeClr val="tx1"/>
              </a:solidFill>
              <a:latin typeface="Calibri" panose="020F0502020204030204" pitchFamily="34" charset="0"/>
              <a:cs typeface="Calibri" panose="020F0502020204030204" pitchFamily="34" charset="0"/>
            </a:endParaRPr>
          </a:p>
        </p:txBody>
      </p:sp>
      <p:sp>
        <p:nvSpPr>
          <p:cNvPr id="101" name="Google Shape;101;p12"/>
          <p:cNvSpPr txBox="1">
            <a:spLocks noGrp="1"/>
          </p:cNvSpPr>
          <p:nvPr>
            <p:ph type="title" idx="4294967295"/>
          </p:nvPr>
        </p:nvSpPr>
        <p:spPr>
          <a:xfrm>
            <a:off x="27123" y="82502"/>
            <a:ext cx="5346852" cy="550015"/>
          </a:xfrm>
          <a:prstGeom prst="rect">
            <a:avLst/>
          </a:prstGeom>
        </p:spPr>
        <p:txBody>
          <a:bodyPr spcFirstLastPara="1" wrap="square" lIns="91425" tIns="91425" rIns="91425" bIns="91425" anchor="t" anchorCtr="0">
            <a:noAutofit/>
          </a:bodyPr>
          <a:lstStyle/>
          <a:p>
            <a:pPr lvl="0" algn="ctr"/>
            <a:r>
              <a:rPr lang="en" sz="2200"/>
              <a:t>2. </a:t>
            </a:r>
            <a:r>
              <a:rPr lang="en-GB" sz="2200"/>
              <a:t>h</a:t>
            </a:r>
            <a:r>
              <a:rPr lang="en" sz="2200" err="1"/>
              <a:t>luti</a:t>
            </a:r>
            <a:r>
              <a:rPr lang="en" sz="2200"/>
              <a:t> </a:t>
            </a:r>
            <a:r>
              <a:rPr lang="en-GB" sz="2200" err="1">
                <a:solidFill>
                  <a:schemeClr val="tx1">
                    <a:lumMod val="85000"/>
                    <a:lumOff val="15000"/>
                  </a:schemeClr>
                </a:solidFill>
              </a:rPr>
              <a:t>Samfélagsmiðlastefna</a:t>
            </a:r>
            <a:endParaRPr sz="2200" b="0">
              <a:solidFill>
                <a:schemeClr val="tx1"/>
              </a:solidFill>
            </a:endParaRPr>
          </a:p>
        </p:txBody>
      </p:sp>
      <p:sp>
        <p:nvSpPr>
          <p:cNvPr id="3" name="Rectángulo 2"/>
          <p:cNvSpPr/>
          <p:nvPr/>
        </p:nvSpPr>
        <p:spPr>
          <a:xfrm>
            <a:off x="216567" y="1512528"/>
            <a:ext cx="8411793" cy="1815882"/>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b="1" err="1">
                <a:solidFill>
                  <a:schemeClr val="tx1"/>
                </a:solidFill>
                <a:latin typeface="Calibri" panose="020F0502020204030204" pitchFamily="34" charset="0"/>
                <a:cs typeface="Calibri" panose="020F0502020204030204" pitchFamily="34" charset="0"/>
              </a:rPr>
              <a:t>Blogg</a:t>
            </a:r>
            <a:r>
              <a:rPr lang="en-GB" b="1">
                <a:solidFill>
                  <a:schemeClr val="tx1"/>
                </a:solidFill>
                <a:latin typeface="Calibri" panose="020F0502020204030204" pitchFamily="34" charset="0"/>
                <a:cs typeface="Calibri" panose="020F0502020204030204" pitchFamily="34" charset="0"/>
              </a:rPr>
              <a:t> </a:t>
            </a:r>
            <a:r>
              <a:rPr lang="en-GB" b="1" err="1">
                <a:solidFill>
                  <a:schemeClr val="tx1"/>
                </a:solidFill>
                <a:latin typeface="Calibri" panose="020F0502020204030204" pitchFamily="34" charset="0"/>
                <a:cs typeface="Calibri" panose="020F0502020204030204" pitchFamily="34" charset="0"/>
              </a:rPr>
              <a:t>póstar</a:t>
            </a:r>
            <a:r>
              <a:rPr lang="en-GB" b="1">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Þar</a:t>
            </a:r>
            <a:r>
              <a:rPr lang="en-GB">
                <a:solidFill>
                  <a:schemeClr val="tx1"/>
                </a:solidFill>
                <a:latin typeface="Calibri" panose="020F0502020204030204" pitchFamily="34" charset="0"/>
                <a:cs typeface="Calibri" panose="020F0502020204030204" pitchFamily="34" charset="0"/>
              </a:rPr>
              <a:t> er </a:t>
            </a:r>
            <a:r>
              <a:rPr lang="en-GB" err="1">
                <a:solidFill>
                  <a:schemeClr val="tx1"/>
                </a:solidFill>
                <a:latin typeface="Calibri" panose="020F0502020204030204" pitchFamily="34" charset="0"/>
                <a:cs typeface="Calibri" panose="020F0502020204030204" pitchFamily="34" charset="0"/>
              </a:rPr>
              <a:t>hægt</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búa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til</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eigið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efni</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á</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einfaldan</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hátt.Til</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auka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áhrif</a:t>
            </a:r>
            <a:r>
              <a:rPr lang="en-GB">
                <a:solidFill>
                  <a:schemeClr val="tx1"/>
                </a:solidFill>
                <a:latin typeface="Calibri" panose="020F0502020204030204" pitchFamily="34" charset="0"/>
                <a:cs typeface="Calibri" panose="020F0502020204030204" pitchFamily="34" charset="0"/>
              </a:rPr>
              <a:t> er </a:t>
            </a:r>
            <a:r>
              <a:rPr lang="en-GB" err="1">
                <a:solidFill>
                  <a:schemeClr val="tx1"/>
                </a:solidFill>
                <a:latin typeface="Calibri" panose="020F0502020204030204" pitchFamily="34" charset="0"/>
                <a:cs typeface="Calibri" panose="020F0502020204030204" pitchFamily="34" charset="0"/>
              </a:rPr>
              <a:t>hægt</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birta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umsagnir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á</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samskiptamiðlasíðum</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þínum</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og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tengja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þær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við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alla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pósta</a:t>
            </a:r>
            <a:r>
              <a:rPr lang="en-GB">
                <a:solidFill>
                  <a:schemeClr val="tx1"/>
                </a:solidFill>
                <a:latin typeface="Calibri" panose="020F0502020204030204" pitchFamily="34" charset="0"/>
                <a:cs typeface="Calibri" panose="020F0502020204030204" pitchFamily="34" charset="0"/>
              </a:rPr>
              <a:t>. </a:t>
            </a:r>
          </a:p>
          <a:p>
            <a:endParaRPr lang="en-GB">
              <a:solidFill>
                <a:schemeClr val="tx1"/>
              </a:solidFill>
              <a:highlight>
                <a:srgbClr val="FFFF00"/>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solidFill>
                  <a:schemeClr val="tx1"/>
                </a:solidFill>
                <a:latin typeface="Calibri" panose="020F0502020204030204" pitchFamily="34" charset="0"/>
                <a:cs typeface="Calibri" panose="020F0502020204030204" pitchFamily="34" charset="0"/>
              </a:rPr>
              <a:t>Póstar</a:t>
            </a:r>
            <a:r>
              <a:rPr lang="en-GB" b="1">
                <a:solidFill>
                  <a:schemeClr val="tx1"/>
                </a:solidFill>
                <a:latin typeface="Calibri" panose="020F0502020204030204" pitchFamily="34" charset="0"/>
                <a:cs typeface="Calibri" panose="020F0502020204030204" pitchFamily="34" charset="0"/>
              </a:rPr>
              <a:t> </a:t>
            </a:r>
            <a:r>
              <a:rPr lang="en-GB" b="1" err="1">
                <a:solidFill>
                  <a:schemeClr val="tx1"/>
                </a:solidFill>
                <a:latin typeface="Calibri" panose="020F0502020204030204" pitchFamily="34" charset="0"/>
                <a:cs typeface="Calibri" panose="020F0502020204030204" pitchFamily="34" charset="0"/>
              </a:rPr>
              <a:t>á</a:t>
            </a:r>
            <a:r>
              <a:rPr lang="en-GB" b="1">
                <a:solidFill>
                  <a:schemeClr val="tx1"/>
                </a:solidFill>
                <a:latin typeface="Calibri" panose="020F0502020204030204" pitchFamily="34" charset="0"/>
                <a:cs typeface="Calibri" panose="020F0502020204030204" pitchFamily="34" charset="0"/>
              </a:rPr>
              <a:t> </a:t>
            </a:r>
            <a:r>
              <a:rPr lang="en-GB" b="1" err="1">
                <a:solidFill>
                  <a:schemeClr val="tx1"/>
                </a:solidFill>
                <a:latin typeface="Calibri" panose="020F0502020204030204" pitchFamily="34" charset="0"/>
                <a:cs typeface="Calibri" panose="020F0502020204030204" pitchFamily="34" charset="0"/>
              </a:rPr>
              <a:t>samfélagsmiðlum</a:t>
            </a:r>
            <a:r>
              <a:rPr lang="en-GB" b="1">
                <a:solidFill>
                  <a:schemeClr val="tx1"/>
                </a:solidFill>
                <a:latin typeface="Calibri" panose="020F0502020204030204" pitchFamily="34" charset="0"/>
                <a:cs typeface="Calibri" panose="020F0502020204030204" pitchFamily="34" charset="0"/>
              </a:rPr>
              <a:t>: </a:t>
            </a:r>
            <a:r>
              <a:rPr lang="en-GB">
                <a:solidFill>
                  <a:schemeClr val="tx1"/>
                </a:solidFill>
                <a:latin typeface="Calibri" panose="020F0502020204030204" pitchFamily="34" charset="0"/>
                <a:cs typeface="Calibri" panose="020F0502020204030204" pitchFamily="34" charset="0"/>
              </a:rPr>
              <a:t>Facebook </a:t>
            </a:r>
            <a:r>
              <a:rPr lang="en-GB" err="1">
                <a:solidFill>
                  <a:schemeClr val="tx1"/>
                </a:solidFill>
                <a:latin typeface="Calibri" panose="020F0502020204030204" pitchFamily="34" charset="0"/>
                <a:cs typeface="Calibri" panose="020F0502020204030204" pitchFamily="34" charset="0"/>
              </a:rPr>
              <a:t>og</a:t>
            </a:r>
            <a:r>
              <a:rPr lang="en-GB">
                <a:solidFill>
                  <a:schemeClr val="tx1"/>
                </a:solidFill>
                <a:latin typeface="Calibri" panose="020F0502020204030204" pitchFamily="34" charset="0"/>
                <a:cs typeface="Calibri" panose="020F0502020204030204" pitchFamily="34" charset="0"/>
              </a:rPr>
              <a:t> Instagram </a:t>
            </a:r>
            <a:r>
              <a:rPr lang="en-GB" err="1">
                <a:solidFill>
                  <a:schemeClr val="tx1"/>
                </a:solidFill>
                <a:latin typeface="Calibri" panose="020F0502020204030204" pitchFamily="34" charset="0"/>
                <a:cs typeface="Calibri" panose="020F0502020204030204" pitchFamily="34" charset="0"/>
              </a:rPr>
              <a:t>eru</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mikilvæg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verkfæri</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og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með</a:t>
            </a:r>
            <a:r>
              <a:rPr lang="en-GB">
                <a:solidFill>
                  <a:schemeClr val="tx1"/>
                </a:solidFill>
                <a:latin typeface="Calibri" panose="020F0502020204030204" pitchFamily="34" charset="0"/>
                <a:cs typeface="Calibri" panose="020F0502020204030204" pitchFamily="34" charset="0"/>
              </a:rPr>
              <a:t> Canva er </a:t>
            </a:r>
            <a:r>
              <a:rPr lang="en-GB" err="1">
                <a:solidFill>
                  <a:schemeClr val="tx1"/>
                </a:solidFill>
                <a:latin typeface="Calibri" panose="020F0502020204030204" pitchFamily="34" charset="0"/>
                <a:cs typeface="Calibri" panose="020F0502020204030204" pitchFamily="34" charset="0"/>
              </a:rPr>
              <a:t>hægt</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láta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póstana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líta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vel</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út</a:t>
            </a:r>
            <a:r>
              <a:rPr lang="en-GB">
                <a:solidFill>
                  <a:schemeClr val="tx1"/>
                </a:solidFill>
                <a:latin typeface="Calibri" panose="020F0502020204030204" pitchFamily="34" charset="0"/>
                <a:cs typeface="Calibri" panose="020F0502020204030204" pitchFamily="34" charset="0"/>
              </a:rPr>
              <a:t>. </a:t>
            </a:r>
            <a:endParaRPr lang="en-GB">
              <a:solidFill>
                <a:schemeClr val="tx1"/>
              </a:solidFill>
              <a:highlight>
                <a:srgbClr val="FFFF00"/>
              </a:highlight>
              <a:latin typeface="Calibri" panose="020F0502020204030204" pitchFamily="34" charset="0"/>
              <a:cs typeface="Calibri" panose="020F0502020204030204" pitchFamily="34" charset="0"/>
            </a:endParaRPr>
          </a:p>
          <a:p>
            <a:endParaRPr lang="en-GB">
              <a:solidFill>
                <a:schemeClr val="tx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solidFill>
                  <a:schemeClr val="tx1"/>
                </a:solidFill>
                <a:latin typeface="Calibri" panose="020F0502020204030204" pitchFamily="34" charset="0"/>
                <a:cs typeface="Calibri" panose="020F0502020204030204" pitchFamily="34" charset="0"/>
              </a:rPr>
              <a:t>Myndbönd</a:t>
            </a:r>
            <a:r>
              <a:rPr lang="en-GB" b="1">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Á</a:t>
            </a:r>
            <a:r>
              <a:rPr lang="en-GB">
                <a:solidFill>
                  <a:schemeClr val="tx1"/>
                </a:solidFill>
                <a:latin typeface="Calibri" panose="020F0502020204030204" pitchFamily="34" charset="0"/>
                <a:cs typeface="Calibri" panose="020F0502020204030204" pitchFamily="34" charset="0"/>
              </a:rPr>
              <a:t> Facebook </a:t>
            </a:r>
            <a:r>
              <a:rPr lang="en-GB" err="1">
                <a:solidFill>
                  <a:schemeClr val="tx1"/>
                </a:solidFill>
                <a:latin typeface="Calibri" panose="020F0502020204030204" pitchFamily="34" charset="0"/>
                <a:cs typeface="Calibri" panose="020F0502020204030204" pitchFamily="34" charset="0"/>
              </a:rPr>
              <a:t>og</a:t>
            </a:r>
            <a:r>
              <a:rPr lang="en-GB">
                <a:solidFill>
                  <a:schemeClr val="tx1"/>
                </a:solidFill>
                <a:latin typeface="Calibri" panose="020F0502020204030204" pitchFamily="34" charset="0"/>
                <a:cs typeface="Calibri" panose="020F0502020204030204" pitchFamily="34" charset="0"/>
              </a:rPr>
              <a:t> Instagram er </a:t>
            </a:r>
            <a:r>
              <a:rPr lang="en-GB" err="1">
                <a:solidFill>
                  <a:schemeClr val="tx1"/>
                </a:solidFill>
                <a:latin typeface="Calibri" panose="020F0502020204030204" pitchFamily="34" charset="0"/>
                <a:cs typeface="Calibri" panose="020F0502020204030204" pitchFamily="34" charset="0"/>
              </a:rPr>
              <a:t>auðvelt</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birta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myndbönd</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sem</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tengjast</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vörum</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eða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þjónustu</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Annar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ókeypis</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og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mjög</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einfaldur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möguleiki</a:t>
            </a:r>
            <a:r>
              <a:rPr lang="en-GB">
                <a:solidFill>
                  <a:schemeClr val="tx1"/>
                </a:solidFill>
                <a:latin typeface="Calibri" panose="020F0502020204030204" pitchFamily="34" charset="0"/>
                <a:cs typeface="Calibri" panose="020F0502020204030204" pitchFamily="34" charset="0"/>
              </a:rPr>
              <a:t> er </a:t>
            </a:r>
            <a:r>
              <a:rPr lang="en-GB" err="1">
                <a:solidFill>
                  <a:schemeClr val="tx1"/>
                </a:solidFill>
                <a:latin typeface="Calibri" panose="020F0502020204030204" pitchFamily="34" charset="0"/>
                <a:cs typeface="Calibri" panose="020F0502020204030204" pitchFamily="34" charset="0"/>
              </a:rPr>
              <a:t>að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búa</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til</a:t>
            </a:r>
            <a:r>
              <a:rPr lang="en-GB">
                <a:solidFill>
                  <a:schemeClr val="tx1"/>
                </a:solidFill>
                <a:latin typeface="Calibri" panose="020F0502020204030204" pitchFamily="34" charset="0"/>
                <a:cs typeface="Calibri" panose="020F0502020204030204" pitchFamily="34" charset="0"/>
              </a:rPr>
              <a:t> YouTube-</a:t>
            </a:r>
            <a:r>
              <a:rPr lang="en-GB" err="1">
                <a:solidFill>
                  <a:schemeClr val="tx1"/>
                </a:solidFill>
                <a:latin typeface="Calibri" panose="020F0502020204030204" pitchFamily="34" charset="0"/>
                <a:cs typeface="Calibri" panose="020F0502020204030204" pitchFamily="34" charset="0"/>
              </a:rPr>
              <a:t>rás</a:t>
            </a:r>
            <a:r>
              <a:rPr lang="en-GB">
                <a:solidFill>
                  <a:schemeClr val="tx1"/>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2106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2.3</a:t>
            </a:r>
            <a:r>
              <a:rPr lang="en-GB" sz="14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Rétti</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farvegurinn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600"/>
          </a:p>
          <a:p>
            <a:pPr marL="0" lvl="0" indent="0" algn="l" rtl="0">
              <a:spcBef>
                <a:spcPts val="600"/>
              </a:spcBef>
              <a:spcAft>
                <a:spcPts val="0"/>
              </a:spcAft>
              <a:buNone/>
            </a:pPr>
            <a:endParaRPr sz="1200"/>
          </a:p>
        </p:txBody>
      </p:sp>
      <p:sp>
        <p:nvSpPr>
          <p:cNvPr id="101" name="Google Shape;101;p12"/>
          <p:cNvSpPr txBox="1">
            <a:spLocks noGrp="1"/>
          </p:cNvSpPr>
          <p:nvPr>
            <p:ph type="title" idx="4294967295"/>
          </p:nvPr>
        </p:nvSpPr>
        <p:spPr>
          <a:xfrm>
            <a:off x="27122" y="82502"/>
            <a:ext cx="5579199" cy="550015"/>
          </a:xfrm>
          <a:prstGeom prst="rect">
            <a:avLst/>
          </a:prstGeom>
        </p:spPr>
        <p:txBody>
          <a:bodyPr spcFirstLastPara="1" wrap="square" lIns="91425" tIns="91425" rIns="91425" bIns="91425" anchor="t" anchorCtr="0">
            <a:noAutofit/>
          </a:bodyPr>
          <a:lstStyle/>
          <a:p>
            <a:pPr lvl="0" algn="ctr"/>
            <a:r>
              <a:rPr lang="en" sz="2200"/>
              <a:t>2. </a:t>
            </a:r>
            <a:r>
              <a:rPr lang="en-GB" sz="2200"/>
              <a:t>h</a:t>
            </a:r>
            <a:r>
              <a:rPr lang="en" sz="2200" err="1"/>
              <a:t>luti</a:t>
            </a:r>
            <a:r>
              <a:rPr lang="en" sz="2200"/>
              <a:t> </a:t>
            </a:r>
            <a:r>
              <a:rPr lang="en-GB" sz="2200" err="1">
                <a:solidFill>
                  <a:schemeClr val="tx1">
                    <a:lumMod val="85000"/>
                    <a:lumOff val="15000"/>
                  </a:schemeClr>
                </a:solidFill>
              </a:rPr>
              <a:t>Samfélagsmiðlastefna</a:t>
            </a:r>
            <a:endParaRPr sz="2200" b="0">
              <a:solidFill>
                <a:schemeClr val="tx1"/>
              </a:solidFill>
            </a:endParaRPr>
          </a:p>
        </p:txBody>
      </p:sp>
      <p:sp>
        <p:nvSpPr>
          <p:cNvPr id="3" name="Rectángulo 2"/>
          <p:cNvSpPr/>
          <p:nvPr/>
        </p:nvSpPr>
        <p:spPr>
          <a:xfrm>
            <a:off x="216567" y="1457527"/>
            <a:ext cx="8411793" cy="1815882"/>
          </a:xfrm>
          <a:prstGeom prst="rect">
            <a:avLst/>
          </a:prstGeom>
        </p:spPr>
        <p:txBody>
          <a:bodyPr wrap="square">
            <a:spAutoFit/>
          </a:bodyPr>
          <a:lstStyle/>
          <a:p>
            <a:pPr marL="285750" indent="-285750">
              <a:buFont typeface="Arial" panose="020B0604020202020204" pitchFamily="34" charset="0"/>
              <a:buChar char="•"/>
            </a:pPr>
            <a:r>
              <a:rPr lang="en-GB" b="1" err="1">
                <a:latin typeface="Calibri" panose="020F0502020204030204" pitchFamily="34" charset="0"/>
                <a:cs typeface="Calibri" panose="020F0502020204030204" pitchFamily="34" charset="0"/>
              </a:rPr>
              <a:t>Upplýsingamyndir</a:t>
            </a:r>
            <a:r>
              <a:rPr lang="en-GB" b="1">
                <a:latin typeface="Calibri" panose="020F0502020204030204" pitchFamily="34" charset="0"/>
                <a:cs typeface="Calibri" panose="020F0502020204030204" pitchFamily="34" charset="0"/>
              </a:rPr>
              <a:t> (Infographics): </a:t>
            </a:r>
            <a:r>
              <a:rPr lang="en-GB">
                <a:latin typeface="Calibri" panose="020F0502020204030204" pitchFamily="34" charset="0"/>
                <a:cs typeface="Calibri" panose="020F0502020204030204" pitchFamily="34" charset="0"/>
              </a:rPr>
              <a:t>Facebook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Linkedin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eru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frábærir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möguleikar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fyrir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upplýsingamyndir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netinu</a:t>
            </a:r>
            <a:r>
              <a:rPr lang="en-GB">
                <a:latin typeface="Calibri" panose="020F0502020204030204" pitchFamily="34" charset="0"/>
                <a:cs typeface="Calibri" panose="020F0502020204030204" pitchFamily="34" charset="0"/>
              </a:rPr>
              <a:t>. Twitter er </a:t>
            </a:r>
            <a:r>
              <a:rPr lang="en-GB" err="1">
                <a:latin typeface="Calibri" panose="020F0502020204030204" pitchFamily="34" charset="0"/>
                <a:cs typeface="Calibri" panose="020F0502020204030204" pitchFamily="34" charset="0"/>
              </a:rPr>
              <a:t>annar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möguleiki</a:t>
            </a:r>
            <a:r>
              <a:rPr lang="en-GB">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latin typeface="Calibri" panose="020F0502020204030204" pitchFamily="34" charset="0"/>
                <a:cs typeface="Calibri" panose="020F0502020204030204" pitchFamily="34" charset="0"/>
              </a:rPr>
              <a:t>Myndir</a:t>
            </a:r>
            <a:r>
              <a:rPr lang="en-GB" b="1">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Bestu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staðirnir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til</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birta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eru</a:t>
            </a:r>
            <a:r>
              <a:rPr lang="en-GB">
                <a:latin typeface="Calibri" panose="020F0502020204030204" pitchFamily="34" charset="0"/>
                <a:cs typeface="Calibri" panose="020F0502020204030204" pitchFamily="34" charset="0"/>
              </a:rPr>
              <a:t> Instagram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Pinterest </a:t>
            </a:r>
            <a:r>
              <a:rPr lang="en-GB" err="1">
                <a:latin typeface="Calibri" panose="020F0502020204030204" pitchFamily="34" charset="0"/>
                <a:cs typeface="Calibri" panose="020F0502020204030204" pitchFamily="34" charset="0"/>
              </a:rPr>
              <a:t>sem</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hægt</a:t>
            </a:r>
            <a:r>
              <a:rPr lang="en-GB">
                <a:latin typeface="Calibri" panose="020F0502020204030204" pitchFamily="34" charset="0"/>
                <a:cs typeface="Calibri" panose="020F0502020204030204" pitchFamily="34" charset="0"/>
              </a:rPr>
              <a:t> er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tengja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við</a:t>
            </a:r>
            <a:r>
              <a:rPr lang="en-GB">
                <a:latin typeface="Calibri" panose="020F0502020204030204" pitchFamily="34" charset="0"/>
                <a:cs typeface="Calibri" panose="020F0502020204030204" pitchFamily="34" charset="0"/>
              </a:rPr>
              <a:t> Facebook-</a:t>
            </a:r>
            <a:r>
              <a:rPr lang="en-GB" err="1">
                <a:latin typeface="Calibri" panose="020F0502020204030204" pitchFamily="34" charset="0"/>
                <a:cs typeface="Calibri" panose="020F0502020204030204" pitchFamily="34" charset="0"/>
              </a:rPr>
              <a:t>pósta</a:t>
            </a:r>
            <a:r>
              <a:rPr lang="en-GB">
                <a:latin typeface="Calibri" panose="020F0502020204030204" pitchFamily="34" charset="0"/>
                <a:cs typeface="Calibri" panose="020F0502020204030204" pitchFamily="34" charset="0"/>
              </a:rPr>
              <a:t>. </a:t>
            </a:r>
          </a:p>
          <a:p>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b="1" err="1">
                <a:latin typeface="Calibri" panose="020F0502020204030204" pitchFamily="34" charset="0"/>
                <a:cs typeface="Calibri" panose="020F0502020204030204" pitchFamily="34" charset="0"/>
              </a:rPr>
              <a:t>Athugasemdir</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og</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umsagnir</a:t>
            </a:r>
            <a:r>
              <a:rPr lang="en-GB" b="1">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Athugasemdir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gagnrýni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virka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vel</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Facebook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LinkedIn. Facebook er </a:t>
            </a:r>
            <a:r>
              <a:rPr lang="en-GB" err="1">
                <a:latin typeface="Calibri" panose="020F0502020204030204" pitchFamily="34" charset="0"/>
                <a:cs typeface="Calibri" panose="020F0502020204030204" pitchFamily="34" charset="0"/>
              </a:rPr>
              <a:t>meira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segja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með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stjörnugjöf</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fyrirtækjasíðum</a:t>
            </a:r>
            <a:r>
              <a:rPr lang="en-GB">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74765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4"/>
          <p:cNvSpPr txBox="1">
            <a:spLocks noGrp="1"/>
          </p:cNvSpPr>
          <p:nvPr>
            <p:ph type="ctrTitle" idx="4294967295"/>
          </p:nvPr>
        </p:nvSpPr>
        <p:spPr>
          <a:xfrm>
            <a:off x="3064700" y="1512936"/>
            <a:ext cx="55338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6000" err="1">
                <a:solidFill>
                  <a:srgbClr val="ABE33F"/>
                </a:solidFill>
              </a:rPr>
              <a:t>Takk</a:t>
            </a:r>
            <a:r>
              <a:rPr lang="en" sz="6000">
                <a:solidFill>
                  <a:srgbClr val="ABE33F"/>
                </a:solidFill>
              </a:rPr>
              <a:t> </a:t>
            </a:r>
            <a:r>
              <a:rPr lang="en" sz="6000" err="1">
                <a:solidFill>
                  <a:srgbClr val="ABE33F"/>
                </a:solidFill>
              </a:rPr>
              <a:t>fyrir</a:t>
            </a:r>
            <a:r>
              <a:rPr lang="en" sz="6000">
                <a:solidFill>
                  <a:srgbClr val="ABE33F"/>
                </a:solidFill>
              </a:rPr>
              <a:t>!</a:t>
            </a:r>
            <a:endParaRPr sz="6000">
              <a:solidFill>
                <a:srgbClr val="ABE33F"/>
              </a:solidFill>
            </a:endParaRPr>
          </a:p>
        </p:txBody>
      </p:sp>
      <p:grpSp>
        <p:nvGrpSpPr>
          <p:cNvPr id="306" name="Google Shape;306;p34"/>
          <p:cNvGrpSpPr/>
          <p:nvPr/>
        </p:nvGrpSpPr>
        <p:grpSpPr>
          <a:xfrm>
            <a:off x="685795" y="1814227"/>
            <a:ext cx="1681779" cy="1179949"/>
            <a:chOff x="559275" y="1683950"/>
            <a:chExt cx="466500" cy="327300"/>
          </a:xfrm>
        </p:grpSpPr>
        <p:sp>
          <p:nvSpPr>
            <p:cNvPr id="307" name="Google Shape;307;p34"/>
            <p:cNvSpPr/>
            <p:nvPr/>
          </p:nvSpPr>
          <p:spPr>
            <a:xfrm>
              <a:off x="559275" y="1683950"/>
              <a:ext cx="466500" cy="197850"/>
            </a:xfrm>
            <a:custGeom>
              <a:avLst/>
              <a:gdLst/>
              <a:ahLst/>
              <a:cxnLst/>
              <a:rect l="l" t="t" r="r" b="b"/>
              <a:pathLst>
                <a:path w="18660" h="7914" extrusionOk="0">
                  <a:moveTo>
                    <a:pt x="391" y="1"/>
                  </a:moveTo>
                  <a:lnTo>
                    <a:pt x="293" y="50"/>
                  </a:lnTo>
                  <a:lnTo>
                    <a:pt x="220" y="74"/>
                  </a:lnTo>
                  <a:lnTo>
                    <a:pt x="147" y="147"/>
                  </a:lnTo>
                  <a:lnTo>
                    <a:pt x="74" y="221"/>
                  </a:lnTo>
                  <a:lnTo>
                    <a:pt x="49" y="294"/>
                  </a:lnTo>
                  <a:lnTo>
                    <a:pt x="0" y="392"/>
                  </a:lnTo>
                  <a:lnTo>
                    <a:pt x="0" y="489"/>
                  </a:lnTo>
                  <a:lnTo>
                    <a:pt x="0" y="1173"/>
                  </a:lnTo>
                  <a:lnTo>
                    <a:pt x="9330" y="7914"/>
                  </a:lnTo>
                  <a:lnTo>
                    <a:pt x="18659" y="1173"/>
                  </a:lnTo>
                  <a:lnTo>
                    <a:pt x="18659" y="489"/>
                  </a:lnTo>
                  <a:lnTo>
                    <a:pt x="18659" y="392"/>
                  </a:lnTo>
                  <a:lnTo>
                    <a:pt x="18611" y="294"/>
                  </a:lnTo>
                  <a:lnTo>
                    <a:pt x="18586" y="221"/>
                  </a:lnTo>
                  <a:lnTo>
                    <a:pt x="18513" y="147"/>
                  </a:lnTo>
                  <a:lnTo>
                    <a:pt x="18440" y="74"/>
                  </a:lnTo>
                  <a:lnTo>
                    <a:pt x="18366" y="50"/>
                  </a:lnTo>
                  <a:lnTo>
                    <a:pt x="18269" y="1"/>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4"/>
            <p:cNvSpPr/>
            <p:nvPr/>
          </p:nvSpPr>
          <p:spPr>
            <a:xfrm>
              <a:off x="559275" y="1727925"/>
              <a:ext cx="466500" cy="283325"/>
            </a:xfrm>
            <a:custGeom>
              <a:avLst/>
              <a:gdLst/>
              <a:ahLst/>
              <a:cxnLst/>
              <a:rect l="l" t="t" r="r" b="b"/>
              <a:pathLst>
                <a:path w="18660" h="11333" extrusionOk="0">
                  <a:moveTo>
                    <a:pt x="0" y="0"/>
                  </a:moveTo>
                  <a:lnTo>
                    <a:pt x="0" y="10844"/>
                  </a:lnTo>
                  <a:lnTo>
                    <a:pt x="0" y="10917"/>
                  </a:lnTo>
                  <a:lnTo>
                    <a:pt x="5129" y="7230"/>
                  </a:lnTo>
                  <a:lnTo>
                    <a:pt x="5227" y="7181"/>
                  </a:lnTo>
                  <a:lnTo>
                    <a:pt x="5325" y="7181"/>
                  </a:lnTo>
                  <a:lnTo>
                    <a:pt x="5398" y="7205"/>
                  </a:lnTo>
                  <a:lnTo>
                    <a:pt x="5471" y="7278"/>
                  </a:lnTo>
                  <a:lnTo>
                    <a:pt x="5520" y="7376"/>
                  </a:lnTo>
                  <a:lnTo>
                    <a:pt x="5520" y="7474"/>
                  </a:lnTo>
                  <a:lnTo>
                    <a:pt x="5471" y="7547"/>
                  </a:lnTo>
                  <a:lnTo>
                    <a:pt x="5422" y="7620"/>
                  </a:lnTo>
                  <a:lnTo>
                    <a:pt x="318" y="11308"/>
                  </a:lnTo>
                  <a:lnTo>
                    <a:pt x="415" y="11333"/>
                  </a:lnTo>
                  <a:lnTo>
                    <a:pt x="18244" y="11333"/>
                  </a:lnTo>
                  <a:lnTo>
                    <a:pt x="18342" y="11308"/>
                  </a:lnTo>
                  <a:lnTo>
                    <a:pt x="13238" y="7620"/>
                  </a:lnTo>
                  <a:lnTo>
                    <a:pt x="13189" y="7547"/>
                  </a:lnTo>
                  <a:lnTo>
                    <a:pt x="13140" y="7474"/>
                  </a:lnTo>
                  <a:lnTo>
                    <a:pt x="13140" y="7376"/>
                  </a:lnTo>
                  <a:lnTo>
                    <a:pt x="13189" y="7278"/>
                  </a:lnTo>
                  <a:lnTo>
                    <a:pt x="13262" y="7205"/>
                  </a:lnTo>
                  <a:lnTo>
                    <a:pt x="13335" y="7181"/>
                  </a:lnTo>
                  <a:lnTo>
                    <a:pt x="13433" y="7181"/>
                  </a:lnTo>
                  <a:lnTo>
                    <a:pt x="13531" y="7230"/>
                  </a:lnTo>
                  <a:lnTo>
                    <a:pt x="18659" y="10917"/>
                  </a:lnTo>
                  <a:lnTo>
                    <a:pt x="18659" y="10844"/>
                  </a:lnTo>
                  <a:lnTo>
                    <a:pt x="18659" y="0"/>
                  </a:lnTo>
                  <a:lnTo>
                    <a:pt x="9476" y="6643"/>
                  </a:lnTo>
                  <a:lnTo>
                    <a:pt x="9403" y="6692"/>
                  </a:lnTo>
                  <a:lnTo>
                    <a:pt x="9257" y="6692"/>
                  </a:lnTo>
                  <a:lnTo>
                    <a:pt x="9183" y="6643"/>
                  </a:lnTo>
                  <a:lnTo>
                    <a:pt x="0" y="0"/>
                  </a:lnTo>
                  <a:close/>
                </a:path>
              </a:pathLst>
            </a:custGeom>
            <a:solidFill>
              <a:srgbClr val="00AE9D">
                <a:alpha val="8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34"/>
          <p:cNvSpPr/>
          <p:nvPr/>
        </p:nvSpPr>
        <p:spPr>
          <a:xfrm>
            <a:off x="1681875" y="2683100"/>
            <a:ext cx="1274938" cy="1159802"/>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ABE33F">
              <a:alpha val="81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548389" y="1263873"/>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1.1</a:t>
            </a:r>
            <a:r>
              <a:rPr lang="en-GB" sz="14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Að</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búa</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til</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vandað</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efni</a:t>
            </a:r>
            <a:endParaRPr sz="1200"/>
          </a:p>
        </p:txBody>
      </p:sp>
      <p:sp>
        <p:nvSpPr>
          <p:cNvPr id="101" name="Google Shape;101;p12"/>
          <p:cNvSpPr txBox="1">
            <a:spLocks noGrp="1"/>
          </p:cNvSpPr>
          <p:nvPr>
            <p:ph type="title" idx="4294967295"/>
          </p:nvPr>
        </p:nvSpPr>
        <p:spPr>
          <a:xfrm>
            <a:off x="16133" y="82502"/>
            <a:ext cx="5828855" cy="550015"/>
          </a:xfrm>
          <a:prstGeom prst="rect">
            <a:avLst/>
          </a:prstGeom>
        </p:spPr>
        <p:txBody>
          <a:bodyPr spcFirstLastPara="1" wrap="square" lIns="91425" tIns="91425" rIns="91425" bIns="91425" anchor="t" anchorCtr="0">
            <a:noAutofit/>
          </a:bodyPr>
          <a:lstStyle/>
          <a:p>
            <a:pPr algn="ctr"/>
            <a:r>
              <a:rPr lang="en" sz="2200" b="0">
                <a:latin typeface="Calibri"/>
                <a:cs typeface="Calibri"/>
              </a:rPr>
              <a:t>1. </a:t>
            </a:r>
            <a:r>
              <a:rPr lang="en" sz="2200" b="0" err="1">
                <a:latin typeface="Calibri"/>
                <a:cs typeface="Calibri"/>
              </a:rPr>
              <a:t>hluti</a:t>
            </a:r>
            <a:r>
              <a:rPr lang="en" sz="2200" b="0">
                <a:latin typeface="Calibri"/>
                <a:cs typeface="Calibri"/>
              </a:rPr>
              <a:t> </a:t>
            </a:r>
            <a:r>
              <a:rPr lang="en-GB" b="0">
                <a:solidFill>
                  <a:schemeClr val="tx1"/>
                </a:solidFill>
                <a:latin typeface="Calibri"/>
                <a:cs typeface="Calibri"/>
              </a:rPr>
              <a:t> </a:t>
            </a:r>
            <a:r>
              <a:rPr lang="en-GB" b="0" err="1">
                <a:solidFill>
                  <a:schemeClr val="tx1"/>
                </a:solidFill>
                <a:latin typeface="Calibri"/>
                <a:cs typeface="Calibri"/>
              </a:rPr>
              <a:t>Að</a:t>
            </a:r>
            <a:r>
              <a:rPr lang="en-GB" b="0">
                <a:solidFill>
                  <a:schemeClr val="tx1"/>
                </a:solidFill>
                <a:latin typeface="Calibri"/>
                <a:cs typeface="Calibri"/>
              </a:rPr>
              <a:t> </a:t>
            </a:r>
            <a:r>
              <a:rPr lang="en-GB" b="0" err="1">
                <a:solidFill>
                  <a:schemeClr val="tx1"/>
                </a:solidFill>
                <a:latin typeface="Calibri"/>
                <a:cs typeface="Calibri"/>
              </a:rPr>
              <a:t>koma</a:t>
            </a:r>
            <a:r>
              <a:rPr lang="en-GB" b="0">
                <a:solidFill>
                  <a:schemeClr val="tx1"/>
                </a:solidFill>
                <a:latin typeface="Calibri"/>
                <a:cs typeface="Calibri"/>
              </a:rPr>
              <a:t> </a:t>
            </a:r>
            <a:r>
              <a:rPr lang="en-GB" b="0" err="1">
                <a:solidFill>
                  <a:schemeClr val="tx1"/>
                </a:solidFill>
                <a:latin typeface="Calibri"/>
                <a:cs typeface="Calibri"/>
              </a:rPr>
              <a:t>fyrirtækinu</a:t>
            </a:r>
            <a:r>
              <a:rPr lang="en-GB" b="0">
                <a:solidFill>
                  <a:schemeClr val="tx1"/>
                </a:solidFill>
                <a:latin typeface="Calibri"/>
                <a:cs typeface="Calibri"/>
              </a:rPr>
              <a:t> </a:t>
            </a:r>
            <a:r>
              <a:rPr lang="en-GB" b="0" err="1">
                <a:solidFill>
                  <a:schemeClr val="tx1"/>
                </a:solidFill>
                <a:latin typeface="Calibri"/>
                <a:cs typeface="Calibri"/>
              </a:rPr>
              <a:t>þínu</a:t>
            </a:r>
            <a:r>
              <a:rPr lang="en-GB" b="0">
                <a:solidFill>
                  <a:schemeClr val="tx1"/>
                </a:solidFill>
                <a:latin typeface="Calibri"/>
                <a:cs typeface="Calibri"/>
              </a:rPr>
              <a:t> </a:t>
            </a:r>
            <a:r>
              <a:rPr lang="en-GB" b="0" err="1">
                <a:solidFill>
                  <a:schemeClr val="tx1"/>
                </a:solidFill>
                <a:latin typeface="Calibri"/>
                <a:cs typeface="Calibri"/>
              </a:rPr>
              <a:t>á</a:t>
            </a:r>
            <a:r>
              <a:rPr lang="en-GB" b="0">
                <a:solidFill>
                  <a:schemeClr val="tx1"/>
                </a:solidFill>
                <a:latin typeface="Calibri"/>
                <a:cs typeface="Calibri"/>
              </a:rPr>
              <a:t> </a:t>
            </a:r>
            <a:r>
              <a:rPr lang="en-GB" b="0" err="1">
                <a:solidFill>
                  <a:schemeClr val="tx1"/>
                </a:solidFill>
                <a:latin typeface="Calibri"/>
                <a:cs typeface="Calibri"/>
              </a:rPr>
              <a:t>netið</a:t>
            </a:r>
            <a:r>
              <a:rPr lang="en-GB" b="0">
                <a:solidFill>
                  <a:schemeClr val="tx1"/>
                </a:solidFill>
                <a:latin typeface="Calibri"/>
                <a:cs typeface="Calibri"/>
              </a:rPr>
              <a:t>. </a:t>
            </a:r>
            <a:br>
              <a:rPr lang="en-GB" b="0">
                <a:latin typeface="Calibri" panose="020F0502020204030204" pitchFamily="34" charset="0"/>
                <a:cs typeface="Calibri" panose="020F0502020204030204" pitchFamily="34" charset="0"/>
              </a:rPr>
            </a:br>
            <a:endParaRPr sz="2200" b="0">
              <a:solidFill>
                <a:schemeClr val="tx1"/>
              </a:solidFill>
              <a:latin typeface="Calibri" panose="020F0502020204030204" pitchFamily="34" charset="0"/>
              <a:cs typeface="Calibri" panose="020F0502020204030204" pitchFamily="34" charset="0"/>
            </a:endParaRPr>
          </a:p>
        </p:txBody>
      </p:sp>
      <p:sp>
        <p:nvSpPr>
          <p:cNvPr id="2" name="Rectángulo 1"/>
          <p:cNvSpPr/>
          <p:nvPr/>
        </p:nvSpPr>
        <p:spPr>
          <a:xfrm>
            <a:off x="450476" y="1847123"/>
            <a:ext cx="4288150" cy="1815882"/>
          </a:xfrm>
          <a:prstGeom prst="rect">
            <a:avLst/>
          </a:prstGeom>
        </p:spPr>
        <p:txBody>
          <a:bodyPr wrap="square" lIns="91440" tIns="45720" rIns="91440" bIns="45720" anchor="t">
            <a:spAutoFit/>
          </a:bodyPr>
          <a:lstStyle/>
          <a:p>
            <a:r>
              <a:rPr lang="en-GB" err="1">
                <a:solidFill>
                  <a:schemeClr val="tx1"/>
                </a:solidFill>
                <a:latin typeface="Calibri"/>
                <a:cs typeface="Calibri"/>
              </a:rPr>
              <a:t>Gæða</a:t>
            </a:r>
            <a:r>
              <a:rPr lang="en-GB">
                <a:solidFill>
                  <a:schemeClr val="tx1"/>
                </a:solidFill>
                <a:latin typeface="Calibri"/>
                <a:cs typeface="Calibri"/>
              </a:rPr>
              <a:t> </a:t>
            </a:r>
            <a:r>
              <a:rPr lang="en-GB" err="1">
                <a:solidFill>
                  <a:schemeClr val="tx1"/>
                </a:solidFill>
                <a:latin typeface="Calibri"/>
                <a:cs typeface="Calibri"/>
              </a:rPr>
              <a:t>markaðsefni</a:t>
            </a:r>
            <a:r>
              <a:rPr lang="en-GB">
                <a:solidFill>
                  <a:schemeClr val="tx1"/>
                </a:solidFill>
                <a:latin typeface="Calibri"/>
                <a:cs typeface="Calibri"/>
              </a:rPr>
              <a:t> </a:t>
            </a:r>
            <a:r>
              <a:rPr lang="en-GB" err="1">
                <a:solidFill>
                  <a:schemeClr val="tx1"/>
                </a:solidFill>
                <a:latin typeface="Calibri"/>
                <a:cs typeface="Calibri"/>
              </a:rPr>
              <a:t>getur</a:t>
            </a:r>
            <a:r>
              <a:rPr lang="en-GB">
                <a:solidFill>
                  <a:schemeClr val="tx1"/>
                </a:solidFill>
                <a:latin typeface="Calibri"/>
                <a:cs typeface="Calibri"/>
              </a:rPr>
              <a:t> </a:t>
            </a:r>
            <a:r>
              <a:rPr lang="en-GB" err="1">
                <a:solidFill>
                  <a:schemeClr val="tx1"/>
                </a:solidFill>
                <a:latin typeface="Calibri"/>
                <a:cs typeface="Calibri"/>
              </a:rPr>
              <a:t>gert</a:t>
            </a:r>
            <a:r>
              <a:rPr lang="en-GB">
                <a:solidFill>
                  <a:schemeClr val="tx1"/>
                </a:solidFill>
                <a:latin typeface="Calibri"/>
                <a:cs typeface="Calibri"/>
              </a:rPr>
              <a:t> </a:t>
            </a:r>
            <a:r>
              <a:rPr lang="en-GB" err="1">
                <a:solidFill>
                  <a:schemeClr val="tx1"/>
                </a:solidFill>
                <a:latin typeface="Calibri"/>
                <a:cs typeface="Calibri"/>
              </a:rPr>
              <a:t>gæfumuninn</a:t>
            </a:r>
            <a:r>
              <a:rPr lang="en-GB">
                <a:solidFill>
                  <a:schemeClr val="tx1"/>
                </a:solidFill>
                <a:latin typeface="Calibri"/>
                <a:cs typeface="Calibri"/>
              </a:rPr>
              <a:t>, </a:t>
            </a:r>
            <a:r>
              <a:rPr lang="en-GB" err="1">
                <a:solidFill>
                  <a:schemeClr val="tx1"/>
                </a:solidFill>
                <a:latin typeface="Calibri"/>
                <a:cs typeface="Calibri"/>
              </a:rPr>
              <a:t>skilið</a:t>
            </a:r>
            <a:r>
              <a:rPr lang="en-GB">
                <a:solidFill>
                  <a:schemeClr val="tx1"/>
                </a:solidFill>
                <a:latin typeface="Calibri"/>
                <a:cs typeface="Calibri"/>
              </a:rPr>
              <a:t> á milli </a:t>
            </a:r>
            <a:r>
              <a:rPr lang="en-GB" err="1">
                <a:solidFill>
                  <a:schemeClr val="tx1"/>
                </a:solidFill>
                <a:latin typeface="Calibri"/>
                <a:cs typeface="Calibri"/>
              </a:rPr>
              <a:t>velgengni</a:t>
            </a:r>
            <a:r>
              <a:rPr lang="en-GB">
                <a:solidFill>
                  <a:schemeClr val="tx1"/>
                </a:solidFill>
                <a:latin typeface="Calibri"/>
                <a:cs typeface="Calibri"/>
              </a:rPr>
              <a:t> </a:t>
            </a:r>
            <a:r>
              <a:rPr lang="en-GB" err="1">
                <a:solidFill>
                  <a:schemeClr val="tx1"/>
                </a:solidFill>
                <a:latin typeface="Calibri"/>
                <a:cs typeface="Calibri"/>
              </a:rPr>
              <a:t>og</a:t>
            </a:r>
            <a:r>
              <a:rPr lang="en-GB">
                <a:solidFill>
                  <a:schemeClr val="tx1"/>
                </a:solidFill>
                <a:latin typeface="Calibri"/>
                <a:cs typeface="Calibri"/>
              </a:rPr>
              <a:t> </a:t>
            </a:r>
            <a:r>
              <a:rPr lang="en-GB" err="1">
                <a:solidFill>
                  <a:schemeClr val="tx1"/>
                </a:solidFill>
                <a:latin typeface="Calibri"/>
                <a:cs typeface="Calibri"/>
              </a:rPr>
              <a:t>ófara</a:t>
            </a:r>
            <a:r>
              <a:rPr lang="en-GB">
                <a:solidFill>
                  <a:schemeClr val="tx1"/>
                </a:solidFill>
                <a:latin typeface="Calibri"/>
                <a:cs typeface="Calibri"/>
              </a:rPr>
              <a:t> í </a:t>
            </a:r>
            <a:r>
              <a:rPr lang="en-GB" err="1">
                <a:solidFill>
                  <a:schemeClr val="tx1"/>
                </a:solidFill>
                <a:latin typeface="Calibri"/>
                <a:cs typeface="Calibri"/>
              </a:rPr>
              <a:t>markaðsstarfi</a:t>
            </a:r>
            <a:r>
              <a:rPr lang="en-GB">
                <a:solidFill>
                  <a:schemeClr val="tx1"/>
                </a:solidFill>
                <a:latin typeface="Calibri"/>
                <a:cs typeface="Calibri"/>
              </a:rPr>
              <a:t> </a:t>
            </a:r>
            <a:r>
              <a:rPr lang="en-GB" err="1">
                <a:solidFill>
                  <a:schemeClr val="tx1"/>
                </a:solidFill>
                <a:latin typeface="Calibri"/>
                <a:cs typeface="Calibri"/>
              </a:rPr>
              <a:t>þínu</a:t>
            </a:r>
            <a:r>
              <a:rPr lang="en-GB">
                <a:solidFill>
                  <a:schemeClr val="tx1"/>
                </a:solidFill>
                <a:latin typeface="Calibri"/>
                <a:cs typeface="Calibri"/>
              </a:rPr>
              <a:t>. </a:t>
            </a:r>
            <a:r>
              <a:rPr lang="en-GB" err="1">
                <a:solidFill>
                  <a:schemeClr val="tx1"/>
                </a:solidFill>
                <a:latin typeface="Calibri"/>
                <a:cs typeface="Calibri"/>
              </a:rPr>
              <a:t>Það</a:t>
            </a:r>
            <a:r>
              <a:rPr lang="en-GB">
                <a:solidFill>
                  <a:schemeClr val="tx1"/>
                </a:solidFill>
                <a:latin typeface="Calibri"/>
                <a:cs typeface="Calibri"/>
              </a:rPr>
              <a:t> er </a:t>
            </a:r>
            <a:r>
              <a:rPr lang="en-GB" err="1">
                <a:solidFill>
                  <a:schemeClr val="tx1"/>
                </a:solidFill>
                <a:latin typeface="Calibri"/>
                <a:cs typeface="Calibri"/>
              </a:rPr>
              <a:t>það</a:t>
            </a:r>
            <a:r>
              <a:rPr lang="en-GB">
                <a:solidFill>
                  <a:schemeClr val="tx1"/>
                </a:solidFill>
                <a:latin typeface="Calibri"/>
                <a:cs typeface="Calibri"/>
              </a:rPr>
              <a:t> </a:t>
            </a:r>
            <a:r>
              <a:rPr lang="en-GB" err="1">
                <a:solidFill>
                  <a:schemeClr val="tx1"/>
                </a:solidFill>
                <a:latin typeface="Calibri"/>
                <a:cs typeface="Calibri"/>
              </a:rPr>
              <a:t>sem</a:t>
            </a:r>
            <a:r>
              <a:rPr lang="en-GB">
                <a:solidFill>
                  <a:schemeClr val="tx1"/>
                </a:solidFill>
                <a:latin typeface="Calibri"/>
                <a:cs typeface="Calibri"/>
              </a:rPr>
              <a:t> </a:t>
            </a:r>
            <a:r>
              <a:rPr lang="en-GB" err="1">
                <a:solidFill>
                  <a:schemeClr val="tx1"/>
                </a:solidFill>
                <a:latin typeface="Calibri"/>
                <a:cs typeface="Calibri"/>
              </a:rPr>
              <a:t>allir</a:t>
            </a:r>
            <a:r>
              <a:rPr lang="en-GB">
                <a:solidFill>
                  <a:schemeClr val="tx1"/>
                </a:solidFill>
                <a:latin typeface="Calibri"/>
                <a:cs typeface="Calibri"/>
              </a:rPr>
              <a:t> </a:t>
            </a:r>
            <a:r>
              <a:rPr lang="en-GB" err="1">
                <a:solidFill>
                  <a:schemeClr val="tx1"/>
                </a:solidFill>
                <a:latin typeface="Calibri"/>
                <a:cs typeface="Calibri"/>
              </a:rPr>
              <a:t>stefna</a:t>
            </a:r>
            <a:r>
              <a:rPr lang="en-GB">
                <a:solidFill>
                  <a:schemeClr val="tx1"/>
                </a:solidFill>
                <a:latin typeface="Calibri"/>
                <a:cs typeface="Calibri"/>
              </a:rPr>
              <a:t> </a:t>
            </a:r>
            <a:r>
              <a:rPr lang="en-GB" err="1">
                <a:solidFill>
                  <a:schemeClr val="tx1"/>
                </a:solidFill>
                <a:latin typeface="Calibri"/>
                <a:cs typeface="Calibri"/>
              </a:rPr>
              <a:t>að</a:t>
            </a:r>
            <a:r>
              <a:rPr lang="en-GB">
                <a:solidFill>
                  <a:schemeClr val="tx1"/>
                </a:solidFill>
                <a:latin typeface="Calibri"/>
                <a:cs typeface="Calibri"/>
              </a:rPr>
              <a:t>, </a:t>
            </a:r>
            <a:r>
              <a:rPr lang="en-GB" err="1">
                <a:solidFill>
                  <a:schemeClr val="tx1"/>
                </a:solidFill>
                <a:latin typeface="Calibri"/>
                <a:cs typeface="Calibri"/>
              </a:rPr>
              <a:t>hvort</a:t>
            </a:r>
            <a:r>
              <a:rPr lang="en-GB">
                <a:solidFill>
                  <a:schemeClr val="tx1"/>
                </a:solidFill>
                <a:latin typeface="Calibri"/>
                <a:cs typeface="Calibri"/>
              </a:rPr>
              <a:t> </a:t>
            </a:r>
            <a:r>
              <a:rPr lang="en-GB" err="1">
                <a:solidFill>
                  <a:schemeClr val="tx1"/>
                </a:solidFill>
                <a:latin typeface="Calibri"/>
                <a:cs typeface="Calibri"/>
              </a:rPr>
              <a:t>sem</a:t>
            </a:r>
            <a:r>
              <a:rPr lang="en-GB">
                <a:solidFill>
                  <a:schemeClr val="tx1"/>
                </a:solidFill>
                <a:latin typeface="Calibri"/>
                <a:cs typeface="Calibri"/>
              </a:rPr>
              <a:t> </a:t>
            </a:r>
            <a:r>
              <a:rPr lang="en-GB" err="1">
                <a:solidFill>
                  <a:schemeClr val="tx1"/>
                </a:solidFill>
                <a:latin typeface="Calibri"/>
                <a:cs typeface="Calibri"/>
              </a:rPr>
              <a:t>eru</a:t>
            </a:r>
            <a:r>
              <a:rPr lang="en-GB">
                <a:solidFill>
                  <a:schemeClr val="tx1"/>
                </a:solidFill>
                <a:latin typeface="Calibri"/>
                <a:cs typeface="Calibri"/>
              </a:rPr>
              <a:t> </a:t>
            </a:r>
            <a:r>
              <a:rPr lang="en-GB" err="1">
                <a:solidFill>
                  <a:schemeClr val="tx1"/>
                </a:solidFill>
                <a:latin typeface="Calibri"/>
                <a:cs typeface="Calibri"/>
              </a:rPr>
              <a:t>frumkvöðlar</a:t>
            </a:r>
            <a:r>
              <a:rPr lang="en-GB">
                <a:solidFill>
                  <a:schemeClr val="tx1"/>
                </a:solidFill>
                <a:latin typeface="Calibri"/>
                <a:cs typeface="Calibri"/>
              </a:rPr>
              <a:t> </a:t>
            </a:r>
            <a:r>
              <a:rPr lang="en-GB" err="1">
                <a:solidFill>
                  <a:schemeClr val="tx1"/>
                </a:solidFill>
                <a:latin typeface="Calibri"/>
                <a:cs typeface="Calibri"/>
              </a:rPr>
              <a:t>eða</a:t>
            </a:r>
            <a:r>
              <a:rPr lang="en-GB">
                <a:solidFill>
                  <a:schemeClr val="tx1"/>
                </a:solidFill>
                <a:latin typeface="Calibri"/>
                <a:cs typeface="Calibri"/>
              </a:rPr>
              <a:t> </a:t>
            </a:r>
            <a:r>
              <a:rPr lang="en-GB" err="1">
                <a:solidFill>
                  <a:schemeClr val="tx1"/>
                </a:solidFill>
                <a:latin typeface="Calibri"/>
                <a:cs typeface="Calibri"/>
              </a:rPr>
              <a:t>markaðsfræðingar</a:t>
            </a:r>
            <a:r>
              <a:rPr lang="en-GB">
                <a:solidFill>
                  <a:schemeClr val="tx1"/>
                </a:solidFill>
                <a:latin typeface="Calibri"/>
                <a:cs typeface="Calibri"/>
              </a:rPr>
              <a:t>.</a:t>
            </a:r>
          </a:p>
          <a:p>
            <a:r>
              <a:rPr lang="en-GB">
                <a:solidFill>
                  <a:schemeClr val="tx1"/>
                </a:solidFill>
                <a:latin typeface="Calibri"/>
                <a:cs typeface="Calibri"/>
              </a:rPr>
              <a:t>En </a:t>
            </a:r>
            <a:r>
              <a:rPr lang="en-GB" err="1">
                <a:solidFill>
                  <a:schemeClr val="tx1"/>
                </a:solidFill>
                <a:latin typeface="Calibri"/>
                <a:cs typeface="Calibri"/>
              </a:rPr>
              <a:t>hvað</a:t>
            </a:r>
            <a:r>
              <a:rPr lang="en-GB">
                <a:solidFill>
                  <a:schemeClr val="tx1"/>
                </a:solidFill>
                <a:latin typeface="Calibri"/>
                <a:cs typeface="Calibri"/>
              </a:rPr>
              <a:t> er </a:t>
            </a:r>
            <a:r>
              <a:rPr lang="en-GB" err="1">
                <a:solidFill>
                  <a:schemeClr val="tx1"/>
                </a:solidFill>
                <a:latin typeface="Calibri"/>
                <a:cs typeface="Calibri"/>
              </a:rPr>
              <a:t>gæða</a:t>
            </a:r>
            <a:r>
              <a:rPr lang="en-GB">
                <a:solidFill>
                  <a:schemeClr val="tx1"/>
                </a:solidFill>
                <a:latin typeface="Calibri"/>
                <a:cs typeface="Calibri"/>
              </a:rPr>
              <a:t> </a:t>
            </a:r>
            <a:r>
              <a:rPr lang="en-GB" err="1">
                <a:solidFill>
                  <a:schemeClr val="tx1"/>
                </a:solidFill>
                <a:latin typeface="Calibri"/>
                <a:cs typeface="Calibri"/>
              </a:rPr>
              <a:t>markaðsefni</a:t>
            </a:r>
            <a:r>
              <a:rPr lang="en-GB">
                <a:solidFill>
                  <a:schemeClr val="tx1"/>
                </a:solidFill>
                <a:latin typeface="Calibri"/>
                <a:cs typeface="Calibri"/>
              </a:rPr>
              <a:t>?</a:t>
            </a:r>
          </a:p>
          <a:p>
            <a:r>
              <a:rPr lang="en-GB">
                <a:solidFill>
                  <a:schemeClr val="tx1"/>
                </a:solidFill>
                <a:latin typeface="Calibri"/>
                <a:cs typeface="Calibri"/>
              </a:rPr>
              <a:t>Á </a:t>
            </a:r>
            <a:r>
              <a:rPr lang="en-GB" err="1">
                <a:solidFill>
                  <a:schemeClr val="tx1"/>
                </a:solidFill>
                <a:latin typeface="Calibri"/>
                <a:cs typeface="Calibri"/>
              </a:rPr>
              <a:t>vefsíðum</a:t>
            </a:r>
            <a:r>
              <a:rPr lang="en-GB">
                <a:solidFill>
                  <a:schemeClr val="tx1"/>
                </a:solidFill>
                <a:latin typeface="Calibri"/>
                <a:cs typeface="Calibri"/>
              </a:rPr>
              <a:t> </a:t>
            </a:r>
            <a:r>
              <a:rPr lang="en-GB" err="1">
                <a:solidFill>
                  <a:schemeClr val="tx1"/>
                </a:solidFill>
                <a:latin typeface="Calibri"/>
                <a:cs typeface="Calibri"/>
              </a:rPr>
              <a:t>og</a:t>
            </a:r>
            <a:r>
              <a:rPr lang="en-GB">
                <a:solidFill>
                  <a:schemeClr val="tx1"/>
                </a:solidFill>
                <a:latin typeface="Calibri"/>
                <a:cs typeface="Calibri"/>
              </a:rPr>
              <a:t> </a:t>
            </a:r>
            <a:r>
              <a:rPr lang="en-GB" err="1">
                <a:solidFill>
                  <a:schemeClr val="tx1"/>
                </a:solidFill>
                <a:latin typeface="Calibri"/>
                <a:cs typeface="Calibri"/>
              </a:rPr>
              <a:t>bloggum</a:t>
            </a:r>
            <a:r>
              <a:rPr lang="en-GB">
                <a:solidFill>
                  <a:schemeClr val="tx1"/>
                </a:solidFill>
                <a:latin typeface="Calibri"/>
                <a:cs typeface="Calibri"/>
              </a:rPr>
              <a:t> er </a:t>
            </a:r>
            <a:r>
              <a:rPr lang="en-GB" err="1">
                <a:solidFill>
                  <a:schemeClr val="tx1"/>
                </a:solidFill>
                <a:latin typeface="Calibri"/>
                <a:cs typeface="Calibri"/>
              </a:rPr>
              <a:t>gæðaefni</a:t>
            </a:r>
            <a:r>
              <a:rPr lang="en-GB">
                <a:solidFill>
                  <a:schemeClr val="tx1"/>
                </a:solidFill>
                <a:latin typeface="Calibri"/>
                <a:cs typeface="Calibri"/>
              </a:rPr>
              <a:t> </a:t>
            </a:r>
            <a:r>
              <a:rPr lang="en-GB" err="1">
                <a:solidFill>
                  <a:schemeClr val="tx1"/>
                </a:solidFill>
                <a:latin typeface="Calibri"/>
                <a:cs typeface="Calibri"/>
              </a:rPr>
              <a:t>það</a:t>
            </a:r>
            <a:r>
              <a:rPr lang="en-GB">
                <a:solidFill>
                  <a:schemeClr val="tx1"/>
                </a:solidFill>
                <a:latin typeface="Calibri"/>
                <a:cs typeface="Calibri"/>
              </a:rPr>
              <a:t> </a:t>
            </a:r>
            <a:r>
              <a:rPr lang="en-GB" err="1">
                <a:solidFill>
                  <a:schemeClr val="tx1"/>
                </a:solidFill>
                <a:latin typeface="Calibri"/>
                <a:cs typeface="Calibri"/>
              </a:rPr>
              <a:t>sem</a:t>
            </a:r>
            <a:r>
              <a:rPr lang="en-GB">
                <a:solidFill>
                  <a:schemeClr val="tx1"/>
                </a:solidFill>
                <a:latin typeface="Calibri"/>
                <a:cs typeface="Calibri"/>
              </a:rPr>
              <a:t> </a:t>
            </a:r>
            <a:r>
              <a:rPr lang="en-GB" err="1">
                <a:solidFill>
                  <a:schemeClr val="tx1"/>
                </a:solidFill>
                <a:latin typeface="Calibri"/>
                <a:cs typeface="Calibri"/>
              </a:rPr>
              <a:t>tryggir</a:t>
            </a:r>
            <a:r>
              <a:rPr lang="en-GB">
                <a:solidFill>
                  <a:schemeClr val="tx1"/>
                </a:solidFill>
                <a:latin typeface="Calibri"/>
                <a:cs typeface="Calibri"/>
              </a:rPr>
              <a:t>  </a:t>
            </a:r>
            <a:r>
              <a:rPr lang="en-GB" err="1">
                <a:solidFill>
                  <a:schemeClr val="tx1"/>
                </a:solidFill>
                <a:latin typeface="Calibri"/>
                <a:cs typeface="Calibri"/>
              </a:rPr>
              <a:t>síðunni</a:t>
            </a:r>
            <a:r>
              <a:rPr lang="en-GB">
                <a:solidFill>
                  <a:schemeClr val="tx1"/>
                </a:solidFill>
                <a:latin typeface="Calibri"/>
                <a:cs typeface="Calibri"/>
              </a:rPr>
              <a:t> </a:t>
            </a:r>
            <a:r>
              <a:rPr lang="en-GB" err="1">
                <a:solidFill>
                  <a:schemeClr val="tx1"/>
                </a:solidFill>
                <a:latin typeface="Calibri"/>
                <a:cs typeface="Calibri"/>
              </a:rPr>
              <a:t>þinni</a:t>
            </a:r>
            <a:r>
              <a:rPr lang="en-GB">
                <a:solidFill>
                  <a:schemeClr val="tx1"/>
                </a:solidFill>
                <a:latin typeface="Calibri"/>
                <a:cs typeface="Calibri"/>
              </a:rPr>
              <a:t> </a:t>
            </a:r>
            <a:r>
              <a:rPr lang="en-GB" err="1">
                <a:solidFill>
                  <a:schemeClr val="tx1"/>
                </a:solidFill>
                <a:latin typeface="Calibri"/>
                <a:cs typeface="Calibri"/>
              </a:rPr>
              <a:t>eða</a:t>
            </a:r>
            <a:r>
              <a:rPr lang="en-GB">
                <a:solidFill>
                  <a:schemeClr val="tx1"/>
                </a:solidFill>
                <a:latin typeface="Calibri"/>
                <a:cs typeface="Calibri"/>
              </a:rPr>
              <a:t> blogginu góða SEO </a:t>
            </a:r>
            <a:r>
              <a:rPr lang="en-GB" err="1">
                <a:solidFill>
                  <a:schemeClr val="tx1"/>
                </a:solidFill>
                <a:latin typeface="Calibri"/>
                <a:cs typeface="Calibri"/>
              </a:rPr>
              <a:t>staðsetningu</a:t>
            </a:r>
            <a:r>
              <a:rPr lang="en-GB">
                <a:solidFill>
                  <a:schemeClr val="tx1"/>
                </a:solidFill>
                <a:latin typeface="Calibri"/>
                <a:cs typeface="Calibri"/>
              </a:rPr>
              <a:t>.</a:t>
            </a:r>
          </a:p>
        </p:txBody>
      </p:sp>
      <p:pic>
        <p:nvPicPr>
          <p:cNvPr id="4" name="Imagen 3"/>
          <p:cNvPicPr>
            <a:picLocks noChangeAspect="1"/>
          </p:cNvPicPr>
          <p:nvPr/>
        </p:nvPicPr>
        <p:blipFill>
          <a:blip r:embed="rId3"/>
          <a:stretch>
            <a:fillRect/>
          </a:stretch>
        </p:blipFill>
        <p:spPr>
          <a:xfrm>
            <a:off x="5347253" y="1320037"/>
            <a:ext cx="3248358" cy="2870055"/>
          </a:xfrm>
          <a:prstGeom prst="rect">
            <a:avLst/>
          </a:prstGeom>
        </p:spPr>
      </p:pic>
    </p:spTree>
    <p:extLst>
      <p:ext uri="{BB962C8B-B14F-4D97-AF65-F5344CB8AC3E}">
        <p14:creationId xmlns:p14="http://schemas.microsoft.com/office/powerpoint/2010/main" val="3963427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1.1 </a:t>
            </a:r>
            <a:r>
              <a:rPr lang="en-GB" sz="1600" err="1">
                <a:solidFill>
                  <a:schemeClr val="tx1"/>
                </a:solidFill>
                <a:latin typeface="Calibri" panose="020F0502020204030204" pitchFamily="34" charset="0"/>
                <a:cs typeface="Calibri" panose="020F0502020204030204" pitchFamily="34" charset="0"/>
              </a:rPr>
              <a:t>Að</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búa</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til</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vandað</a:t>
            </a:r>
            <a:r>
              <a:rPr lang="en-GB" sz="1600">
                <a:solidFill>
                  <a:schemeClr val="tx1"/>
                </a:solidFill>
                <a:latin typeface="Calibri" panose="020F0502020204030204" pitchFamily="34" charset="0"/>
                <a:cs typeface="Calibri" panose="020F0502020204030204" pitchFamily="34" charset="0"/>
              </a:rPr>
              <a:t> </a:t>
            </a:r>
            <a:r>
              <a:rPr lang="en-GB" sz="1600" err="1">
                <a:solidFill>
                  <a:schemeClr val="tx1"/>
                </a:solidFill>
                <a:latin typeface="Calibri" panose="020F0502020204030204" pitchFamily="34" charset="0"/>
                <a:cs typeface="Calibri" panose="020F0502020204030204" pitchFamily="34" charset="0"/>
              </a:rPr>
              <a:t>efni</a:t>
            </a:r>
            <a:r>
              <a:rPr lang="en-GB" sz="1600">
                <a:solidFill>
                  <a:schemeClr val="tx1"/>
                </a:solidFill>
                <a:latin typeface="Calibri" panose="020F0502020204030204" pitchFamily="34" charset="0"/>
                <a:cs typeface="Calibri" panose="020F0502020204030204" pitchFamily="34" charset="0"/>
              </a:rPr>
              <a:t> </a:t>
            </a:r>
            <a:endParaRPr sz="1200"/>
          </a:p>
        </p:txBody>
      </p:sp>
      <p:sp>
        <p:nvSpPr>
          <p:cNvPr id="2" name="Rectángulo 1"/>
          <p:cNvSpPr/>
          <p:nvPr/>
        </p:nvSpPr>
        <p:spPr>
          <a:xfrm>
            <a:off x="189066" y="1320037"/>
            <a:ext cx="8006157" cy="307777"/>
          </a:xfrm>
          <a:prstGeom prst="rect">
            <a:avLst/>
          </a:prstGeom>
        </p:spPr>
        <p:txBody>
          <a:bodyPr wrap="square">
            <a:spAutoFit/>
          </a:bodyPr>
          <a:lstStyle/>
          <a:p>
            <a:r>
              <a:rPr lang="en-GB" b="1" err="1">
                <a:latin typeface="Calibri" panose="020F0502020204030204" pitchFamily="34" charset="0"/>
                <a:cs typeface="Calibri" panose="020F0502020204030204" pitchFamily="34" charset="0"/>
              </a:rPr>
              <a:t>Hagnýt</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ráð</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til</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að</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búa</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til</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hágæða</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efni</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fyrir</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samfélagsmiðla</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og</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vefsíður</a:t>
            </a:r>
            <a:r>
              <a:rPr lang="en-GB" b="1">
                <a:latin typeface="Calibri" panose="020F0502020204030204" pitchFamily="34" charset="0"/>
                <a:cs typeface="Calibri" panose="020F0502020204030204" pitchFamily="34" charset="0"/>
              </a:rPr>
              <a:t>/</a:t>
            </a:r>
            <a:r>
              <a:rPr lang="en-GB" b="1" err="1">
                <a:latin typeface="Calibri" panose="020F0502020204030204" pitchFamily="34" charset="0"/>
                <a:cs typeface="Calibri" panose="020F0502020204030204" pitchFamily="34" charset="0"/>
              </a:rPr>
              <a:t>blogg</a:t>
            </a:r>
            <a:r>
              <a:rPr lang="en-GB" b="1">
                <a:latin typeface="Calibri" panose="020F0502020204030204" pitchFamily="34" charset="0"/>
                <a:cs typeface="Calibri" panose="020F0502020204030204" pitchFamily="34" charset="0"/>
              </a:rPr>
              <a:t>:</a:t>
            </a:r>
            <a:endParaRPr lang="en-GB">
              <a:latin typeface="Calibri" panose="020F0502020204030204" pitchFamily="34" charset="0"/>
              <a:cs typeface="Calibri" panose="020F0502020204030204" pitchFamily="34" charset="0"/>
            </a:endParaRPr>
          </a:p>
        </p:txBody>
      </p:sp>
      <p:sp>
        <p:nvSpPr>
          <p:cNvPr id="3" name="Rectángulo 2"/>
          <p:cNvSpPr/>
          <p:nvPr/>
        </p:nvSpPr>
        <p:spPr>
          <a:xfrm>
            <a:off x="189066" y="1745947"/>
            <a:ext cx="7848026" cy="523220"/>
          </a:xfrm>
          <a:prstGeom prst="rect">
            <a:avLst/>
          </a:prstGeom>
        </p:spPr>
        <p:txBody>
          <a:bodyPr wrap="square">
            <a:spAutoFit/>
          </a:bodyPr>
          <a:lstStyle/>
          <a:p>
            <a:pPr marL="285750" indent="-285750">
              <a:buFont typeface="Arial" panose="020B0604020202020204" pitchFamily="34" charset="0"/>
              <a:buChar char="•"/>
            </a:pPr>
            <a:r>
              <a:rPr lang="en-GB" err="1">
                <a:latin typeface="Calibri" panose="020F0502020204030204" pitchFamily="34" charset="0"/>
                <a:cs typeface="Calibri" panose="020F0502020204030204" pitchFamily="34" charset="0"/>
              </a:rPr>
              <a:t>Skilgreindu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markmiðin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þín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í</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markaðsstarfi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Þú</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ættir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vita </a:t>
            </a:r>
            <a:r>
              <a:rPr lang="en-GB" err="1">
                <a:latin typeface="Calibri" panose="020F0502020204030204" pitchFamily="34" charset="0"/>
                <a:cs typeface="Calibri" panose="020F0502020204030204" pitchFamily="34" charset="0"/>
              </a:rPr>
              <a:t>fyrir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hvern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þú</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ert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skrifa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hvers</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vegna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hvað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þú</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vilt</a:t>
            </a:r>
            <a:r>
              <a:rPr lang="en-GB">
                <a:latin typeface="Calibri" panose="020F0502020204030204" pitchFamily="34" charset="0"/>
                <a:cs typeface="Calibri" panose="020F0502020204030204" pitchFamily="34" charset="0"/>
              </a:rPr>
              <a:t>.</a:t>
            </a:r>
          </a:p>
        </p:txBody>
      </p:sp>
      <p:sp>
        <p:nvSpPr>
          <p:cNvPr id="4" name="Rectángulo 3"/>
          <p:cNvSpPr/>
          <p:nvPr/>
        </p:nvSpPr>
        <p:spPr>
          <a:xfrm>
            <a:off x="189066" y="2387300"/>
            <a:ext cx="7848026" cy="1384995"/>
          </a:xfrm>
          <a:prstGeom prst="rect">
            <a:avLst/>
          </a:prstGeom>
        </p:spPr>
        <p:txBody>
          <a:bodyPr wrap="square">
            <a:spAutoFit/>
          </a:bodyPr>
          <a:lstStyle/>
          <a:p>
            <a:pPr marL="285750" indent="-285750">
              <a:buFont typeface="Arial" panose="020B0604020202020204" pitchFamily="34" charset="0"/>
              <a:buChar char="•"/>
            </a:pPr>
            <a:r>
              <a:rPr lang="en-GB" err="1">
                <a:solidFill>
                  <a:srgbClr val="0E101A"/>
                </a:solidFill>
                <a:latin typeface="Calibri" panose="020F0502020204030204" pitchFamily="34" charset="0"/>
                <a:cs typeface="Calibri" panose="020F0502020204030204" pitchFamily="34" charset="0"/>
              </a:rPr>
              <a:t>Veldu</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snið</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sem</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gerir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efnið</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þitt</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auðlesið</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Viðskiptavinir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og</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leitarvélar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verða</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að</a:t>
            </a:r>
            <a:r>
              <a:rPr lang="en-GB">
                <a:solidFill>
                  <a:srgbClr val="0E101A"/>
                </a:solidFill>
                <a:latin typeface="Calibri" panose="020F0502020204030204" pitchFamily="34" charset="0"/>
                <a:cs typeface="Calibri" panose="020F0502020204030204" pitchFamily="34" charset="0"/>
              </a:rPr>
              <a:t> geta </a:t>
            </a:r>
            <a:r>
              <a:rPr lang="en-GB" err="1">
                <a:solidFill>
                  <a:srgbClr val="0E101A"/>
                </a:solidFill>
                <a:latin typeface="Calibri" panose="020F0502020204030204" pitchFamily="34" charset="0"/>
                <a:cs typeface="Calibri" panose="020F0502020204030204" pitchFamily="34" charset="0"/>
              </a:rPr>
              <a:t>lesið</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efnið</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þitt</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án</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vandkvæða</a:t>
            </a:r>
            <a:r>
              <a:rPr lang="en-GB">
                <a:solidFill>
                  <a:srgbClr val="0E101A"/>
                </a:solidFill>
                <a:latin typeface="Calibri" panose="020F0502020204030204" pitchFamily="34" charset="0"/>
                <a:cs typeface="Calibri" panose="020F0502020204030204" pitchFamily="34" charset="0"/>
              </a:rPr>
              <a:t>. </a:t>
            </a:r>
          </a:p>
          <a:p>
            <a:endParaRPr lang="en-GB">
              <a:solidFill>
                <a:srgbClr val="0E101A"/>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err="1">
                <a:solidFill>
                  <a:srgbClr val="0E101A"/>
                </a:solidFill>
                <a:latin typeface="Calibri" panose="020F0502020204030204" pitchFamily="34" charset="0"/>
                <a:cs typeface="Calibri" panose="020F0502020204030204" pitchFamily="34" charset="0"/>
              </a:rPr>
              <a:t>Það</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skiptir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miklu</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máli</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hvernig</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þú</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setur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upp</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textann</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Notaðu</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fyrirsagnir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og</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undirfyrirsagnir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skiptu</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textanum</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niður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í</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minni</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einingar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og</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lista</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Bæði</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fólki</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og</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leitarvélum</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líkar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það</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betur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en</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langir</a:t>
            </a:r>
            <a:r>
              <a:rPr lang="en-GB">
                <a:solidFill>
                  <a:srgbClr val="0E101A"/>
                </a:solidFill>
                <a:latin typeface="Calibri" panose="020F0502020204030204" pitchFamily="34" charset="0"/>
                <a:cs typeface="Calibri" panose="020F0502020204030204" pitchFamily="34" charset="0"/>
              </a:rPr>
              <a:t> </a:t>
            </a:r>
            <a:r>
              <a:rPr lang="en-GB" err="1">
                <a:solidFill>
                  <a:srgbClr val="0E101A"/>
                </a:solidFill>
                <a:latin typeface="Calibri" panose="020F0502020204030204" pitchFamily="34" charset="0"/>
                <a:cs typeface="Calibri" panose="020F0502020204030204" pitchFamily="34" charset="0"/>
              </a:rPr>
              <a:t>textar</a:t>
            </a:r>
            <a:r>
              <a:rPr lang="en-GB">
                <a:solidFill>
                  <a:srgbClr val="0E101A"/>
                </a:solidFill>
                <a:latin typeface="Calibri" panose="020F0502020204030204" pitchFamily="34" charset="0"/>
                <a:cs typeface="Calibri" panose="020F0502020204030204" pitchFamily="34" charset="0"/>
              </a:rPr>
              <a:t>. </a:t>
            </a:r>
            <a:br>
              <a:rPr lang="en-GB">
                <a:solidFill>
                  <a:srgbClr val="0E101A"/>
                </a:solidFill>
                <a:latin typeface="Calibri" panose="020F0502020204030204" pitchFamily="34" charset="0"/>
                <a:cs typeface="Calibri" panose="020F0502020204030204" pitchFamily="34" charset="0"/>
              </a:rPr>
            </a:br>
            <a:endParaRPr lang="en-GB">
              <a:solidFill>
                <a:srgbClr val="0E101A"/>
              </a:solidFill>
              <a:effectLst/>
              <a:latin typeface="Calibri" panose="020F0502020204030204" pitchFamily="34" charset="0"/>
              <a:cs typeface="Calibri" panose="020F0502020204030204" pitchFamily="34" charset="0"/>
            </a:endParaRPr>
          </a:p>
        </p:txBody>
      </p:sp>
      <p:sp>
        <p:nvSpPr>
          <p:cNvPr id="9" name="Google Shape;101;p12"/>
          <p:cNvSpPr txBox="1">
            <a:spLocks/>
          </p:cNvSpPr>
          <p:nvPr/>
        </p:nvSpPr>
        <p:spPr>
          <a:xfrm>
            <a:off x="27122" y="82502"/>
            <a:ext cx="5136989"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a:cs typeface="Calibri"/>
              </a:rPr>
              <a:t>1. </a:t>
            </a:r>
            <a:r>
              <a:rPr lang="en-GB" sz="2200" b="0" err="1">
                <a:latin typeface="Calibri"/>
                <a:cs typeface="Calibri"/>
              </a:rPr>
              <a:t>hluti</a:t>
            </a:r>
            <a:r>
              <a:rPr lang="en-GB" sz="2200" b="0">
                <a:latin typeface="Calibri"/>
                <a:cs typeface="Calibri"/>
              </a:rPr>
              <a:t> </a:t>
            </a:r>
            <a:r>
              <a:rPr lang="en-GB" sz="2200" b="0" err="1">
                <a:solidFill>
                  <a:schemeClr val="tx1">
                    <a:lumMod val="85000"/>
                    <a:lumOff val="15000"/>
                  </a:schemeClr>
                </a:solidFill>
                <a:latin typeface="Calibri"/>
                <a:cs typeface="Calibri"/>
              </a:rPr>
              <a:t>Að</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koma</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fyrirtækinu</a:t>
            </a:r>
            <a:r>
              <a:rPr lang="en-GB" sz="2200" b="0">
                <a:solidFill>
                  <a:schemeClr val="tx1">
                    <a:lumMod val="85000"/>
                    <a:lumOff val="15000"/>
                  </a:schemeClr>
                </a:solidFill>
                <a:latin typeface="Calibri"/>
                <a:cs typeface="Calibri"/>
              </a:rPr>
              <a:t> </a:t>
            </a:r>
            <a:r>
              <a:rPr lang="en-GB" sz="2200" b="0" err="1">
                <a:solidFill>
                  <a:schemeClr val="tx1">
                    <a:lumMod val="85000"/>
                    <a:lumOff val="15000"/>
                  </a:schemeClr>
                </a:solidFill>
                <a:latin typeface="Calibri"/>
                <a:cs typeface="Calibri"/>
              </a:rPr>
              <a:t>þínu</a:t>
            </a:r>
            <a:r>
              <a:rPr lang="en-GB" sz="2200" b="0">
                <a:solidFill>
                  <a:schemeClr val="tx1">
                    <a:lumMod val="85000"/>
                    <a:lumOff val="15000"/>
                  </a:schemeClr>
                </a:solidFill>
                <a:latin typeface="Calibri"/>
                <a:cs typeface="Calibri"/>
              </a:rPr>
              <a:t> á </a:t>
            </a:r>
            <a:r>
              <a:rPr lang="en-GB" sz="2200" b="0" err="1">
                <a:solidFill>
                  <a:schemeClr val="tx1">
                    <a:lumMod val="85000"/>
                    <a:lumOff val="15000"/>
                  </a:schemeClr>
                </a:solidFill>
                <a:latin typeface="Calibri"/>
                <a:cs typeface="Calibri"/>
              </a:rPr>
              <a:t>netið</a:t>
            </a:r>
            <a:r>
              <a:rPr lang="en-GB" sz="2200" b="0">
                <a:solidFill>
                  <a:schemeClr val="tx1">
                    <a:lumMod val="85000"/>
                    <a:lumOff val="15000"/>
                  </a:schemeClr>
                </a:solidFill>
                <a:latin typeface="Calibri"/>
                <a:cs typeface="Calibri"/>
              </a:rPr>
              <a:t>. </a:t>
            </a:r>
            <a:endParaRPr lang="en-GB" sz="2200" b="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5674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9" y="907526"/>
            <a:ext cx="4083863"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1.1</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Að</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búa</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til</a:t>
            </a:r>
            <a:r>
              <a:rPr lang="en-GB" sz="1400">
                <a:solidFill>
                  <a:schemeClr val="tx1"/>
                </a:solidFill>
                <a:latin typeface="Calibri" panose="020F0502020204030204" pitchFamily="34" charset="0"/>
                <a:cs typeface="Calibri" panose="020F0502020204030204" pitchFamily="34" charset="0"/>
              </a:rPr>
              <a:t> </a:t>
            </a:r>
            <a:r>
              <a:rPr lang="en-GB" sz="1400" err="1">
                <a:solidFill>
                  <a:schemeClr val="tx1"/>
                </a:solidFill>
                <a:latin typeface="Calibri" panose="020F0502020204030204" pitchFamily="34" charset="0"/>
                <a:cs typeface="Calibri" panose="020F0502020204030204" pitchFamily="34" charset="0"/>
              </a:rPr>
              <a:t>gæðaefni</a:t>
            </a:r>
            <a:endParaRPr lang="en-GB" sz="1600"/>
          </a:p>
          <a:p>
            <a:pPr marL="0" lvl="0" indent="0" algn="l" rtl="0">
              <a:spcBef>
                <a:spcPts val="600"/>
              </a:spcBef>
              <a:spcAft>
                <a:spcPts val="0"/>
              </a:spcAft>
              <a:buNone/>
            </a:pPr>
            <a:endParaRPr sz="1200"/>
          </a:p>
        </p:txBody>
      </p:sp>
      <p:sp>
        <p:nvSpPr>
          <p:cNvPr id="2" name="Rectángulo 1"/>
          <p:cNvSpPr/>
          <p:nvPr/>
        </p:nvSpPr>
        <p:spPr>
          <a:xfrm>
            <a:off x="189066" y="1320037"/>
            <a:ext cx="8006157" cy="307777"/>
          </a:xfrm>
          <a:prstGeom prst="rect">
            <a:avLst/>
          </a:prstGeom>
        </p:spPr>
        <p:txBody>
          <a:bodyPr wrap="square">
            <a:spAutoFit/>
          </a:bodyPr>
          <a:lstStyle/>
          <a:p>
            <a:r>
              <a:rPr lang="en-GB" b="1" err="1">
                <a:latin typeface="Calibri" panose="020F0502020204030204" pitchFamily="34" charset="0"/>
                <a:cs typeface="Calibri" panose="020F0502020204030204" pitchFamily="34" charset="0"/>
              </a:rPr>
              <a:t>Hagnýt</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ráð</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til</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að</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búa</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til</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hágæða</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efni</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fyrir</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samfélagsmiðla</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og</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vefsíður</a:t>
            </a:r>
            <a:r>
              <a:rPr lang="en-GB" b="1">
                <a:latin typeface="Calibri" panose="020F0502020204030204" pitchFamily="34" charset="0"/>
                <a:cs typeface="Calibri" panose="020F0502020204030204" pitchFamily="34" charset="0"/>
              </a:rPr>
              <a:t>/</a:t>
            </a:r>
            <a:r>
              <a:rPr lang="en-GB" b="1" err="1">
                <a:latin typeface="Calibri" panose="020F0502020204030204" pitchFamily="34" charset="0"/>
                <a:cs typeface="Calibri" panose="020F0502020204030204" pitchFamily="34" charset="0"/>
              </a:rPr>
              <a:t>blogg</a:t>
            </a:r>
            <a:r>
              <a:rPr lang="en-GB" b="1">
                <a:latin typeface="Calibri" panose="020F0502020204030204" pitchFamily="34" charset="0"/>
                <a:cs typeface="Calibri" panose="020F0502020204030204" pitchFamily="34" charset="0"/>
              </a:rPr>
              <a:t>:</a:t>
            </a:r>
            <a:endParaRPr lang="en-GB">
              <a:latin typeface="Calibri" panose="020F0502020204030204" pitchFamily="34" charset="0"/>
              <a:cs typeface="Calibri" panose="020F0502020204030204" pitchFamily="34" charset="0"/>
            </a:endParaRPr>
          </a:p>
        </p:txBody>
      </p:sp>
      <p:sp>
        <p:nvSpPr>
          <p:cNvPr id="3" name="Rectángulo 2"/>
          <p:cNvSpPr/>
          <p:nvPr/>
        </p:nvSpPr>
        <p:spPr>
          <a:xfrm>
            <a:off x="189066" y="1745947"/>
            <a:ext cx="7848026" cy="52322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a:latin typeface="Calibri"/>
                <a:cs typeface="Calibri"/>
              </a:rPr>
              <a:t>Birtu </a:t>
            </a:r>
            <a:r>
              <a:rPr lang="en-GB" err="1">
                <a:latin typeface="Calibri"/>
                <a:cs typeface="Calibri"/>
              </a:rPr>
              <a:t>frumsamið</a:t>
            </a:r>
            <a:r>
              <a:rPr lang="en-GB">
                <a:latin typeface="Calibri"/>
                <a:cs typeface="Calibri"/>
              </a:rPr>
              <a:t> </a:t>
            </a:r>
            <a:r>
              <a:rPr lang="en-GB" err="1">
                <a:latin typeface="Calibri"/>
                <a:cs typeface="Calibri"/>
              </a:rPr>
              <a:t>efni</a:t>
            </a:r>
            <a:r>
              <a:rPr lang="en-GB">
                <a:latin typeface="Calibri"/>
                <a:cs typeface="Calibri"/>
              </a:rPr>
              <a:t>: </a:t>
            </a:r>
            <a:r>
              <a:rPr lang="en-GB" err="1">
                <a:latin typeface="Calibri"/>
                <a:cs typeface="Calibri"/>
              </a:rPr>
              <a:t>Jafnvel</a:t>
            </a:r>
            <a:r>
              <a:rPr lang="en-GB">
                <a:latin typeface="Calibri"/>
                <a:cs typeface="Calibri"/>
              </a:rPr>
              <a:t> </a:t>
            </a:r>
            <a:r>
              <a:rPr lang="en-GB" err="1">
                <a:latin typeface="Calibri"/>
                <a:cs typeface="Calibri"/>
              </a:rPr>
              <a:t>þó</a:t>
            </a:r>
            <a:r>
              <a:rPr lang="en-GB">
                <a:latin typeface="Calibri"/>
                <a:cs typeface="Calibri"/>
              </a:rPr>
              <a:t> </a:t>
            </a:r>
            <a:r>
              <a:rPr lang="en-GB" err="1">
                <a:latin typeface="Calibri"/>
                <a:cs typeface="Calibri"/>
              </a:rPr>
              <a:t>þú</a:t>
            </a:r>
            <a:r>
              <a:rPr lang="en-GB">
                <a:latin typeface="Calibri"/>
                <a:cs typeface="Calibri"/>
              </a:rPr>
              <a:t> </a:t>
            </a:r>
            <a:r>
              <a:rPr lang="en-GB" err="1">
                <a:latin typeface="Calibri"/>
                <a:cs typeface="Calibri"/>
              </a:rPr>
              <a:t>endurvinnir</a:t>
            </a:r>
            <a:r>
              <a:rPr lang="en-GB">
                <a:latin typeface="Calibri"/>
                <a:cs typeface="Calibri"/>
              </a:rPr>
              <a:t> </a:t>
            </a:r>
            <a:r>
              <a:rPr lang="en-GB" err="1">
                <a:latin typeface="Calibri"/>
                <a:cs typeface="Calibri"/>
              </a:rPr>
              <a:t>efnið</a:t>
            </a:r>
            <a:r>
              <a:rPr lang="en-GB">
                <a:latin typeface="Calibri"/>
                <a:cs typeface="Calibri"/>
              </a:rPr>
              <a:t> </a:t>
            </a:r>
            <a:r>
              <a:rPr lang="en-GB" err="1">
                <a:latin typeface="Calibri"/>
                <a:cs typeface="Calibri"/>
              </a:rPr>
              <a:t>skaltu</a:t>
            </a:r>
            <a:r>
              <a:rPr lang="en-GB">
                <a:latin typeface="Calibri"/>
                <a:cs typeface="Calibri"/>
              </a:rPr>
              <a:t> nota </a:t>
            </a:r>
            <a:r>
              <a:rPr lang="en-GB" err="1">
                <a:latin typeface="Calibri"/>
                <a:cs typeface="Calibri"/>
              </a:rPr>
              <a:t>ímyndunaraflið</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reyna</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gera</a:t>
            </a:r>
            <a:r>
              <a:rPr lang="en-GB">
                <a:latin typeface="Calibri"/>
                <a:cs typeface="Calibri"/>
              </a:rPr>
              <a:t> </a:t>
            </a:r>
            <a:r>
              <a:rPr lang="en-GB" err="1">
                <a:latin typeface="Calibri"/>
                <a:cs typeface="Calibri"/>
              </a:rPr>
              <a:t>það</a:t>
            </a:r>
            <a:r>
              <a:rPr lang="en-GB">
                <a:latin typeface="Calibri"/>
                <a:cs typeface="Calibri"/>
              </a:rPr>
              <a:t> </a:t>
            </a:r>
            <a:r>
              <a:rPr lang="en-GB" err="1">
                <a:latin typeface="Calibri"/>
                <a:cs typeface="Calibri"/>
              </a:rPr>
              <a:t>einstakt</a:t>
            </a:r>
            <a:r>
              <a:rPr lang="en-GB">
                <a:latin typeface="Calibri"/>
                <a:cs typeface="Calibri"/>
              </a:rPr>
              <a:t>. </a:t>
            </a:r>
            <a:r>
              <a:rPr lang="en-GB" err="1">
                <a:latin typeface="Calibri"/>
                <a:cs typeface="Calibri"/>
              </a:rPr>
              <a:t>Það</a:t>
            </a:r>
            <a:r>
              <a:rPr lang="en-GB">
                <a:latin typeface="Calibri"/>
                <a:cs typeface="Calibri"/>
              </a:rPr>
              <a:t> </a:t>
            </a:r>
            <a:r>
              <a:rPr lang="en-GB" err="1">
                <a:latin typeface="Calibri"/>
                <a:cs typeface="Calibri"/>
              </a:rPr>
              <a:t>getur</a:t>
            </a:r>
            <a:r>
              <a:rPr lang="en-GB">
                <a:latin typeface="Calibri"/>
                <a:cs typeface="Calibri"/>
              </a:rPr>
              <a:t> </a:t>
            </a:r>
            <a:r>
              <a:rPr lang="en-GB" err="1">
                <a:latin typeface="Calibri"/>
                <a:cs typeface="Calibri"/>
              </a:rPr>
              <a:t>borgað</a:t>
            </a:r>
            <a:r>
              <a:rPr lang="en-GB">
                <a:latin typeface="Calibri"/>
                <a:cs typeface="Calibri"/>
              </a:rPr>
              <a:t> sig </a:t>
            </a:r>
            <a:r>
              <a:rPr lang="en-GB" err="1">
                <a:latin typeface="Calibri"/>
                <a:cs typeface="Calibri"/>
              </a:rPr>
              <a:t>að</a:t>
            </a:r>
            <a:r>
              <a:rPr lang="en-GB">
                <a:latin typeface="Calibri"/>
                <a:cs typeface="Calibri"/>
              </a:rPr>
              <a:t> vanda </a:t>
            </a:r>
            <a:r>
              <a:rPr lang="en-GB" err="1">
                <a:latin typeface="Calibri"/>
                <a:cs typeface="Calibri"/>
              </a:rPr>
              <a:t>til</a:t>
            </a:r>
            <a:r>
              <a:rPr lang="en-GB">
                <a:latin typeface="Calibri"/>
                <a:cs typeface="Calibri"/>
              </a:rPr>
              <a:t> </a:t>
            </a:r>
            <a:r>
              <a:rPr lang="en-GB" err="1">
                <a:latin typeface="Calibri"/>
                <a:cs typeface="Calibri"/>
              </a:rPr>
              <a:t>verka</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fá</a:t>
            </a:r>
            <a:r>
              <a:rPr lang="en-GB">
                <a:latin typeface="Calibri"/>
                <a:cs typeface="Calibri"/>
              </a:rPr>
              <a:t> </a:t>
            </a:r>
            <a:r>
              <a:rPr lang="en-GB" err="1">
                <a:latin typeface="Calibri"/>
                <a:cs typeface="Calibri"/>
              </a:rPr>
              <a:t>fólk</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deila</a:t>
            </a:r>
            <a:r>
              <a:rPr lang="en-GB">
                <a:latin typeface="Calibri"/>
                <a:cs typeface="Calibri"/>
              </a:rPr>
              <a:t> </a:t>
            </a:r>
            <a:r>
              <a:rPr lang="en-GB" err="1">
                <a:latin typeface="Calibri"/>
                <a:cs typeface="Calibri"/>
              </a:rPr>
              <a:t>efninu</a:t>
            </a:r>
            <a:r>
              <a:rPr lang="en-GB">
                <a:latin typeface="Calibri"/>
                <a:cs typeface="Calibri"/>
              </a:rPr>
              <a:t> </a:t>
            </a:r>
            <a:r>
              <a:rPr lang="en-GB" err="1">
                <a:latin typeface="Calibri"/>
                <a:cs typeface="Calibri"/>
              </a:rPr>
              <a:t>áfram</a:t>
            </a:r>
            <a:r>
              <a:rPr lang="en-GB">
                <a:latin typeface="Calibri"/>
                <a:cs typeface="Calibri"/>
              </a:rPr>
              <a:t>.</a:t>
            </a:r>
          </a:p>
        </p:txBody>
      </p:sp>
      <p:sp>
        <p:nvSpPr>
          <p:cNvPr id="4" name="Rectángulo 3"/>
          <p:cNvSpPr/>
          <p:nvPr/>
        </p:nvSpPr>
        <p:spPr>
          <a:xfrm>
            <a:off x="240633" y="2658890"/>
            <a:ext cx="8528672" cy="523220"/>
          </a:xfrm>
          <a:prstGeom prst="rect">
            <a:avLst/>
          </a:prstGeom>
        </p:spPr>
        <p:txBody>
          <a:bodyPr wrap="square">
            <a:spAutoFit/>
          </a:bodyPr>
          <a:lstStyle/>
          <a:p>
            <a:pPr marL="285750" indent="-285750">
              <a:buFont typeface="Arial" panose="020B0604020202020204" pitchFamily="34" charset="0"/>
              <a:buChar char="•"/>
            </a:pPr>
            <a:r>
              <a:rPr lang="en-GB" err="1">
                <a:latin typeface="Calibri" panose="020F0502020204030204" pitchFamily="34" charset="0"/>
                <a:cs typeface="Calibri" panose="020F0502020204030204" pitchFamily="34" charset="0"/>
              </a:rPr>
              <a:t>Nýttu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þér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sjónrænt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efni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s.s.</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myndbönd</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upplýsingamyndir</a:t>
            </a:r>
            <a:r>
              <a:rPr lang="en-GB">
                <a:latin typeface="Calibri" panose="020F0502020204030204" pitchFamily="34" charset="0"/>
                <a:cs typeface="Calibri" panose="020F0502020204030204" pitchFamily="34" charset="0"/>
              </a:rPr>
              <a:t> (infographics) </a:t>
            </a:r>
            <a:r>
              <a:rPr lang="en-GB" err="1">
                <a:latin typeface="Calibri" panose="020F0502020204030204" pitchFamily="34" charset="0"/>
                <a:cs typeface="Calibri" panose="020F0502020204030204" pitchFamily="34" charset="0"/>
              </a:rPr>
              <a:t>til</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hafa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áhrif</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notandann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Myndefnið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ætti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mynda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heild</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með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öðru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efni</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styðja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það</a:t>
            </a:r>
            <a:r>
              <a:rPr lang="en-GB">
                <a:latin typeface="Calibri" panose="020F0502020204030204" pitchFamily="34" charset="0"/>
                <a:cs typeface="Calibri" panose="020F0502020204030204" pitchFamily="34" charset="0"/>
              </a:rPr>
              <a:t>, </a:t>
            </a:r>
            <a:r>
              <a:rPr lang="is-IS"/>
              <a:t>„</a:t>
            </a:r>
            <a:r>
              <a:rPr lang="en-GB" err="1">
                <a:latin typeface="Calibri" panose="020F0502020204030204" pitchFamily="34" charset="0"/>
                <a:cs typeface="Calibri" panose="020F0502020204030204" pitchFamily="34" charset="0"/>
              </a:rPr>
              <a:t>fallegt</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frumlegt</a:t>
            </a:r>
            <a:r>
              <a:rPr lang="en-GB">
                <a:latin typeface="Calibri" panose="020F0502020204030204" pitchFamily="34" charset="0"/>
                <a:cs typeface="Calibri" panose="020F0502020204030204" pitchFamily="34" charset="0"/>
              </a:rPr>
              <a:t>. </a:t>
            </a:r>
          </a:p>
        </p:txBody>
      </p:sp>
      <p:sp>
        <p:nvSpPr>
          <p:cNvPr id="5" name="Rectángulo 4"/>
          <p:cNvSpPr/>
          <p:nvPr/>
        </p:nvSpPr>
        <p:spPr>
          <a:xfrm>
            <a:off x="240633" y="3515687"/>
            <a:ext cx="7954590" cy="523220"/>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GB" err="1">
                <a:solidFill>
                  <a:srgbClr val="0E101A"/>
                </a:solidFill>
                <a:latin typeface="Calibri"/>
                <a:cs typeface="Calibri"/>
              </a:rPr>
              <a:t>Samskipti</a:t>
            </a:r>
            <a:r>
              <a:rPr lang="en-GB">
                <a:solidFill>
                  <a:srgbClr val="0E101A"/>
                </a:solidFill>
                <a:latin typeface="Calibri"/>
                <a:cs typeface="Calibri"/>
              </a:rPr>
              <a:t> </a:t>
            </a:r>
            <a:r>
              <a:rPr lang="en-GB" err="1">
                <a:solidFill>
                  <a:srgbClr val="0E101A"/>
                </a:solidFill>
                <a:latin typeface="Calibri"/>
                <a:cs typeface="Calibri"/>
              </a:rPr>
              <a:t>við</a:t>
            </a:r>
            <a:r>
              <a:rPr lang="en-GB">
                <a:solidFill>
                  <a:srgbClr val="0E101A"/>
                </a:solidFill>
                <a:latin typeface="Calibri"/>
                <a:cs typeface="Calibri"/>
              </a:rPr>
              <a:t> </a:t>
            </a:r>
            <a:r>
              <a:rPr lang="en-GB" err="1">
                <a:solidFill>
                  <a:srgbClr val="0E101A"/>
                </a:solidFill>
                <a:latin typeface="Calibri"/>
                <a:cs typeface="Calibri"/>
              </a:rPr>
              <a:t>lesendur</a:t>
            </a:r>
            <a:r>
              <a:rPr lang="en-GB">
                <a:solidFill>
                  <a:srgbClr val="0E101A"/>
                </a:solidFill>
                <a:latin typeface="Calibri"/>
                <a:cs typeface="Calibri"/>
              </a:rPr>
              <a:t>: </a:t>
            </a:r>
            <a:r>
              <a:rPr lang="en-GB" err="1">
                <a:solidFill>
                  <a:srgbClr val="0E101A"/>
                </a:solidFill>
                <a:latin typeface="Calibri"/>
                <a:cs typeface="Calibri"/>
              </a:rPr>
              <a:t>Notendur</a:t>
            </a:r>
            <a:r>
              <a:rPr lang="en-GB">
                <a:solidFill>
                  <a:srgbClr val="0E101A"/>
                </a:solidFill>
                <a:latin typeface="Calibri"/>
                <a:cs typeface="Calibri"/>
              </a:rPr>
              <a:t> </a:t>
            </a:r>
            <a:r>
              <a:rPr lang="en-GB" err="1">
                <a:solidFill>
                  <a:srgbClr val="0E101A"/>
                </a:solidFill>
                <a:latin typeface="Calibri"/>
                <a:cs typeface="Calibri"/>
              </a:rPr>
              <a:t>samfélagsmiðla</a:t>
            </a:r>
            <a:r>
              <a:rPr lang="en-GB">
                <a:solidFill>
                  <a:srgbClr val="0E101A"/>
                </a:solidFill>
                <a:latin typeface="Calibri"/>
                <a:cs typeface="Calibri"/>
              </a:rPr>
              <a:t> </a:t>
            </a:r>
            <a:r>
              <a:rPr lang="en-GB" err="1">
                <a:solidFill>
                  <a:srgbClr val="0E101A"/>
                </a:solidFill>
                <a:latin typeface="Calibri"/>
                <a:cs typeface="Calibri"/>
              </a:rPr>
              <a:t>vilja</a:t>
            </a:r>
            <a:r>
              <a:rPr lang="en-GB">
                <a:solidFill>
                  <a:srgbClr val="0E101A"/>
                </a:solidFill>
                <a:latin typeface="Calibri"/>
                <a:cs typeface="Calibri"/>
              </a:rPr>
              <a:t> vera í </a:t>
            </a:r>
            <a:r>
              <a:rPr lang="en-GB" err="1">
                <a:solidFill>
                  <a:srgbClr val="0E101A"/>
                </a:solidFill>
                <a:latin typeface="Calibri"/>
                <a:cs typeface="Calibri"/>
              </a:rPr>
              <a:t>samskiptum</a:t>
            </a:r>
            <a:r>
              <a:rPr lang="en-GB">
                <a:solidFill>
                  <a:srgbClr val="0E101A"/>
                </a:solidFill>
                <a:latin typeface="Calibri"/>
                <a:cs typeface="Calibri"/>
              </a:rPr>
              <a:t> </a:t>
            </a:r>
            <a:r>
              <a:rPr lang="en-GB" err="1">
                <a:solidFill>
                  <a:srgbClr val="0E101A"/>
                </a:solidFill>
                <a:latin typeface="Calibri"/>
                <a:cs typeface="Calibri"/>
              </a:rPr>
              <a:t>við</a:t>
            </a:r>
            <a:r>
              <a:rPr lang="en-GB">
                <a:solidFill>
                  <a:srgbClr val="0E101A"/>
                </a:solidFill>
                <a:latin typeface="Calibri"/>
                <a:cs typeface="Calibri"/>
              </a:rPr>
              <a:t> </a:t>
            </a:r>
            <a:r>
              <a:rPr lang="en-GB" err="1">
                <a:solidFill>
                  <a:srgbClr val="0E101A"/>
                </a:solidFill>
                <a:latin typeface="Calibri"/>
                <a:cs typeface="Calibri"/>
              </a:rPr>
              <a:t>þig</a:t>
            </a:r>
            <a:r>
              <a:rPr lang="en-GB">
                <a:solidFill>
                  <a:srgbClr val="0E101A"/>
                </a:solidFill>
                <a:latin typeface="Calibri"/>
                <a:cs typeface="Calibri"/>
              </a:rPr>
              <a:t>, </a:t>
            </a:r>
            <a:r>
              <a:rPr lang="en-GB" err="1">
                <a:solidFill>
                  <a:srgbClr val="0E101A"/>
                </a:solidFill>
                <a:latin typeface="Calibri"/>
                <a:cs typeface="Calibri"/>
              </a:rPr>
              <a:t>reyndu</a:t>
            </a:r>
            <a:r>
              <a:rPr lang="en-GB">
                <a:solidFill>
                  <a:srgbClr val="0E101A"/>
                </a:solidFill>
                <a:latin typeface="Calibri"/>
                <a:cs typeface="Calibri"/>
              </a:rPr>
              <a:t> </a:t>
            </a:r>
            <a:r>
              <a:rPr lang="en-GB" err="1">
                <a:solidFill>
                  <a:srgbClr val="0E101A"/>
                </a:solidFill>
                <a:latin typeface="Calibri"/>
                <a:cs typeface="Calibri"/>
              </a:rPr>
              <a:t>að</a:t>
            </a:r>
            <a:r>
              <a:rPr lang="en-GB">
                <a:solidFill>
                  <a:srgbClr val="0E101A"/>
                </a:solidFill>
                <a:latin typeface="Calibri"/>
                <a:cs typeface="Calibri"/>
              </a:rPr>
              <a:t> </a:t>
            </a:r>
            <a:r>
              <a:rPr lang="en-GB" err="1">
                <a:solidFill>
                  <a:srgbClr val="0E101A"/>
                </a:solidFill>
                <a:latin typeface="Calibri"/>
                <a:cs typeface="Calibri"/>
              </a:rPr>
              <a:t>svara</a:t>
            </a:r>
            <a:r>
              <a:rPr lang="en-GB">
                <a:solidFill>
                  <a:srgbClr val="0E101A"/>
                </a:solidFill>
                <a:latin typeface="Calibri"/>
                <a:cs typeface="Calibri"/>
              </a:rPr>
              <a:t> </a:t>
            </a:r>
            <a:r>
              <a:rPr lang="en-GB" err="1">
                <a:solidFill>
                  <a:srgbClr val="0E101A"/>
                </a:solidFill>
                <a:latin typeface="Calibri"/>
                <a:cs typeface="Calibri"/>
              </a:rPr>
              <a:t>öllum</a:t>
            </a:r>
            <a:r>
              <a:rPr lang="en-GB">
                <a:solidFill>
                  <a:srgbClr val="0E101A"/>
                </a:solidFill>
                <a:latin typeface="Calibri"/>
                <a:cs typeface="Calibri"/>
              </a:rPr>
              <a:t>, </a:t>
            </a:r>
            <a:r>
              <a:rPr lang="en-GB" err="1">
                <a:solidFill>
                  <a:srgbClr val="0E101A"/>
                </a:solidFill>
                <a:latin typeface="Calibri"/>
                <a:cs typeface="Calibri"/>
              </a:rPr>
              <a:t>sérstaklega</a:t>
            </a:r>
            <a:r>
              <a:rPr lang="en-GB">
                <a:solidFill>
                  <a:srgbClr val="0E101A"/>
                </a:solidFill>
                <a:latin typeface="Calibri"/>
                <a:cs typeface="Calibri"/>
              </a:rPr>
              <a:t> </a:t>
            </a:r>
            <a:r>
              <a:rPr lang="en-GB" err="1">
                <a:solidFill>
                  <a:srgbClr val="0E101A"/>
                </a:solidFill>
                <a:latin typeface="Calibri"/>
                <a:cs typeface="Calibri"/>
              </a:rPr>
              <a:t>ef</a:t>
            </a:r>
            <a:r>
              <a:rPr lang="en-GB">
                <a:solidFill>
                  <a:srgbClr val="0E101A"/>
                </a:solidFill>
                <a:latin typeface="Calibri"/>
                <a:cs typeface="Calibri"/>
              </a:rPr>
              <a:t> um </a:t>
            </a:r>
            <a:r>
              <a:rPr lang="en-GB" err="1">
                <a:solidFill>
                  <a:srgbClr val="0E101A"/>
                </a:solidFill>
                <a:latin typeface="Calibri"/>
                <a:cs typeface="Calibri"/>
              </a:rPr>
              <a:t>neikvæð</a:t>
            </a:r>
            <a:r>
              <a:rPr lang="en-GB">
                <a:solidFill>
                  <a:srgbClr val="0E101A"/>
                </a:solidFill>
                <a:latin typeface="Calibri"/>
                <a:cs typeface="Calibri"/>
              </a:rPr>
              <a:t> </a:t>
            </a:r>
            <a:r>
              <a:rPr lang="en-GB" err="1">
                <a:solidFill>
                  <a:srgbClr val="0E101A"/>
                </a:solidFill>
                <a:latin typeface="Calibri"/>
                <a:cs typeface="Calibri"/>
              </a:rPr>
              <a:t>viðbrögð</a:t>
            </a:r>
            <a:r>
              <a:rPr lang="en-GB">
                <a:solidFill>
                  <a:srgbClr val="0E101A"/>
                </a:solidFill>
                <a:latin typeface="Calibri"/>
                <a:cs typeface="Calibri"/>
              </a:rPr>
              <a:t> er </a:t>
            </a:r>
            <a:r>
              <a:rPr lang="en-GB" err="1">
                <a:solidFill>
                  <a:srgbClr val="0E101A"/>
                </a:solidFill>
                <a:latin typeface="Calibri"/>
                <a:cs typeface="Calibri"/>
              </a:rPr>
              <a:t>að</a:t>
            </a:r>
            <a:r>
              <a:rPr lang="en-GB">
                <a:solidFill>
                  <a:srgbClr val="0E101A"/>
                </a:solidFill>
                <a:latin typeface="Calibri"/>
                <a:cs typeface="Calibri"/>
              </a:rPr>
              <a:t> </a:t>
            </a:r>
            <a:r>
              <a:rPr lang="en-GB" err="1">
                <a:solidFill>
                  <a:srgbClr val="0E101A"/>
                </a:solidFill>
                <a:latin typeface="Calibri"/>
                <a:cs typeface="Calibri"/>
              </a:rPr>
              <a:t>ræða</a:t>
            </a:r>
            <a:r>
              <a:rPr lang="en-GB">
                <a:solidFill>
                  <a:srgbClr val="0E101A"/>
                </a:solidFill>
                <a:latin typeface="Calibri"/>
                <a:cs typeface="Calibri"/>
              </a:rPr>
              <a:t>. Í </a:t>
            </a:r>
            <a:r>
              <a:rPr lang="en-GB" err="1">
                <a:solidFill>
                  <a:srgbClr val="0E101A"/>
                </a:solidFill>
                <a:latin typeface="Calibri"/>
                <a:cs typeface="Calibri"/>
              </a:rPr>
              <a:t>mörgum</a:t>
            </a:r>
            <a:r>
              <a:rPr lang="en-GB">
                <a:solidFill>
                  <a:srgbClr val="0E101A"/>
                </a:solidFill>
                <a:latin typeface="Calibri"/>
                <a:cs typeface="Calibri"/>
              </a:rPr>
              <a:t> </a:t>
            </a:r>
            <a:r>
              <a:rPr lang="en-GB" err="1">
                <a:solidFill>
                  <a:srgbClr val="0E101A"/>
                </a:solidFill>
                <a:latin typeface="Calibri"/>
                <a:cs typeface="Calibri"/>
              </a:rPr>
              <a:t>tilfellum</a:t>
            </a:r>
            <a:r>
              <a:rPr lang="en-GB">
                <a:solidFill>
                  <a:srgbClr val="0E101A"/>
                </a:solidFill>
                <a:latin typeface="Calibri"/>
                <a:cs typeface="Calibri"/>
              </a:rPr>
              <a:t> </a:t>
            </a:r>
            <a:r>
              <a:rPr lang="en-GB" err="1">
                <a:solidFill>
                  <a:srgbClr val="0E101A"/>
                </a:solidFill>
                <a:latin typeface="Calibri"/>
                <a:cs typeface="Calibri"/>
              </a:rPr>
              <a:t>nægir</a:t>
            </a:r>
            <a:r>
              <a:rPr lang="en-GB">
                <a:solidFill>
                  <a:srgbClr val="0E101A"/>
                </a:solidFill>
                <a:latin typeface="Calibri"/>
                <a:cs typeface="Calibri"/>
              </a:rPr>
              <a:t> „</a:t>
            </a:r>
            <a:r>
              <a:rPr lang="en-GB" err="1">
                <a:solidFill>
                  <a:srgbClr val="0E101A"/>
                </a:solidFill>
                <a:latin typeface="Calibri"/>
                <a:cs typeface="Calibri"/>
              </a:rPr>
              <a:t>Takk</a:t>
            </a:r>
            <a:r>
              <a:rPr lang="en-GB">
                <a:solidFill>
                  <a:srgbClr val="0E101A"/>
                </a:solidFill>
                <a:latin typeface="Calibri"/>
                <a:cs typeface="Calibri"/>
              </a:rPr>
              <a:t> </a:t>
            </a:r>
            <a:r>
              <a:rPr lang="en-GB" err="1">
                <a:solidFill>
                  <a:srgbClr val="0E101A"/>
                </a:solidFill>
                <a:latin typeface="Calibri"/>
                <a:cs typeface="Calibri"/>
              </a:rPr>
              <a:t>fyrir</a:t>
            </a:r>
            <a:r>
              <a:rPr lang="en-GB">
                <a:solidFill>
                  <a:srgbClr val="0E101A"/>
                </a:solidFill>
                <a:latin typeface="Calibri"/>
                <a:cs typeface="Calibri"/>
              </a:rPr>
              <a:t> </a:t>
            </a:r>
            <a:r>
              <a:rPr lang="en-GB" err="1">
                <a:solidFill>
                  <a:srgbClr val="0E101A"/>
                </a:solidFill>
                <a:latin typeface="Calibri"/>
                <a:cs typeface="Calibri"/>
              </a:rPr>
              <a:t>lesturinn</a:t>
            </a:r>
            <a:r>
              <a:rPr lang="en-GB">
                <a:solidFill>
                  <a:srgbClr val="0E101A"/>
                </a:solidFill>
                <a:latin typeface="Calibri"/>
                <a:cs typeface="Calibri"/>
              </a:rPr>
              <a:t>“. </a:t>
            </a:r>
            <a:endParaRPr lang="en-GB">
              <a:solidFill>
                <a:srgbClr val="0E101A"/>
              </a:solidFill>
              <a:latin typeface="Calibri" panose="020F0502020204030204" pitchFamily="34" charset="0"/>
              <a:cs typeface="Calibri" panose="020F0502020204030204" pitchFamily="34" charset="0"/>
            </a:endParaRPr>
          </a:p>
        </p:txBody>
      </p:sp>
      <p:sp>
        <p:nvSpPr>
          <p:cNvPr id="9" name="Google Shape;101;p12"/>
          <p:cNvSpPr txBox="1">
            <a:spLocks/>
          </p:cNvSpPr>
          <p:nvPr/>
        </p:nvSpPr>
        <p:spPr>
          <a:xfrm>
            <a:off x="27123" y="82502"/>
            <a:ext cx="5181960"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2794837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730287" y="2631711"/>
            <a:ext cx="2413713" cy="2095019"/>
          </a:xfrm>
          <a:prstGeom prst="rect">
            <a:avLst/>
          </a:prstGeom>
        </p:spPr>
      </p:pic>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a:cs typeface="Calibri"/>
              </a:rPr>
              <a:t>1.2 </a:t>
            </a:r>
            <a:r>
              <a:rPr lang="en-GB" sz="1600" err="1">
                <a:solidFill>
                  <a:schemeClr val="tx1"/>
                </a:solidFill>
                <a:latin typeface="Calibri"/>
                <a:cs typeface="Calibri"/>
              </a:rPr>
              <a:t>Vefsíða</a:t>
            </a:r>
            <a:r>
              <a:rPr lang="en-GB" sz="1600">
                <a:solidFill>
                  <a:schemeClr val="tx1"/>
                </a:solidFill>
                <a:latin typeface="Calibri"/>
                <a:cs typeface="Calibri"/>
              </a:rPr>
              <a:t> / </a:t>
            </a:r>
            <a:r>
              <a:rPr lang="en-GB" sz="1600" err="1">
                <a:solidFill>
                  <a:schemeClr val="tx1"/>
                </a:solidFill>
                <a:latin typeface="Calibri"/>
                <a:cs typeface="Calibri"/>
              </a:rPr>
              <a:t>blogg</a:t>
            </a:r>
            <a:r>
              <a:rPr lang="en-GB" sz="1600">
                <a:solidFill>
                  <a:schemeClr val="tx1"/>
                </a:solidFill>
                <a:latin typeface="Calibri"/>
                <a:cs typeface="Calibri"/>
              </a:rPr>
              <a:t> / </a:t>
            </a:r>
            <a:r>
              <a:rPr lang="en-GB" sz="1600" err="1">
                <a:solidFill>
                  <a:schemeClr val="tx1"/>
                </a:solidFill>
                <a:latin typeface="Calibri"/>
                <a:cs typeface="Calibri"/>
              </a:rPr>
              <a:t>vefverslun</a:t>
            </a:r>
            <a:endParaRPr lang="en-GB" sz="1600" err="1">
              <a:solidFill>
                <a:schemeClr val="tx1"/>
              </a:solidFill>
              <a:latin typeface="Calibri" panose="020F0502020204030204" pitchFamily="34" charset="0"/>
              <a:cs typeface="Calibri" panose="020F0502020204030204" pitchFamily="34" charset="0"/>
            </a:endParaRPr>
          </a:p>
          <a:p>
            <a:pPr marL="0" indent="0">
              <a:buNone/>
            </a:pPr>
            <a:endParaRPr sz="1200"/>
          </a:p>
        </p:txBody>
      </p:sp>
      <p:sp>
        <p:nvSpPr>
          <p:cNvPr id="2" name="Rectángulo 1"/>
          <p:cNvSpPr/>
          <p:nvPr/>
        </p:nvSpPr>
        <p:spPr>
          <a:xfrm>
            <a:off x="189068" y="1320037"/>
            <a:ext cx="7992406" cy="2031325"/>
          </a:xfrm>
          <a:prstGeom prst="rect">
            <a:avLst/>
          </a:prstGeom>
        </p:spPr>
        <p:txBody>
          <a:bodyPr wrap="square" lIns="91440" tIns="45720" rIns="91440" bIns="45720" anchor="t">
            <a:spAutoFit/>
          </a:bodyPr>
          <a:lstStyle/>
          <a:p>
            <a:r>
              <a:rPr lang="en-GB" i="1" err="1">
                <a:solidFill>
                  <a:schemeClr val="tx1"/>
                </a:solidFill>
                <a:latin typeface="Calibri"/>
                <a:cs typeface="Calibri"/>
              </a:rPr>
              <a:t>Við</a:t>
            </a:r>
            <a:r>
              <a:rPr lang="en-GB" i="1">
                <a:solidFill>
                  <a:schemeClr val="tx1"/>
                </a:solidFill>
                <a:latin typeface="Calibri"/>
                <a:cs typeface="Calibri"/>
              </a:rPr>
              <a:t> </a:t>
            </a:r>
            <a:r>
              <a:rPr lang="en-GB" i="1" err="1">
                <a:solidFill>
                  <a:schemeClr val="tx1"/>
                </a:solidFill>
                <a:latin typeface="Calibri"/>
                <a:cs typeface="Calibri"/>
              </a:rPr>
              <a:t>bjuggum</a:t>
            </a:r>
            <a:r>
              <a:rPr lang="en-GB" i="1">
                <a:solidFill>
                  <a:schemeClr val="tx1"/>
                </a:solidFill>
                <a:latin typeface="Calibri"/>
                <a:cs typeface="Calibri"/>
              </a:rPr>
              <a:t> </a:t>
            </a:r>
            <a:r>
              <a:rPr lang="en-GB" i="1" err="1">
                <a:solidFill>
                  <a:schemeClr val="tx1"/>
                </a:solidFill>
                <a:latin typeface="Calibri"/>
                <a:cs typeface="Calibri"/>
              </a:rPr>
              <a:t>til</a:t>
            </a:r>
            <a:r>
              <a:rPr lang="en-GB" i="1">
                <a:solidFill>
                  <a:schemeClr val="tx1"/>
                </a:solidFill>
                <a:latin typeface="Calibri"/>
                <a:cs typeface="Calibri"/>
              </a:rPr>
              <a:t> Deal Farm </a:t>
            </a:r>
            <a:r>
              <a:rPr lang="en-GB" i="1" err="1">
                <a:solidFill>
                  <a:schemeClr val="tx1"/>
                </a:solidFill>
                <a:latin typeface="Calibri"/>
                <a:cs typeface="Calibri"/>
              </a:rPr>
              <a:t>fyrirtækið</a:t>
            </a:r>
            <a:r>
              <a:rPr lang="en-GB" i="1">
                <a:solidFill>
                  <a:schemeClr val="tx1"/>
                </a:solidFill>
                <a:latin typeface="Calibri"/>
                <a:cs typeface="Calibri"/>
              </a:rPr>
              <a:t> </a:t>
            </a:r>
            <a:r>
              <a:rPr lang="en-GB" i="1" err="1">
                <a:solidFill>
                  <a:schemeClr val="tx1"/>
                </a:solidFill>
                <a:latin typeface="Calibri"/>
                <a:cs typeface="Calibri"/>
              </a:rPr>
              <a:t>til</a:t>
            </a:r>
            <a:r>
              <a:rPr lang="en-GB" i="1">
                <a:solidFill>
                  <a:schemeClr val="tx1"/>
                </a:solidFill>
                <a:latin typeface="Calibri"/>
                <a:cs typeface="Calibri"/>
              </a:rPr>
              <a:t> </a:t>
            </a:r>
            <a:r>
              <a:rPr lang="en-GB" i="1" err="1">
                <a:solidFill>
                  <a:schemeClr val="tx1"/>
                </a:solidFill>
                <a:latin typeface="Calibri"/>
                <a:cs typeface="Calibri"/>
              </a:rPr>
              <a:t>að</a:t>
            </a:r>
            <a:r>
              <a:rPr lang="en-GB" i="1">
                <a:solidFill>
                  <a:schemeClr val="tx1"/>
                </a:solidFill>
                <a:latin typeface="Calibri"/>
                <a:cs typeface="Calibri"/>
              </a:rPr>
              <a:t> </a:t>
            </a:r>
            <a:r>
              <a:rPr lang="en-GB" i="1" err="1">
                <a:solidFill>
                  <a:schemeClr val="tx1"/>
                </a:solidFill>
                <a:latin typeface="Calibri"/>
                <a:cs typeface="Calibri"/>
              </a:rPr>
              <a:t>sýna</a:t>
            </a:r>
            <a:r>
              <a:rPr lang="en-GB" i="1">
                <a:solidFill>
                  <a:schemeClr val="tx1"/>
                </a:solidFill>
                <a:latin typeface="Calibri"/>
                <a:cs typeface="Calibri"/>
              </a:rPr>
              <a:t> </a:t>
            </a:r>
            <a:r>
              <a:rPr lang="en-GB" i="1" err="1">
                <a:solidFill>
                  <a:schemeClr val="tx1"/>
                </a:solidFill>
                <a:latin typeface="Calibri"/>
                <a:cs typeface="Calibri"/>
              </a:rPr>
              <a:t>hvernig</a:t>
            </a:r>
            <a:r>
              <a:rPr lang="en-GB" i="1">
                <a:solidFill>
                  <a:schemeClr val="tx1"/>
                </a:solidFill>
                <a:latin typeface="Calibri"/>
                <a:cs typeface="Calibri"/>
              </a:rPr>
              <a:t> </a:t>
            </a:r>
            <a:r>
              <a:rPr lang="en-GB" i="1" err="1">
                <a:solidFill>
                  <a:schemeClr val="tx1"/>
                </a:solidFill>
                <a:latin typeface="Calibri"/>
                <a:cs typeface="Calibri"/>
              </a:rPr>
              <a:t>hefðbundið</a:t>
            </a:r>
            <a:r>
              <a:rPr lang="en-GB" i="1">
                <a:solidFill>
                  <a:schemeClr val="tx1"/>
                </a:solidFill>
                <a:latin typeface="Calibri"/>
                <a:cs typeface="Calibri"/>
              </a:rPr>
              <a:t> </a:t>
            </a:r>
            <a:r>
              <a:rPr lang="en-GB" i="1" err="1">
                <a:solidFill>
                  <a:schemeClr val="tx1"/>
                </a:solidFill>
                <a:latin typeface="Calibri"/>
                <a:cs typeface="Calibri"/>
              </a:rPr>
              <a:t>fyrirtæki</a:t>
            </a:r>
            <a:r>
              <a:rPr lang="en-GB" i="1">
                <a:solidFill>
                  <a:schemeClr val="tx1"/>
                </a:solidFill>
                <a:latin typeface="Calibri"/>
                <a:cs typeface="Calibri"/>
              </a:rPr>
              <a:t> í </a:t>
            </a:r>
            <a:r>
              <a:rPr lang="en-GB" i="1" err="1">
                <a:solidFill>
                  <a:schemeClr val="tx1"/>
                </a:solidFill>
                <a:latin typeface="Calibri"/>
                <a:cs typeface="Calibri"/>
              </a:rPr>
              <a:t>landbúnaði</a:t>
            </a:r>
            <a:r>
              <a:rPr lang="en-GB" i="1">
                <a:solidFill>
                  <a:schemeClr val="tx1"/>
                </a:solidFill>
                <a:latin typeface="Calibri"/>
                <a:cs typeface="Calibri"/>
              </a:rPr>
              <a:t> </a:t>
            </a:r>
            <a:r>
              <a:rPr lang="en-GB" i="1" err="1">
                <a:solidFill>
                  <a:schemeClr val="tx1"/>
                </a:solidFill>
                <a:latin typeface="Calibri"/>
                <a:cs typeface="Calibri"/>
              </a:rPr>
              <a:t>eða</a:t>
            </a:r>
            <a:r>
              <a:rPr lang="en-GB" i="1">
                <a:solidFill>
                  <a:schemeClr val="tx1"/>
                </a:solidFill>
                <a:latin typeface="Calibri"/>
                <a:cs typeface="Calibri"/>
              </a:rPr>
              <a:t> </a:t>
            </a:r>
            <a:r>
              <a:rPr lang="en-GB" i="1" err="1">
                <a:solidFill>
                  <a:schemeClr val="tx1"/>
                </a:solidFill>
                <a:latin typeface="Calibri"/>
                <a:cs typeface="Calibri"/>
              </a:rPr>
              <a:t>matvælaframleiðslu</a:t>
            </a:r>
            <a:r>
              <a:rPr lang="en-GB" i="1">
                <a:solidFill>
                  <a:schemeClr val="tx1"/>
                </a:solidFill>
                <a:latin typeface="Calibri"/>
                <a:cs typeface="Calibri"/>
              </a:rPr>
              <a:t> </a:t>
            </a:r>
            <a:r>
              <a:rPr lang="en-GB" i="1" err="1">
                <a:solidFill>
                  <a:schemeClr val="tx1"/>
                </a:solidFill>
                <a:latin typeface="Calibri"/>
                <a:cs typeface="Calibri"/>
              </a:rPr>
              <a:t>getur</a:t>
            </a:r>
            <a:r>
              <a:rPr lang="en-GB" i="1">
                <a:solidFill>
                  <a:schemeClr val="tx1"/>
                </a:solidFill>
                <a:latin typeface="Calibri"/>
                <a:cs typeface="Calibri"/>
              </a:rPr>
              <a:t> </a:t>
            </a:r>
            <a:r>
              <a:rPr lang="en-GB" i="1" err="1">
                <a:solidFill>
                  <a:schemeClr val="tx1"/>
                </a:solidFill>
                <a:latin typeface="Calibri"/>
                <a:cs typeface="Calibri"/>
              </a:rPr>
              <a:t>fært</a:t>
            </a:r>
            <a:r>
              <a:rPr lang="en-GB" i="1">
                <a:solidFill>
                  <a:schemeClr val="tx1"/>
                </a:solidFill>
                <a:latin typeface="Calibri"/>
                <a:cs typeface="Calibri"/>
              </a:rPr>
              <a:t> </a:t>
            </a:r>
            <a:r>
              <a:rPr lang="en-GB" i="1" err="1">
                <a:solidFill>
                  <a:schemeClr val="tx1"/>
                </a:solidFill>
                <a:latin typeface="Calibri"/>
                <a:cs typeface="Calibri"/>
              </a:rPr>
              <a:t>viðskipti</a:t>
            </a:r>
            <a:r>
              <a:rPr lang="en-GB" i="1">
                <a:solidFill>
                  <a:schemeClr val="tx1"/>
                </a:solidFill>
                <a:latin typeface="Calibri"/>
                <a:cs typeface="Calibri"/>
              </a:rPr>
              <a:t> </a:t>
            </a:r>
            <a:r>
              <a:rPr lang="en-GB" i="1" err="1">
                <a:solidFill>
                  <a:schemeClr val="tx1"/>
                </a:solidFill>
                <a:latin typeface="Calibri"/>
                <a:cs typeface="Calibri"/>
              </a:rPr>
              <a:t>sín</a:t>
            </a:r>
            <a:r>
              <a:rPr lang="en-GB" i="1">
                <a:solidFill>
                  <a:schemeClr val="tx1"/>
                </a:solidFill>
                <a:latin typeface="Calibri"/>
                <a:cs typeface="Calibri"/>
              </a:rPr>
              <a:t> </a:t>
            </a:r>
            <a:r>
              <a:rPr lang="en-GB" i="1" err="1">
                <a:solidFill>
                  <a:schemeClr val="tx1"/>
                </a:solidFill>
                <a:latin typeface="Calibri"/>
                <a:cs typeface="Calibri"/>
              </a:rPr>
              <a:t>yfir</a:t>
            </a:r>
            <a:r>
              <a:rPr lang="en-GB" i="1">
                <a:solidFill>
                  <a:schemeClr val="tx1"/>
                </a:solidFill>
                <a:latin typeface="Calibri"/>
                <a:cs typeface="Calibri"/>
              </a:rPr>
              <a:t> á </a:t>
            </a:r>
            <a:r>
              <a:rPr lang="en-GB" i="1" err="1">
                <a:solidFill>
                  <a:schemeClr val="tx1"/>
                </a:solidFill>
                <a:latin typeface="Calibri"/>
                <a:cs typeface="Calibri"/>
              </a:rPr>
              <a:t>netið</a:t>
            </a:r>
            <a:r>
              <a:rPr lang="en-GB" i="1">
                <a:solidFill>
                  <a:schemeClr val="tx1"/>
                </a:solidFill>
                <a:latin typeface="Calibri"/>
                <a:cs typeface="Calibri"/>
              </a:rPr>
              <a:t> </a:t>
            </a:r>
            <a:r>
              <a:rPr lang="en-GB" i="1" err="1">
                <a:solidFill>
                  <a:schemeClr val="tx1"/>
                </a:solidFill>
                <a:latin typeface="Calibri"/>
                <a:cs typeface="Calibri"/>
              </a:rPr>
              <a:t>og</a:t>
            </a:r>
            <a:r>
              <a:rPr lang="en-GB" i="1">
                <a:solidFill>
                  <a:schemeClr val="tx1"/>
                </a:solidFill>
                <a:latin typeface="Calibri"/>
                <a:cs typeface="Calibri"/>
              </a:rPr>
              <a:t> </a:t>
            </a:r>
            <a:r>
              <a:rPr lang="en-GB" i="1" err="1">
                <a:solidFill>
                  <a:schemeClr val="tx1"/>
                </a:solidFill>
                <a:latin typeface="Calibri"/>
                <a:cs typeface="Calibri"/>
              </a:rPr>
              <a:t>byggt</a:t>
            </a:r>
            <a:r>
              <a:rPr lang="en-GB" i="1">
                <a:solidFill>
                  <a:schemeClr val="tx1"/>
                </a:solidFill>
                <a:latin typeface="Calibri"/>
                <a:cs typeface="Calibri"/>
              </a:rPr>
              <a:t> </a:t>
            </a:r>
            <a:r>
              <a:rPr lang="en-GB" i="1" err="1">
                <a:solidFill>
                  <a:schemeClr val="tx1"/>
                </a:solidFill>
                <a:latin typeface="Calibri"/>
                <a:cs typeface="Calibri"/>
              </a:rPr>
              <a:t>upp</a:t>
            </a:r>
            <a:r>
              <a:rPr lang="en-GB" i="1">
                <a:solidFill>
                  <a:schemeClr val="tx1"/>
                </a:solidFill>
                <a:latin typeface="Calibri"/>
                <a:cs typeface="Calibri"/>
              </a:rPr>
              <a:t> </a:t>
            </a:r>
            <a:r>
              <a:rPr lang="en-GB" i="1" err="1">
                <a:solidFill>
                  <a:schemeClr val="tx1"/>
                </a:solidFill>
                <a:latin typeface="Calibri"/>
                <a:cs typeface="Calibri"/>
              </a:rPr>
              <a:t>tengslanet</a:t>
            </a:r>
            <a:r>
              <a:rPr lang="en-GB" i="1">
                <a:solidFill>
                  <a:schemeClr val="tx1"/>
                </a:solidFill>
                <a:latin typeface="Calibri"/>
                <a:cs typeface="Calibri"/>
              </a:rPr>
              <a:t>. Í </a:t>
            </a:r>
            <a:r>
              <a:rPr lang="en-GB" i="1" err="1">
                <a:solidFill>
                  <a:schemeClr val="tx1"/>
                </a:solidFill>
                <a:latin typeface="Calibri"/>
                <a:cs typeface="Calibri"/>
              </a:rPr>
              <a:t>þessum</a:t>
            </a:r>
            <a:r>
              <a:rPr lang="en-GB" i="1">
                <a:solidFill>
                  <a:schemeClr val="tx1"/>
                </a:solidFill>
                <a:latin typeface="Calibri"/>
                <a:cs typeface="Calibri"/>
              </a:rPr>
              <a:t> </a:t>
            </a:r>
            <a:r>
              <a:rPr lang="en-GB" i="1" err="1">
                <a:solidFill>
                  <a:schemeClr val="tx1"/>
                </a:solidFill>
                <a:latin typeface="Calibri"/>
                <a:cs typeface="Calibri"/>
              </a:rPr>
              <a:t>kafla</a:t>
            </a:r>
            <a:r>
              <a:rPr lang="en-GB" i="1">
                <a:solidFill>
                  <a:schemeClr val="tx1"/>
                </a:solidFill>
                <a:latin typeface="Calibri"/>
                <a:cs typeface="Calibri"/>
              </a:rPr>
              <a:t> </a:t>
            </a:r>
            <a:r>
              <a:rPr lang="en-GB" i="1" err="1">
                <a:solidFill>
                  <a:schemeClr val="tx1"/>
                </a:solidFill>
                <a:latin typeface="Calibri"/>
                <a:cs typeface="Calibri"/>
              </a:rPr>
              <a:t>munum</a:t>
            </a:r>
            <a:r>
              <a:rPr lang="en-GB" i="1">
                <a:solidFill>
                  <a:schemeClr val="tx1"/>
                </a:solidFill>
                <a:latin typeface="Calibri"/>
                <a:cs typeface="Calibri"/>
              </a:rPr>
              <a:t> </a:t>
            </a:r>
            <a:r>
              <a:rPr lang="en-GB" i="1" err="1">
                <a:solidFill>
                  <a:schemeClr val="tx1"/>
                </a:solidFill>
                <a:latin typeface="Calibri"/>
                <a:cs typeface="Calibri"/>
              </a:rPr>
              <a:t>við</a:t>
            </a:r>
            <a:r>
              <a:rPr lang="en-GB" i="1">
                <a:solidFill>
                  <a:schemeClr val="tx1"/>
                </a:solidFill>
                <a:latin typeface="Calibri"/>
                <a:cs typeface="Calibri"/>
              </a:rPr>
              <a:t> </a:t>
            </a:r>
            <a:r>
              <a:rPr lang="en-GB" i="1" err="1">
                <a:solidFill>
                  <a:schemeClr val="tx1"/>
                </a:solidFill>
                <a:latin typeface="Calibri"/>
                <a:cs typeface="Calibri"/>
              </a:rPr>
              <a:t>sýna</a:t>
            </a:r>
            <a:r>
              <a:rPr lang="en-GB" i="1">
                <a:solidFill>
                  <a:schemeClr val="tx1"/>
                </a:solidFill>
                <a:latin typeface="Calibri"/>
                <a:cs typeface="Calibri"/>
              </a:rPr>
              <a:t> </a:t>
            </a:r>
            <a:r>
              <a:rPr lang="en-GB" i="1" err="1">
                <a:solidFill>
                  <a:schemeClr val="tx1"/>
                </a:solidFill>
                <a:latin typeface="Calibri"/>
                <a:cs typeface="Calibri"/>
              </a:rPr>
              <a:t>þér</a:t>
            </a:r>
            <a:r>
              <a:rPr lang="en-GB" i="1">
                <a:solidFill>
                  <a:schemeClr val="tx1"/>
                </a:solidFill>
                <a:latin typeface="Calibri"/>
                <a:cs typeface="Calibri"/>
              </a:rPr>
              <a:t> </a:t>
            </a:r>
            <a:r>
              <a:rPr lang="en-GB" i="1" err="1">
                <a:solidFill>
                  <a:schemeClr val="tx1"/>
                </a:solidFill>
                <a:latin typeface="Calibri"/>
                <a:cs typeface="Calibri"/>
              </a:rPr>
              <a:t>hvernig</a:t>
            </a:r>
            <a:r>
              <a:rPr lang="en-GB" i="1">
                <a:solidFill>
                  <a:schemeClr val="tx1"/>
                </a:solidFill>
                <a:latin typeface="Calibri"/>
                <a:cs typeface="Calibri"/>
              </a:rPr>
              <a:t> á </a:t>
            </a:r>
            <a:r>
              <a:rPr lang="en-GB" i="1" err="1">
                <a:solidFill>
                  <a:schemeClr val="tx1"/>
                </a:solidFill>
                <a:latin typeface="Calibri"/>
                <a:cs typeface="Calibri"/>
              </a:rPr>
              <a:t>að</a:t>
            </a:r>
            <a:r>
              <a:rPr lang="en-GB" i="1">
                <a:solidFill>
                  <a:schemeClr val="tx1"/>
                </a:solidFill>
                <a:latin typeface="Calibri"/>
                <a:cs typeface="Calibri"/>
              </a:rPr>
              <a:t> </a:t>
            </a:r>
            <a:r>
              <a:rPr lang="en-GB" i="1" err="1">
                <a:solidFill>
                  <a:schemeClr val="tx1"/>
                </a:solidFill>
                <a:latin typeface="Calibri"/>
                <a:cs typeface="Calibri"/>
              </a:rPr>
              <a:t>byrja</a:t>
            </a:r>
            <a:r>
              <a:rPr lang="en-GB" i="1">
                <a:solidFill>
                  <a:schemeClr val="tx1"/>
                </a:solidFill>
                <a:latin typeface="Calibri"/>
                <a:cs typeface="Calibri"/>
              </a:rPr>
              <a:t> </a:t>
            </a:r>
            <a:r>
              <a:rPr lang="en-GB" i="1" err="1">
                <a:solidFill>
                  <a:schemeClr val="tx1"/>
                </a:solidFill>
                <a:latin typeface="Calibri"/>
                <a:cs typeface="Calibri"/>
              </a:rPr>
              <a:t>þá</a:t>
            </a:r>
            <a:r>
              <a:rPr lang="en-GB" i="1">
                <a:solidFill>
                  <a:schemeClr val="tx1"/>
                </a:solidFill>
                <a:latin typeface="Calibri"/>
                <a:cs typeface="Calibri"/>
              </a:rPr>
              <a:t> </a:t>
            </a:r>
            <a:r>
              <a:rPr lang="en-GB" i="1" err="1">
                <a:solidFill>
                  <a:schemeClr val="tx1"/>
                </a:solidFill>
                <a:latin typeface="Calibri"/>
                <a:cs typeface="Calibri"/>
              </a:rPr>
              <a:t>vinnu</a:t>
            </a:r>
            <a:r>
              <a:rPr lang="en-GB" i="1">
                <a:solidFill>
                  <a:schemeClr val="tx1"/>
                </a:solidFill>
                <a:latin typeface="Calibri"/>
                <a:cs typeface="Calibri"/>
              </a:rPr>
              <a:t>, </a:t>
            </a:r>
            <a:r>
              <a:rPr lang="en-GB" i="1" err="1">
                <a:solidFill>
                  <a:schemeClr val="tx1"/>
                </a:solidFill>
                <a:latin typeface="Calibri"/>
                <a:cs typeface="Calibri"/>
              </a:rPr>
              <a:t>skref</a:t>
            </a:r>
            <a:r>
              <a:rPr lang="en-GB" i="1">
                <a:solidFill>
                  <a:schemeClr val="tx1"/>
                </a:solidFill>
                <a:latin typeface="Calibri"/>
                <a:cs typeface="Calibri"/>
              </a:rPr>
              <a:t> </a:t>
            </a:r>
            <a:r>
              <a:rPr lang="en-GB" i="1" err="1">
                <a:solidFill>
                  <a:schemeClr val="tx1"/>
                </a:solidFill>
                <a:latin typeface="Calibri"/>
                <a:cs typeface="Calibri"/>
              </a:rPr>
              <a:t>fyrir</a:t>
            </a:r>
            <a:r>
              <a:rPr lang="en-GB" i="1">
                <a:solidFill>
                  <a:schemeClr val="tx1"/>
                </a:solidFill>
                <a:latin typeface="Calibri"/>
                <a:cs typeface="Calibri"/>
              </a:rPr>
              <a:t> </a:t>
            </a:r>
            <a:r>
              <a:rPr lang="en-GB" i="1" err="1">
                <a:solidFill>
                  <a:schemeClr val="tx1"/>
                </a:solidFill>
                <a:latin typeface="Calibri"/>
                <a:cs typeface="Calibri"/>
              </a:rPr>
              <a:t>skref</a:t>
            </a:r>
            <a:r>
              <a:rPr lang="en-GB" i="1">
                <a:solidFill>
                  <a:schemeClr val="tx1"/>
                </a:solidFill>
                <a:latin typeface="Calibri"/>
                <a:cs typeface="Calibri"/>
              </a:rPr>
              <a:t>, </a:t>
            </a:r>
            <a:r>
              <a:rPr lang="en-GB" i="1" err="1">
                <a:solidFill>
                  <a:schemeClr val="tx1"/>
                </a:solidFill>
                <a:latin typeface="Calibri"/>
                <a:cs typeface="Calibri"/>
              </a:rPr>
              <a:t>án</a:t>
            </a:r>
            <a:r>
              <a:rPr lang="en-GB" i="1">
                <a:solidFill>
                  <a:schemeClr val="tx1"/>
                </a:solidFill>
                <a:latin typeface="Calibri"/>
                <a:cs typeface="Calibri"/>
              </a:rPr>
              <a:t> </a:t>
            </a:r>
            <a:r>
              <a:rPr lang="en-GB" i="1" err="1">
                <a:solidFill>
                  <a:schemeClr val="tx1"/>
                </a:solidFill>
                <a:latin typeface="Calibri"/>
                <a:cs typeface="Calibri"/>
              </a:rPr>
              <a:t>nokkurs</a:t>
            </a:r>
            <a:r>
              <a:rPr lang="en-GB" i="1">
                <a:solidFill>
                  <a:schemeClr val="tx1"/>
                </a:solidFill>
                <a:latin typeface="Calibri"/>
                <a:cs typeface="Calibri"/>
              </a:rPr>
              <a:t> </a:t>
            </a:r>
            <a:r>
              <a:rPr lang="en-GB" i="1" err="1">
                <a:solidFill>
                  <a:schemeClr val="tx1"/>
                </a:solidFill>
                <a:latin typeface="Calibri"/>
                <a:cs typeface="Calibri"/>
              </a:rPr>
              <a:t>kostnaðar</a:t>
            </a:r>
            <a:r>
              <a:rPr lang="en-GB" i="1">
                <a:solidFill>
                  <a:schemeClr val="tx1"/>
                </a:solidFill>
                <a:latin typeface="Calibri"/>
                <a:cs typeface="Calibri"/>
              </a:rPr>
              <a:t> </a:t>
            </a:r>
            <a:r>
              <a:rPr lang="en-GB" i="1" err="1">
                <a:solidFill>
                  <a:schemeClr val="tx1"/>
                </a:solidFill>
                <a:latin typeface="Calibri"/>
                <a:cs typeface="Calibri"/>
              </a:rPr>
              <a:t>og</a:t>
            </a:r>
            <a:r>
              <a:rPr lang="en-GB" i="1">
                <a:solidFill>
                  <a:schemeClr val="tx1"/>
                </a:solidFill>
                <a:latin typeface="Calibri"/>
                <a:cs typeface="Calibri"/>
              </a:rPr>
              <a:t> </a:t>
            </a:r>
            <a:r>
              <a:rPr lang="en-GB" i="1" err="1">
                <a:solidFill>
                  <a:schemeClr val="tx1"/>
                </a:solidFill>
                <a:latin typeface="Calibri"/>
                <a:cs typeface="Calibri"/>
              </a:rPr>
              <a:t>án</a:t>
            </a:r>
            <a:r>
              <a:rPr lang="en-GB" i="1">
                <a:solidFill>
                  <a:schemeClr val="tx1"/>
                </a:solidFill>
                <a:latin typeface="Calibri"/>
                <a:cs typeface="Calibri"/>
              </a:rPr>
              <a:t> mikillar </a:t>
            </a:r>
            <a:r>
              <a:rPr lang="en-GB" i="1" err="1">
                <a:solidFill>
                  <a:schemeClr val="tx1"/>
                </a:solidFill>
                <a:latin typeface="Calibri"/>
                <a:cs typeface="Calibri"/>
              </a:rPr>
              <a:t>tölvuþekkingar</a:t>
            </a:r>
            <a:r>
              <a:rPr lang="en-GB" i="1">
                <a:solidFill>
                  <a:schemeClr val="tx1"/>
                </a:solidFill>
                <a:latin typeface="Calibri"/>
                <a:cs typeface="Calibri"/>
              </a:rPr>
              <a:t>.</a:t>
            </a:r>
          </a:p>
          <a:p>
            <a:endParaRPr lang="en-GB">
              <a:solidFill>
                <a:schemeClr val="tx1"/>
              </a:solidFill>
              <a:latin typeface="Calibri" panose="020F0502020204030204" pitchFamily="34" charset="0"/>
              <a:cs typeface="Calibri" panose="020F0502020204030204" pitchFamily="34" charset="0"/>
            </a:endParaRPr>
          </a:p>
          <a:p>
            <a:r>
              <a:rPr lang="en-GB" err="1">
                <a:solidFill>
                  <a:schemeClr val="tx1"/>
                </a:solidFill>
                <a:latin typeface="Calibri"/>
                <a:cs typeface="Calibri"/>
              </a:rPr>
              <a:t>Það</a:t>
            </a:r>
            <a:r>
              <a:rPr lang="en-GB">
                <a:solidFill>
                  <a:schemeClr val="tx1"/>
                </a:solidFill>
                <a:latin typeface="Calibri"/>
                <a:cs typeface="Calibri"/>
              </a:rPr>
              <a:t> </a:t>
            </a:r>
            <a:r>
              <a:rPr lang="en-GB" err="1">
                <a:solidFill>
                  <a:schemeClr val="tx1"/>
                </a:solidFill>
                <a:latin typeface="Calibri"/>
                <a:cs typeface="Calibri"/>
              </a:rPr>
              <a:t>eru</a:t>
            </a:r>
            <a:r>
              <a:rPr lang="en-GB">
                <a:solidFill>
                  <a:schemeClr val="tx1"/>
                </a:solidFill>
                <a:latin typeface="Calibri"/>
                <a:cs typeface="Calibri"/>
              </a:rPr>
              <a:t> </a:t>
            </a:r>
            <a:r>
              <a:rPr lang="en-GB" err="1">
                <a:solidFill>
                  <a:schemeClr val="tx1"/>
                </a:solidFill>
                <a:latin typeface="Calibri"/>
                <a:cs typeface="Calibri"/>
              </a:rPr>
              <a:t>margir</a:t>
            </a:r>
            <a:r>
              <a:rPr lang="en-GB">
                <a:solidFill>
                  <a:schemeClr val="tx1"/>
                </a:solidFill>
                <a:latin typeface="Calibri"/>
                <a:cs typeface="Calibri"/>
              </a:rPr>
              <a:t> </a:t>
            </a:r>
            <a:r>
              <a:rPr lang="en-GB" err="1">
                <a:solidFill>
                  <a:schemeClr val="tx1"/>
                </a:solidFill>
                <a:latin typeface="Calibri"/>
                <a:cs typeface="Calibri"/>
              </a:rPr>
              <a:t>möguleikar</a:t>
            </a:r>
            <a:r>
              <a:rPr lang="en-GB">
                <a:solidFill>
                  <a:schemeClr val="tx1"/>
                </a:solidFill>
                <a:latin typeface="Calibri"/>
                <a:cs typeface="Calibri"/>
              </a:rPr>
              <a:t> </a:t>
            </a:r>
            <a:r>
              <a:rPr lang="en-GB" err="1">
                <a:solidFill>
                  <a:schemeClr val="tx1"/>
                </a:solidFill>
                <a:latin typeface="Calibri"/>
                <a:cs typeface="Calibri"/>
              </a:rPr>
              <a:t>til</a:t>
            </a:r>
            <a:r>
              <a:rPr lang="en-GB">
                <a:solidFill>
                  <a:schemeClr val="tx1"/>
                </a:solidFill>
                <a:latin typeface="Calibri"/>
                <a:cs typeface="Calibri"/>
              </a:rPr>
              <a:t> </a:t>
            </a:r>
            <a:r>
              <a:rPr lang="en-GB" err="1">
                <a:solidFill>
                  <a:schemeClr val="tx1"/>
                </a:solidFill>
                <a:latin typeface="Calibri"/>
                <a:cs typeface="Calibri"/>
              </a:rPr>
              <a:t>að</a:t>
            </a:r>
            <a:r>
              <a:rPr lang="en-GB">
                <a:solidFill>
                  <a:schemeClr val="tx1"/>
                </a:solidFill>
                <a:latin typeface="Calibri"/>
                <a:cs typeface="Calibri"/>
              </a:rPr>
              <a:t> </a:t>
            </a:r>
            <a:r>
              <a:rPr lang="en-GB" err="1">
                <a:solidFill>
                  <a:schemeClr val="tx1"/>
                </a:solidFill>
                <a:latin typeface="Calibri"/>
                <a:cs typeface="Calibri"/>
              </a:rPr>
              <a:t>hanna</a:t>
            </a:r>
            <a:r>
              <a:rPr lang="en-GB">
                <a:solidFill>
                  <a:schemeClr val="tx1"/>
                </a:solidFill>
                <a:latin typeface="Calibri"/>
                <a:cs typeface="Calibri"/>
              </a:rPr>
              <a:t> </a:t>
            </a:r>
            <a:r>
              <a:rPr lang="en-GB" err="1">
                <a:solidFill>
                  <a:schemeClr val="tx1"/>
                </a:solidFill>
                <a:latin typeface="Calibri"/>
                <a:cs typeface="Calibri"/>
              </a:rPr>
              <a:t>vefsíðuna</a:t>
            </a:r>
            <a:r>
              <a:rPr lang="en-GB">
                <a:solidFill>
                  <a:schemeClr val="tx1"/>
                </a:solidFill>
                <a:latin typeface="Calibri"/>
                <a:cs typeface="Calibri"/>
              </a:rPr>
              <a:t> </a:t>
            </a:r>
            <a:r>
              <a:rPr lang="en-GB" err="1">
                <a:solidFill>
                  <a:schemeClr val="tx1"/>
                </a:solidFill>
                <a:latin typeface="Calibri"/>
                <a:cs typeface="Calibri"/>
              </a:rPr>
              <a:t>þína</a:t>
            </a:r>
            <a:r>
              <a:rPr lang="en-GB">
                <a:solidFill>
                  <a:schemeClr val="tx1"/>
                </a:solidFill>
                <a:latin typeface="Calibri"/>
                <a:cs typeface="Calibri"/>
              </a:rPr>
              <a:t> </a:t>
            </a:r>
            <a:r>
              <a:rPr lang="en-GB" err="1">
                <a:solidFill>
                  <a:schemeClr val="tx1"/>
                </a:solidFill>
                <a:latin typeface="Calibri"/>
                <a:cs typeface="Calibri"/>
              </a:rPr>
              <a:t>eða</a:t>
            </a:r>
            <a:r>
              <a:rPr lang="en-GB">
                <a:solidFill>
                  <a:schemeClr val="tx1"/>
                </a:solidFill>
                <a:latin typeface="Calibri"/>
                <a:cs typeface="Calibri"/>
              </a:rPr>
              <a:t> </a:t>
            </a:r>
            <a:r>
              <a:rPr lang="en-GB" err="1">
                <a:solidFill>
                  <a:schemeClr val="tx1"/>
                </a:solidFill>
                <a:latin typeface="Calibri"/>
                <a:cs typeface="Calibri"/>
              </a:rPr>
              <a:t>bloggið</a:t>
            </a:r>
            <a:r>
              <a:rPr lang="en-GB">
                <a:solidFill>
                  <a:schemeClr val="tx1"/>
                </a:solidFill>
                <a:latin typeface="Calibri"/>
                <a:cs typeface="Calibri"/>
              </a:rPr>
              <a:t>. </a:t>
            </a:r>
            <a:r>
              <a:rPr lang="en-GB" err="1">
                <a:solidFill>
                  <a:schemeClr val="tx1"/>
                </a:solidFill>
                <a:latin typeface="Calibri"/>
                <a:cs typeface="Calibri"/>
              </a:rPr>
              <a:t>Valið</a:t>
            </a:r>
            <a:r>
              <a:rPr lang="en-GB">
                <a:solidFill>
                  <a:schemeClr val="tx1"/>
                </a:solidFill>
                <a:latin typeface="Calibri"/>
                <a:cs typeface="Calibri"/>
              </a:rPr>
              <a:t> </a:t>
            </a:r>
            <a:r>
              <a:rPr lang="en-GB" err="1">
                <a:solidFill>
                  <a:schemeClr val="tx1"/>
                </a:solidFill>
                <a:latin typeface="Calibri"/>
                <a:cs typeface="Calibri"/>
              </a:rPr>
              <a:t>veltur</a:t>
            </a:r>
            <a:r>
              <a:rPr lang="en-GB">
                <a:solidFill>
                  <a:schemeClr val="tx1"/>
                </a:solidFill>
                <a:latin typeface="Calibri"/>
                <a:cs typeface="Calibri"/>
              </a:rPr>
              <a:t> </a:t>
            </a:r>
            <a:r>
              <a:rPr lang="en-GB" err="1">
                <a:solidFill>
                  <a:schemeClr val="tx1"/>
                </a:solidFill>
                <a:latin typeface="Calibri"/>
                <a:cs typeface="Calibri"/>
              </a:rPr>
              <a:t>aðallega</a:t>
            </a:r>
            <a:r>
              <a:rPr lang="en-GB">
                <a:solidFill>
                  <a:schemeClr val="tx1"/>
                </a:solidFill>
                <a:latin typeface="Calibri"/>
                <a:cs typeface="Calibri"/>
              </a:rPr>
              <a:t> á </a:t>
            </a:r>
            <a:r>
              <a:rPr lang="en-GB" err="1">
                <a:solidFill>
                  <a:schemeClr val="tx1"/>
                </a:solidFill>
                <a:latin typeface="Calibri"/>
                <a:cs typeface="Calibri"/>
              </a:rPr>
              <a:t>forritunarþekkingu</a:t>
            </a:r>
            <a:r>
              <a:rPr lang="en-GB">
                <a:solidFill>
                  <a:schemeClr val="tx1"/>
                </a:solidFill>
                <a:latin typeface="Calibri"/>
                <a:cs typeface="Calibri"/>
              </a:rPr>
              <a:t> </a:t>
            </a:r>
            <a:r>
              <a:rPr lang="en-GB" err="1">
                <a:solidFill>
                  <a:schemeClr val="tx1"/>
                </a:solidFill>
                <a:latin typeface="Calibri"/>
                <a:cs typeface="Calibri"/>
              </a:rPr>
              <a:t>þinni</a:t>
            </a:r>
            <a:r>
              <a:rPr lang="en-GB">
                <a:solidFill>
                  <a:schemeClr val="tx1"/>
                </a:solidFill>
                <a:latin typeface="Calibri"/>
                <a:cs typeface="Calibri"/>
              </a:rPr>
              <a:t> </a:t>
            </a:r>
            <a:r>
              <a:rPr lang="en-GB" err="1">
                <a:solidFill>
                  <a:schemeClr val="tx1"/>
                </a:solidFill>
                <a:latin typeface="Calibri"/>
                <a:cs typeface="Calibri"/>
              </a:rPr>
              <a:t>eða</a:t>
            </a:r>
            <a:r>
              <a:rPr lang="en-GB">
                <a:solidFill>
                  <a:schemeClr val="tx1"/>
                </a:solidFill>
                <a:latin typeface="Calibri"/>
                <a:cs typeface="Calibri"/>
              </a:rPr>
              <a:t> </a:t>
            </a:r>
            <a:r>
              <a:rPr lang="en-GB" err="1">
                <a:solidFill>
                  <a:schemeClr val="tx1"/>
                </a:solidFill>
                <a:latin typeface="Calibri"/>
                <a:cs typeface="Calibri"/>
              </a:rPr>
              <a:t>þeirri</a:t>
            </a:r>
            <a:r>
              <a:rPr lang="en-GB">
                <a:solidFill>
                  <a:schemeClr val="tx1"/>
                </a:solidFill>
                <a:latin typeface="Calibri"/>
                <a:cs typeface="Calibri"/>
              </a:rPr>
              <a:t> </a:t>
            </a:r>
            <a:r>
              <a:rPr lang="en-GB" err="1">
                <a:solidFill>
                  <a:schemeClr val="tx1"/>
                </a:solidFill>
                <a:latin typeface="Calibri"/>
                <a:cs typeface="Calibri"/>
              </a:rPr>
              <a:t>tækni</a:t>
            </a:r>
            <a:r>
              <a:rPr lang="en-GB">
                <a:solidFill>
                  <a:schemeClr val="tx1"/>
                </a:solidFill>
                <a:latin typeface="Calibri"/>
                <a:cs typeface="Calibri"/>
              </a:rPr>
              <a:t> </a:t>
            </a:r>
            <a:r>
              <a:rPr lang="en-GB" err="1">
                <a:solidFill>
                  <a:schemeClr val="tx1"/>
                </a:solidFill>
                <a:latin typeface="Calibri"/>
                <a:cs typeface="Calibri"/>
              </a:rPr>
              <a:t>sem</a:t>
            </a:r>
            <a:r>
              <a:rPr lang="en-GB">
                <a:solidFill>
                  <a:schemeClr val="tx1"/>
                </a:solidFill>
                <a:latin typeface="Calibri"/>
                <a:cs typeface="Calibri"/>
              </a:rPr>
              <a:t> </a:t>
            </a:r>
            <a:r>
              <a:rPr lang="en-GB" err="1">
                <a:solidFill>
                  <a:schemeClr val="tx1"/>
                </a:solidFill>
                <a:latin typeface="Calibri"/>
                <a:cs typeface="Calibri"/>
              </a:rPr>
              <a:t>þú</a:t>
            </a:r>
            <a:r>
              <a:rPr lang="en-GB">
                <a:solidFill>
                  <a:schemeClr val="tx1"/>
                </a:solidFill>
                <a:latin typeface="Calibri"/>
                <a:cs typeface="Calibri"/>
              </a:rPr>
              <a:t> </a:t>
            </a:r>
            <a:r>
              <a:rPr lang="en-GB" err="1">
                <a:solidFill>
                  <a:schemeClr val="tx1"/>
                </a:solidFill>
                <a:latin typeface="Calibri"/>
                <a:cs typeface="Calibri"/>
              </a:rPr>
              <a:t>hefur</a:t>
            </a:r>
            <a:r>
              <a:rPr lang="en-GB">
                <a:solidFill>
                  <a:schemeClr val="tx1"/>
                </a:solidFill>
                <a:latin typeface="Calibri"/>
                <a:cs typeface="Calibri"/>
              </a:rPr>
              <a:t> á </a:t>
            </a:r>
            <a:r>
              <a:rPr lang="en-GB" err="1">
                <a:solidFill>
                  <a:schemeClr val="tx1"/>
                </a:solidFill>
                <a:latin typeface="Calibri"/>
                <a:cs typeface="Calibri"/>
              </a:rPr>
              <a:t>valdi</a:t>
            </a:r>
            <a:r>
              <a:rPr lang="en-GB">
                <a:solidFill>
                  <a:schemeClr val="tx1"/>
                </a:solidFill>
                <a:latin typeface="Calibri"/>
                <a:cs typeface="Calibri"/>
              </a:rPr>
              <a:t> </a:t>
            </a:r>
            <a:r>
              <a:rPr lang="en-GB" err="1">
                <a:solidFill>
                  <a:schemeClr val="tx1"/>
                </a:solidFill>
                <a:latin typeface="Calibri"/>
                <a:cs typeface="Calibri"/>
              </a:rPr>
              <a:t>þínu</a:t>
            </a:r>
            <a:r>
              <a:rPr lang="en-GB">
                <a:solidFill>
                  <a:schemeClr val="tx1"/>
                </a:solidFill>
                <a:latin typeface="Calibri"/>
                <a:cs typeface="Calibri"/>
              </a:rPr>
              <a:t>.  </a:t>
            </a:r>
            <a:endParaRPr lang="en-GB">
              <a:solidFill>
                <a:schemeClr val="tx1"/>
              </a:solidFill>
              <a:latin typeface="Calibri" panose="020F0502020204030204" pitchFamily="34" charset="0"/>
              <a:cs typeface="Calibri" panose="020F0502020204030204" pitchFamily="34" charset="0"/>
            </a:endParaRPr>
          </a:p>
          <a:p>
            <a:endParaRPr lang="en-GB">
              <a:solidFill>
                <a:schemeClr val="tx1"/>
              </a:solidFill>
              <a:latin typeface="Calibri" panose="020F0502020204030204" pitchFamily="34" charset="0"/>
              <a:cs typeface="Calibri" panose="020F0502020204030204" pitchFamily="34" charset="0"/>
            </a:endParaRPr>
          </a:p>
          <a:p>
            <a:r>
              <a:rPr lang="en-GB" err="1">
                <a:solidFill>
                  <a:schemeClr val="tx1"/>
                </a:solidFill>
                <a:latin typeface="Calibri"/>
                <a:cs typeface="Calibri"/>
              </a:rPr>
              <a:t>Hér</a:t>
            </a:r>
            <a:r>
              <a:rPr lang="en-GB">
                <a:solidFill>
                  <a:schemeClr val="tx1"/>
                </a:solidFill>
                <a:latin typeface="Calibri"/>
                <a:cs typeface="Calibri"/>
              </a:rPr>
              <a:t> </a:t>
            </a:r>
            <a:r>
              <a:rPr lang="en-GB" err="1">
                <a:solidFill>
                  <a:schemeClr val="tx1"/>
                </a:solidFill>
                <a:latin typeface="Calibri"/>
                <a:cs typeface="Calibri"/>
              </a:rPr>
              <a:t>verður</a:t>
            </a:r>
            <a:r>
              <a:rPr lang="en-GB">
                <a:solidFill>
                  <a:schemeClr val="tx1"/>
                </a:solidFill>
                <a:latin typeface="Calibri"/>
                <a:cs typeface="Calibri"/>
              </a:rPr>
              <a:t> </a:t>
            </a:r>
            <a:r>
              <a:rPr lang="en-GB" err="1">
                <a:solidFill>
                  <a:schemeClr val="tx1"/>
                </a:solidFill>
                <a:latin typeface="Calibri"/>
                <a:cs typeface="Calibri"/>
              </a:rPr>
              <a:t>sagt</a:t>
            </a:r>
            <a:r>
              <a:rPr lang="en-GB">
                <a:solidFill>
                  <a:schemeClr val="tx1"/>
                </a:solidFill>
                <a:latin typeface="Calibri"/>
                <a:cs typeface="Calibri"/>
              </a:rPr>
              <a:t> </a:t>
            </a:r>
            <a:r>
              <a:rPr lang="en-GB" err="1">
                <a:solidFill>
                  <a:schemeClr val="tx1"/>
                </a:solidFill>
                <a:latin typeface="Calibri"/>
                <a:cs typeface="Calibri"/>
              </a:rPr>
              <a:t>frá</a:t>
            </a:r>
            <a:r>
              <a:rPr lang="en-GB">
                <a:solidFill>
                  <a:schemeClr val="tx1"/>
                </a:solidFill>
                <a:latin typeface="Calibri"/>
                <a:cs typeface="Calibri"/>
              </a:rPr>
              <a:t> </a:t>
            </a:r>
            <a:r>
              <a:rPr lang="en-GB" err="1">
                <a:solidFill>
                  <a:schemeClr val="tx1"/>
                </a:solidFill>
                <a:latin typeface="Calibri"/>
                <a:cs typeface="Calibri"/>
              </a:rPr>
              <a:t>nokkrum</a:t>
            </a:r>
            <a:r>
              <a:rPr lang="en-GB">
                <a:solidFill>
                  <a:schemeClr val="tx1"/>
                </a:solidFill>
                <a:latin typeface="Calibri"/>
                <a:cs typeface="Calibri"/>
              </a:rPr>
              <a:t> </a:t>
            </a:r>
            <a:r>
              <a:rPr lang="en-GB" err="1">
                <a:solidFill>
                  <a:schemeClr val="tx1"/>
                </a:solidFill>
                <a:latin typeface="Calibri"/>
                <a:cs typeface="Calibri"/>
              </a:rPr>
              <a:t>leiðum</a:t>
            </a:r>
            <a:r>
              <a:rPr lang="en-GB">
                <a:solidFill>
                  <a:schemeClr val="tx1"/>
                </a:solidFill>
                <a:latin typeface="Calibri"/>
                <a:cs typeface="Calibri"/>
              </a:rPr>
              <a:t> </a:t>
            </a:r>
            <a:r>
              <a:rPr lang="en-GB" err="1">
                <a:solidFill>
                  <a:schemeClr val="tx1"/>
                </a:solidFill>
                <a:latin typeface="Calibri"/>
                <a:cs typeface="Calibri"/>
              </a:rPr>
              <a:t>til</a:t>
            </a:r>
            <a:r>
              <a:rPr lang="en-GB">
                <a:solidFill>
                  <a:schemeClr val="tx1"/>
                </a:solidFill>
                <a:latin typeface="Calibri"/>
                <a:cs typeface="Calibri"/>
              </a:rPr>
              <a:t> </a:t>
            </a:r>
            <a:r>
              <a:rPr lang="en-GB" err="1">
                <a:solidFill>
                  <a:schemeClr val="tx1"/>
                </a:solidFill>
                <a:latin typeface="Calibri"/>
                <a:cs typeface="Calibri"/>
              </a:rPr>
              <a:t>að</a:t>
            </a:r>
            <a:r>
              <a:rPr lang="en-GB">
                <a:solidFill>
                  <a:schemeClr val="tx1"/>
                </a:solidFill>
                <a:latin typeface="Calibri"/>
                <a:cs typeface="Calibri"/>
              </a:rPr>
              <a:t> </a:t>
            </a:r>
            <a:r>
              <a:rPr lang="en-GB" err="1">
                <a:solidFill>
                  <a:schemeClr val="tx1"/>
                </a:solidFill>
                <a:latin typeface="Calibri"/>
                <a:cs typeface="Calibri"/>
              </a:rPr>
              <a:t>búa</a:t>
            </a:r>
            <a:r>
              <a:rPr lang="en-GB">
                <a:solidFill>
                  <a:schemeClr val="tx1"/>
                </a:solidFill>
                <a:latin typeface="Calibri"/>
                <a:cs typeface="Calibri"/>
              </a:rPr>
              <a:t> </a:t>
            </a:r>
            <a:r>
              <a:rPr lang="en-GB" err="1">
                <a:solidFill>
                  <a:schemeClr val="tx1"/>
                </a:solidFill>
                <a:latin typeface="Calibri"/>
                <a:cs typeface="Calibri"/>
              </a:rPr>
              <a:t>til</a:t>
            </a:r>
            <a:r>
              <a:rPr lang="en-GB">
                <a:solidFill>
                  <a:schemeClr val="tx1"/>
                </a:solidFill>
                <a:latin typeface="Calibri"/>
                <a:cs typeface="Calibri"/>
              </a:rPr>
              <a:t> </a:t>
            </a:r>
            <a:r>
              <a:rPr lang="en-GB" err="1">
                <a:solidFill>
                  <a:schemeClr val="tx1"/>
                </a:solidFill>
                <a:latin typeface="Calibri"/>
                <a:cs typeface="Calibri"/>
              </a:rPr>
              <a:t>blogg</a:t>
            </a:r>
            <a:r>
              <a:rPr lang="en-GB">
                <a:solidFill>
                  <a:schemeClr val="tx1"/>
                </a:solidFill>
                <a:latin typeface="Calibri"/>
                <a:cs typeface="Calibri"/>
              </a:rPr>
              <a:t>, </a:t>
            </a:r>
            <a:r>
              <a:rPr lang="en-GB" err="1">
                <a:solidFill>
                  <a:schemeClr val="tx1"/>
                </a:solidFill>
                <a:latin typeface="Calibri"/>
                <a:cs typeface="Calibri"/>
              </a:rPr>
              <a:t>vefsíðu</a:t>
            </a:r>
            <a:r>
              <a:rPr lang="en-GB">
                <a:solidFill>
                  <a:schemeClr val="tx1"/>
                </a:solidFill>
                <a:latin typeface="Calibri"/>
                <a:cs typeface="Calibri"/>
              </a:rPr>
              <a:t> </a:t>
            </a:r>
            <a:r>
              <a:rPr lang="en-GB" err="1">
                <a:solidFill>
                  <a:schemeClr val="tx1"/>
                </a:solidFill>
                <a:latin typeface="Calibri"/>
                <a:cs typeface="Calibri"/>
              </a:rPr>
              <a:t>og</a:t>
            </a:r>
            <a:r>
              <a:rPr lang="en-GB">
                <a:solidFill>
                  <a:schemeClr val="tx1"/>
                </a:solidFill>
                <a:latin typeface="Calibri"/>
                <a:cs typeface="Calibri"/>
              </a:rPr>
              <a:t> </a:t>
            </a:r>
            <a:r>
              <a:rPr lang="en-GB" err="1">
                <a:solidFill>
                  <a:schemeClr val="tx1"/>
                </a:solidFill>
                <a:latin typeface="Calibri"/>
                <a:cs typeface="Calibri"/>
              </a:rPr>
              <a:t>vefverslun</a:t>
            </a:r>
            <a:r>
              <a:rPr lang="en-GB">
                <a:solidFill>
                  <a:schemeClr val="tx1"/>
                </a:solidFill>
                <a:latin typeface="Calibri"/>
                <a:cs typeface="Calibri"/>
              </a:rPr>
              <a:t>.</a:t>
            </a:r>
          </a:p>
          <a:p>
            <a:r>
              <a:rPr lang="en-GB" err="1">
                <a:solidFill>
                  <a:schemeClr val="tx1"/>
                </a:solidFill>
                <a:latin typeface="Calibri"/>
                <a:cs typeface="Calibri"/>
              </a:rPr>
              <a:t>Þau</a:t>
            </a:r>
            <a:r>
              <a:rPr lang="en-GB">
                <a:solidFill>
                  <a:schemeClr val="tx1"/>
                </a:solidFill>
                <a:latin typeface="Calibri"/>
                <a:cs typeface="Calibri"/>
              </a:rPr>
              <a:t> </a:t>
            </a:r>
            <a:r>
              <a:rPr lang="en-GB" err="1">
                <a:solidFill>
                  <a:schemeClr val="tx1"/>
                </a:solidFill>
                <a:latin typeface="Calibri"/>
                <a:cs typeface="Calibri"/>
              </a:rPr>
              <a:t>eru</a:t>
            </a:r>
            <a:r>
              <a:rPr lang="en-GB">
                <a:solidFill>
                  <a:schemeClr val="tx1"/>
                </a:solidFill>
                <a:latin typeface="Calibri"/>
                <a:cs typeface="Calibri"/>
              </a:rPr>
              <a:t> </a:t>
            </a:r>
            <a:r>
              <a:rPr lang="en-GB" err="1">
                <a:solidFill>
                  <a:schemeClr val="tx1"/>
                </a:solidFill>
                <a:latin typeface="Calibri"/>
                <a:cs typeface="Calibri"/>
              </a:rPr>
              <a:t>öll</a:t>
            </a:r>
            <a:r>
              <a:rPr lang="en-GB">
                <a:solidFill>
                  <a:schemeClr val="tx1"/>
                </a:solidFill>
                <a:latin typeface="Calibri"/>
                <a:cs typeface="Calibri"/>
              </a:rPr>
              <a:t> </a:t>
            </a:r>
            <a:r>
              <a:rPr lang="en-GB" err="1">
                <a:solidFill>
                  <a:schemeClr val="tx1"/>
                </a:solidFill>
                <a:latin typeface="Calibri"/>
                <a:cs typeface="Calibri"/>
              </a:rPr>
              <a:t>ókeypis</a:t>
            </a:r>
            <a:r>
              <a:rPr lang="en-GB">
                <a:solidFill>
                  <a:schemeClr val="tx1"/>
                </a:solidFill>
                <a:latin typeface="Calibri"/>
                <a:cs typeface="Calibri"/>
              </a:rPr>
              <a:t>, </a:t>
            </a:r>
            <a:r>
              <a:rPr lang="en-GB" err="1">
                <a:solidFill>
                  <a:schemeClr val="tx1"/>
                </a:solidFill>
                <a:latin typeface="Calibri"/>
                <a:cs typeface="Calibri"/>
              </a:rPr>
              <a:t>notendavæn</a:t>
            </a:r>
            <a:r>
              <a:rPr lang="en-GB">
                <a:solidFill>
                  <a:schemeClr val="tx1"/>
                </a:solidFill>
                <a:latin typeface="Calibri"/>
                <a:cs typeface="Calibri"/>
              </a:rPr>
              <a:t> </a:t>
            </a:r>
            <a:r>
              <a:rPr lang="en-GB" err="1">
                <a:solidFill>
                  <a:schemeClr val="tx1"/>
                </a:solidFill>
                <a:latin typeface="Calibri"/>
                <a:cs typeface="Calibri"/>
              </a:rPr>
              <a:t>og</a:t>
            </a:r>
            <a:r>
              <a:rPr lang="en-GB">
                <a:solidFill>
                  <a:schemeClr val="tx1"/>
                </a:solidFill>
                <a:latin typeface="Calibri"/>
                <a:cs typeface="Calibri"/>
              </a:rPr>
              <a:t> ekki er </a:t>
            </a:r>
            <a:r>
              <a:rPr lang="en-GB" err="1">
                <a:solidFill>
                  <a:schemeClr val="tx1"/>
                </a:solidFill>
                <a:latin typeface="Calibri"/>
                <a:cs typeface="Calibri"/>
              </a:rPr>
              <a:t>þörf</a:t>
            </a:r>
            <a:r>
              <a:rPr lang="en-GB">
                <a:solidFill>
                  <a:schemeClr val="tx1"/>
                </a:solidFill>
                <a:latin typeface="Calibri"/>
                <a:cs typeface="Calibri"/>
              </a:rPr>
              <a:t> á </a:t>
            </a:r>
            <a:r>
              <a:rPr lang="en-GB" err="1">
                <a:solidFill>
                  <a:schemeClr val="tx1"/>
                </a:solidFill>
                <a:latin typeface="Calibri"/>
                <a:cs typeface="Calibri"/>
              </a:rPr>
              <a:t>þekkingu</a:t>
            </a:r>
            <a:r>
              <a:rPr lang="en-GB">
                <a:solidFill>
                  <a:schemeClr val="tx1"/>
                </a:solidFill>
                <a:latin typeface="Calibri"/>
                <a:cs typeface="Calibri"/>
              </a:rPr>
              <a:t> á </a:t>
            </a:r>
            <a:r>
              <a:rPr lang="en-GB" err="1">
                <a:solidFill>
                  <a:schemeClr val="tx1"/>
                </a:solidFill>
                <a:latin typeface="Calibri"/>
                <a:cs typeface="Calibri"/>
              </a:rPr>
              <a:t>forritun</a:t>
            </a:r>
            <a:r>
              <a:rPr lang="en-GB">
                <a:solidFill>
                  <a:schemeClr val="tx1"/>
                </a:solidFill>
                <a:latin typeface="Calibri"/>
                <a:cs typeface="Calibri"/>
              </a:rPr>
              <a:t> </a:t>
            </a:r>
            <a:r>
              <a:rPr lang="en-GB" err="1">
                <a:solidFill>
                  <a:schemeClr val="tx1"/>
                </a:solidFill>
                <a:latin typeface="Calibri"/>
                <a:cs typeface="Calibri"/>
              </a:rPr>
              <a:t>til</a:t>
            </a:r>
            <a:r>
              <a:rPr lang="en-GB">
                <a:solidFill>
                  <a:schemeClr val="tx1"/>
                </a:solidFill>
                <a:latin typeface="Calibri"/>
                <a:cs typeface="Calibri"/>
              </a:rPr>
              <a:t> </a:t>
            </a:r>
            <a:r>
              <a:rPr lang="en-GB" err="1">
                <a:solidFill>
                  <a:schemeClr val="tx1"/>
                </a:solidFill>
                <a:latin typeface="Calibri"/>
                <a:cs typeface="Calibri"/>
              </a:rPr>
              <a:t>að</a:t>
            </a:r>
            <a:r>
              <a:rPr lang="en-GB">
                <a:solidFill>
                  <a:schemeClr val="tx1"/>
                </a:solidFill>
                <a:latin typeface="Calibri"/>
                <a:cs typeface="Calibri"/>
              </a:rPr>
              <a:t> </a:t>
            </a:r>
            <a:r>
              <a:rPr lang="en-GB" err="1">
                <a:solidFill>
                  <a:schemeClr val="tx1"/>
                </a:solidFill>
                <a:latin typeface="Calibri"/>
                <a:cs typeface="Calibri"/>
              </a:rPr>
              <a:t>nýta</a:t>
            </a:r>
            <a:r>
              <a:rPr lang="en-GB">
                <a:solidFill>
                  <a:schemeClr val="tx1"/>
                </a:solidFill>
                <a:latin typeface="Calibri"/>
                <a:cs typeface="Calibri"/>
              </a:rPr>
              <a:t> </a:t>
            </a:r>
            <a:r>
              <a:rPr lang="en-GB" err="1">
                <a:solidFill>
                  <a:schemeClr val="tx1"/>
                </a:solidFill>
                <a:latin typeface="Calibri"/>
                <a:cs typeface="Calibri"/>
              </a:rPr>
              <a:t>sér</a:t>
            </a:r>
            <a:r>
              <a:rPr lang="en-GB">
                <a:solidFill>
                  <a:schemeClr val="tx1"/>
                </a:solidFill>
                <a:latin typeface="Calibri"/>
                <a:cs typeface="Calibri"/>
              </a:rPr>
              <a:t> </a:t>
            </a:r>
            <a:r>
              <a:rPr lang="en-GB" err="1">
                <a:solidFill>
                  <a:schemeClr val="tx1"/>
                </a:solidFill>
                <a:latin typeface="Calibri"/>
                <a:cs typeface="Calibri"/>
              </a:rPr>
              <a:t>þau</a:t>
            </a:r>
            <a:r>
              <a:rPr lang="en-GB">
                <a:solidFill>
                  <a:schemeClr val="tx1"/>
                </a:solidFill>
                <a:latin typeface="Calibri"/>
                <a:cs typeface="Calibri"/>
              </a:rPr>
              <a:t>. </a:t>
            </a:r>
            <a:endParaRPr lang="en-GB">
              <a:solidFill>
                <a:schemeClr val="tx1"/>
              </a:solidFill>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27123" y="82502"/>
            <a:ext cx="5391822"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641643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a:cs typeface="Calibri"/>
              </a:rPr>
              <a:t>1.2 </a:t>
            </a:r>
            <a:r>
              <a:rPr lang="en-GB" sz="1600" err="1">
                <a:solidFill>
                  <a:schemeClr val="tx1"/>
                </a:solidFill>
                <a:latin typeface="Calibri"/>
                <a:cs typeface="Calibri"/>
              </a:rPr>
              <a:t>Vefsíða</a:t>
            </a:r>
            <a:r>
              <a:rPr lang="en-GB" sz="1600">
                <a:solidFill>
                  <a:schemeClr val="tx1"/>
                </a:solidFill>
                <a:latin typeface="Calibri"/>
                <a:cs typeface="Calibri"/>
              </a:rPr>
              <a:t> / </a:t>
            </a:r>
            <a:r>
              <a:rPr lang="en-GB" sz="1600" err="1">
                <a:solidFill>
                  <a:schemeClr val="tx1"/>
                </a:solidFill>
                <a:latin typeface="Calibri"/>
                <a:cs typeface="Calibri"/>
              </a:rPr>
              <a:t>blogg</a:t>
            </a:r>
            <a:r>
              <a:rPr lang="en-GB" sz="1600">
                <a:solidFill>
                  <a:schemeClr val="tx1"/>
                </a:solidFill>
                <a:latin typeface="Calibri"/>
                <a:cs typeface="Calibri"/>
              </a:rPr>
              <a:t> / </a:t>
            </a:r>
            <a:r>
              <a:rPr lang="en-GB" sz="1600" err="1">
                <a:solidFill>
                  <a:schemeClr val="tx1"/>
                </a:solidFill>
                <a:latin typeface="Calibri"/>
                <a:cs typeface="Calibri"/>
              </a:rPr>
              <a:t>vefverslun</a:t>
            </a:r>
            <a:endParaRPr lang="en-GB" sz="1600" err="1">
              <a:solidFill>
                <a:schemeClr val="tx1"/>
              </a:solidFill>
              <a:latin typeface="Calibri" panose="020F0502020204030204" pitchFamily="34" charset="0"/>
              <a:cs typeface="Calibri" panose="020F0502020204030204" pitchFamily="34" charset="0"/>
            </a:endParaRPr>
          </a:p>
          <a:p>
            <a:pPr marL="0" indent="0">
              <a:buNone/>
            </a:pPr>
            <a:endParaRPr sz="1200"/>
          </a:p>
        </p:txBody>
      </p:sp>
      <p:sp>
        <p:nvSpPr>
          <p:cNvPr id="2" name="Rectángulo 1"/>
          <p:cNvSpPr/>
          <p:nvPr/>
        </p:nvSpPr>
        <p:spPr>
          <a:xfrm>
            <a:off x="295633" y="1323895"/>
            <a:ext cx="7992406" cy="954107"/>
          </a:xfrm>
          <a:prstGeom prst="rect">
            <a:avLst/>
          </a:prstGeom>
        </p:spPr>
        <p:txBody>
          <a:bodyPr wrap="square" lIns="91440" tIns="45720" rIns="91440" bIns="45720" anchor="t">
            <a:spAutoFit/>
          </a:bodyPr>
          <a:lstStyle/>
          <a:p>
            <a:r>
              <a:rPr lang="en-GB" b="1">
                <a:latin typeface="Calibri"/>
                <a:cs typeface="Calibri"/>
              </a:rPr>
              <a:t>Website: WIX </a:t>
            </a:r>
            <a:r>
              <a:rPr lang="en-GB" u="sng">
                <a:latin typeface="Calibri"/>
                <a:cs typeface="Calibri"/>
                <a:hlinkClick r:id="rId3"/>
              </a:rPr>
              <a:t>https://www.wix.com/</a:t>
            </a:r>
            <a:endParaRPr lang="en-GB" u="sng">
              <a:latin typeface="Calibri"/>
              <a:cs typeface="Calibri"/>
            </a:endParaRPr>
          </a:p>
          <a:p>
            <a:r>
              <a:rPr lang="en-GB" err="1">
                <a:latin typeface="Calibri"/>
                <a:cs typeface="Calibri"/>
              </a:rPr>
              <a:t>Wix</a:t>
            </a:r>
            <a:r>
              <a:rPr lang="en-GB">
                <a:latin typeface="Calibri"/>
                <a:cs typeface="Calibri"/>
              </a:rPr>
              <a:t> er </a:t>
            </a:r>
            <a:r>
              <a:rPr lang="en-GB" err="1">
                <a:latin typeface="Calibri"/>
                <a:cs typeface="Calibri"/>
              </a:rPr>
              <a:t>stærsta</a:t>
            </a:r>
            <a:r>
              <a:rPr lang="en-GB">
                <a:latin typeface="Calibri"/>
                <a:cs typeface="Calibri"/>
              </a:rPr>
              <a:t> </a:t>
            </a:r>
            <a:r>
              <a:rPr lang="en-GB" err="1">
                <a:latin typeface="Calibri"/>
                <a:cs typeface="Calibri"/>
              </a:rPr>
              <a:t>síða</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vefsíðugerðar</a:t>
            </a:r>
            <a:r>
              <a:rPr lang="en-GB">
                <a:latin typeface="Calibri"/>
                <a:cs typeface="Calibri"/>
              </a:rPr>
              <a:t> </a:t>
            </a:r>
            <a:r>
              <a:rPr lang="en-GB" err="1">
                <a:latin typeface="Calibri"/>
                <a:cs typeface="Calibri"/>
              </a:rPr>
              <a:t>í</a:t>
            </a:r>
            <a:r>
              <a:rPr lang="en-GB">
                <a:latin typeface="Calibri"/>
                <a:cs typeface="Calibri"/>
              </a:rPr>
              <a:t> </a:t>
            </a:r>
            <a:r>
              <a:rPr lang="en-GB" err="1">
                <a:latin typeface="Calibri"/>
                <a:cs typeface="Calibri"/>
              </a:rPr>
              <a:t>heimi</a:t>
            </a:r>
            <a:r>
              <a:rPr lang="en-GB">
                <a:latin typeface="Calibri"/>
                <a:cs typeface="Calibri"/>
              </a:rPr>
              <a:t> </a:t>
            </a:r>
            <a:r>
              <a:rPr lang="en-GB" err="1">
                <a:latin typeface="Calibri"/>
                <a:cs typeface="Calibri"/>
              </a:rPr>
              <a:t>með</a:t>
            </a:r>
            <a:r>
              <a:rPr lang="en-GB">
                <a:latin typeface="Calibri"/>
                <a:cs typeface="Calibri"/>
              </a:rPr>
              <a:t> </a:t>
            </a:r>
            <a:r>
              <a:rPr lang="en-GB" err="1">
                <a:latin typeface="Calibri"/>
                <a:cs typeface="Calibri"/>
              </a:rPr>
              <a:t>meira</a:t>
            </a:r>
            <a:r>
              <a:rPr lang="en-GB">
                <a:latin typeface="Calibri"/>
                <a:cs typeface="Calibri"/>
              </a:rPr>
              <a:t> </a:t>
            </a:r>
            <a:r>
              <a:rPr lang="en-GB" err="1">
                <a:latin typeface="Calibri"/>
                <a:cs typeface="Calibri"/>
              </a:rPr>
              <a:t>en</a:t>
            </a:r>
            <a:r>
              <a:rPr lang="en-GB">
                <a:latin typeface="Calibri"/>
                <a:cs typeface="Calibri"/>
              </a:rPr>
              <a:t> 100 </a:t>
            </a:r>
            <a:r>
              <a:rPr lang="en-GB" err="1">
                <a:latin typeface="Calibri"/>
                <a:cs typeface="Calibri"/>
              </a:rPr>
              <a:t>milljónir</a:t>
            </a:r>
            <a:r>
              <a:rPr lang="en-GB">
                <a:latin typeface="Calibri"/>
                <a:cs typeface="Calibri"/>
              </a:rPr>
              <a:t> </a:t>
            </a:r>
            <a:r>
              <a:rPr lang="en-GB" err="1">
                <a:latin typeface="Calibri"/>
                <a:cs typeface="Calibri"/>
              </a:rPr>
              <a:t>notenda</a:t>
            </a:r>
            <a:r>
              <a:rPr lang="en-GB">
                <a:latin typeface="Calibri"/>
                <a:cs typeface="Calibri"/>
              </a:rPr>
              <a:t>. </a:t>
            </a:r>
            <a:r>
              <a:rPr lang="en-GB" err="1">
                <a:latin typeface="Calibri"/>
                <a:cs typeface="Calibri"/>
              </a:rPr>
              <a:t>Vinsældir</a:t>
            </a:r>
            <a:r>
              <a:rPr lang="en-GB">
                <a:latin typeface="Calibri"/>
                <a:cs typeface="Calibri"/>
              </a:rPr>
              <a:t> </a:t>
            </a:r>
            <a:r>
              <a:rPr lang="en-GB" err="1">
                <a:latin typeface="Calibri"/>
                <a:cs typeface="Calibri"/>
              </a:rPr>
              <a:t>hennar</a:t>
            </a:r>
            <a:r>
              <a:rPr lang="en-GB">
                <a:latin typeface="Calibri"/>
                <a:cs typeface="Calibri"/>
              </a:rPr>
              <a:t> </a:t>
            </a:r>
            <a:r>
              <a:rPr lang="en-GB" err="1">
                <a:latin typeface="Calibri"/>
                <a:cs typeface="Calibri"/>
              </a:rPr>
              <a:t>byggjast</a:t>
            </a:r>
            <a:r>
              <a:rPr lang="en-GB">
                <a:latin typeface="Calibri"/>
                <a:cs typeface="Calibri"/>
              </a:rPr>
              <a:t> </a:t>
            </a:r>
            <a:r>
              <a:rPr lang="en-GB" err="1">
                <a:latin typeface="Calibri"/>
                <a:cs typeface="Calibri"/>
              </a:rPr>
              <a:t>á</a:t>
            </a:r>
            <a:r>
              <a:rPr lang="en-GB">
                <a:latin typeface="Calibri"/>
                <a:cs typeface="Calibri"/>
              </a:rPr>
              <a:t> </a:t>
            </a:r>
            <a:r>
              <a:rPr lang="en-GB" err="1">
                <a:latin typeface="Calibri"/>
                <a:cs typeface="Calibri"/>
              </a:rPr>
              <a:t>því</a:t>
            </a:r>
            <a:r>
              <a:rPr lang="en-GB">
                <a:latin typeface="Calibri"/>
                <a:cs typeface="Calibri"/>
              </a:rPr>
              <a:t> </a:t>
            </a:r>
            <a:r>
              <a:rPr lang="en-GB" err="1">
                <a:latin typeface="Calibri"/>
                <a:cs typeface="Calibri"/>
              </a:rPr>
              <a:t>hversu</a:t>
            </a:r>
            <a:r>
              <a:rPr lang="en-GB">
                <a:latin typeface="Calibri"/>
                <a:cs typeface="Calibri"/>
              </a:rPr>
              <a:t> </a:t>
            </a:r>
            <a:r>
              <a:rPr lang="en-GB" err="1">
                <a:latin typeface="Calibri"/>
                <a:cs typeface="Calibri"/>
              </a:rPr>
              <a:t>þægilegt</a:t>
            </a:r>
            <a:r>
              <a:rPr lang="en-GB">
                <a:latin typeface="Calibri"/>
                <a:cs typeface="Calibri"/>
              </a:rPr>
              <a:t> </a:t>
            </a:r>
            <a:r>
              <a:rPr lang="en-GB" err="1">
                <a:latin typeface="Calibri"/>
                <a:cs typeface="Calibri"/>
              </a:rPr>
              <a:t>og</a:t>
            </a:r>
            <a:r>
              <a:rPr lang="en-GB">
                <a:latin typeface="Calibri"/>
                <a:cs typeface="Calibri"/>
              </a:rPr>
              <a:t> </a:t>
            </a:r>
            <a:r>
              <a:rPr lang="en-GB" err="1">
                <a:latin typeface="Calibri"/>
                <a:cs typeface="Calibri"/>
              </a:rPr>
              <a:t>auðvelt</a:t>
            </a:r>
            <a:r>
              <a:rPr lang="en-GB">
                <a:latin typeface="Calibri"/>
                <a:cs typeface="Calibri"/>
              </a:rPr>
              <a:t> er </a:t>
            </a:r>
            <a:r>
              <a:rPr lang="en-GB" err="1">
                <a:latin typeface="Calibri"/>
                <a:cs typeface="Calibri"/>
              </a:rPr>
              <a:t>að</a:t>
            </a:r>
            <a:r>
              <a:rPr lang="en-GB">
                <a:latin typeface="Calibri"/>
                <a:cs typeface="Calibri"/>
              </a:rPr>
              <a:t> </a:t>
            </a:r>
            <a:r>
              <a:rPr lang="en-GB" err="1">
                <a:latin typeface="Calibri"/>
                <a:cs typeface="Calibri"/>
              </a:rPr>
              <a:t>búa</a:t>
            </a:r>
            <a:r>
              <a:rPr lang="en-GB">
                <a:latin typeface="Calibri"/>
                <a:cs typeface="Calibri"/>
              </a:rPr>
              <a:t> </a:t>
            </a:r>
            <a:r>
              <a:rPr lang="en-GB" err="1">
                <a:latin typeface="Calibri"/>
                <a:cs typeface="Calibri"/>
              </a:rPr>
              <a:t>til</a:t>
            </a:r>
            <a:r>
              <a:rPr lang="en-GB">
                <a:latin typeface="Calibri"/>
                <a:cs typeface="Calibri"/>
              </a:rPr>
              <a:t> </a:t>
            </a:r>
            <a:r>
              <a:rPr lang="en-GB" err="1">
                <a:latin typeface="Calibri"/>
                <a:cs typeface="Calibri"/>
              </a:rPr>
              <a:t>vefsíður</a:t>
            </a:r>
            <a:r>
              <a:rPr lang="en-GB">
                <a:latin typeface="Calibri"/>
                <a:cs typeface="Calibri"/>
              </a:rPr>
              <a:t> </a:t>
            </a:r>
            <a:r>
              <a:rPr lang="en-GB" err="1">
                <a:latin typeface="Calibri"/>
                <a:cs typeface="Calibri"/>
              </a:rPr>
              <a:t>í</a:t>
            </a:r>
            <a:r>
              <a:rPr lang="en-GB">
                <a:latin typeface="Calibri"/>
                <a:cs typeface="Calibri"/>
              </a:rPr>
              <a:t> </a:t>
            </a:r>
            <a:r>
              <a:rPr lang="en-GB" err="1">
                <a:latin typeface="Calibri"/>
                <a:cs typeface="Calibri"/>
              </a:rPr>
              <a:t>kerfinu</a:t>
            </a:r>
            <a:r>
              <a:rPr lang="en-GB">
                <a:latin typeface="Calibri"/>
                <a:cs typeface="Calibri"/>
              </a:rPr>
              <a:t>. </a:t>
            </a:r>
            <a:r>
              <a:rPr lang="en-GB" err="1">
                <a:latin typeface="Calibri"/>
                <a:cs typeface="Calibri"/>
              </a:rPr>
              <a:t>Hægt</a:t>
            </a:r>
            <a:r>
              <a:rPr lang="en-GB">
                <a:latin typeface="Calibri"/>
                <a:cs typeface="Calibri"/>
              </a:rPr>
              <a:t> er </a:t>
            </a:r>
            <a:r>
              <a:rPr lang="en-GB" err="1">
                <a:latin typeface="Calibri"/>
                <a:cs typeface="Calibri"/>
              </a:rPr>
              <a:t>að</a:t>
            </a:r>
            <a:r>
              <a:rPr lang="en-GB">
                <a:latin typeface="Calibri"/>
                <a:cs typeface="Calibri"/>
              </a:rPr>
              <a:t> </a:t>
            </a:r>
            <a:r>
              <a:rPr lang="en-GB" err="1">
                <a:latin typeface="Calibri"/>
                <a:cs typeface="Calibri"/>
              </a:rPr>
              <a:t>velja</a:t>
            </a:r>
            <a:r>
              <a:rPr lang="en-GB">
                <a:latin typeface="Calibri"/>
                <a:cs typeface="Calibri"/>
              </a:rPr>
              <a:t> </a:t>
            </a:r>
            <a:r>
              <a:rPr lang="en-GB" err="1">
                <a:latin typeface="Calibri"/>
                <a:cs typeface="Calibri"/>
              </a:rPr>
              <a:t>úr</a:t>
            </a:r>
            <a:r>
              <a:rPr lang="en-GB">
                <a:latin typeface="Calibri"/>
                <a:cs typeface="Calibri"/>
              </a:rPr>
              <a:t> </a:t>
            </a:r>
            <a:r>
              <a:rPr lang="en-GB" err="1">
                <a:latin typeface="Calibri"/>
                <a:cs typeface="Calibri"/>
              </a:rPr>
              <a:t>mörgum</a:t>
            </a:r>
            <a:r>
              <a:rPr lang="en-GB">
                <a:latin typeface="Calibri"/>
                <a:cs typeface="Calibri"/>
              </a:rPr>
              <a:t> </a:t>
            </a:r>
            <a:r>
              <a:rPr lang="en-GB" err="1">
                <a:latin typeface="Calibri"/>
                <a:cs typeface="Calibri"/>
              </a:rPr>
              <a:t>sniðmátum</a:t>
            </a:r>
            <a:r>
              <a:rPr lang="en-GB">
                <a:latin typeface="Calibri"/>
                <a:cs typeface="Calibri"/>
              </a:rPr>
              <a:t>/</a:t>
            </a:r>
            <a:r>
              <a:rPr lang="en-GB" err="1">
                <a:latin typeface="Calibri"/>
                <a:cs typeface="Calibri"/>
              </a:rPr>
              <a:t>útliti</a:t>
            </a:r>
            <a:r>
              <a:rPr lang="en-GB">
                <a:latin typeface="Calibri"/>
                <a:cs typeface="Calibri"/>
              </a:rPr>
              <a:t> </a:t>
            </a:r>
            <a:r>
              <a:rPr lang="en-GB" err="1">
                <a:latin typeface="Calibri"/>
                <a:cs typeface="Calibri"/>
              </a:rPr>
              <a:t>án</a:t>
            </a:r>
            <a:r>
              <a:rPr lang="en-GB">
                <a:latin typeface="Calibri"/>
                <a:cs typeface="Calibri"/>
              </a:rPr>
              <a:t> </a:t>
            </a:r>
            <a:r>
              <a:rPr lang="en-GB" err="1">
                <a:latin typeface="Calibri"/>
                <a:cs typeface="Calibri"/>
              </a:rPr>
              <a:t>þess</a:t>
            </a:r>
            <a:r>
              <a:rPr lang="en-GB">
                <a:latin typeface="Calibri"/>
                <a:cs typeface="Calibri"/>
              </a:rPr>
              <a:t> </a:t>
            </a:r>
            <a:r>
              <a:rPr lang="en-GB" err="1">
                <a:latin typeface="Calibri"/>
                <a:cs typeface="Calibri"/>
              </a:rPr>
              <a:t>að</a:t>
            </a:r>
            <a:r>
              <a:rPr lang="en-GB">
                <a:latin typeface="Calibri"/>
                <a:cs typeface="Calibri"/>
              </a:rPr>
              <a:t> </a:t>
            </a:r>
            <a:r>
              <a:rPr lang="en-GB" err="1">
                <a:latin typeface="Calibri"/>
                <a:cs typeface="Calibri"/>
              </a:rPr>
              <a:t>borga</a:t>
            </a:r>
            <a:r>
              <a:rPr lang="en-GB">
                <a:latin typeface="Calibri"/>
                <a:cs typeface="Calibri"/>
              </a:rPr>
              <a:t> </a:t>
            </a:r>
            <a:r>
              <a:rPr lang="en-GB" err="1">
                <a:latin typeface="Calibri"/>
                <a:cs typeface="Calibri"/>
              </a:rPr>
              <a:t>krónu</a:t>
            </a:r>
            <a:r>
              <a:rPr lang="en-GB">
                <a:latin typeface="Calibri"/>
                <a:cs typeface="Calibri"/>
              </a:rPr>
              <a:t> </a:t>
            </a:r>
            <a:r>
              <a:rPr lang="en-GB" err="1">
                <a:latin typeface="Calibri"/>
                <a:cs typeface="Calibri"/>
              </a:rPr>
              <a:t>fyrir</a:t>
            </a:r>
            <a:endParaRPr lang="en-GB">
              <a:solidFill>
                <a:schemeClr val="tx1"/>
              </a:solidFill>
              <a:latin typeface="Calibri"/>
              <a:cs typeface="Calibri"/>
            </a:endParaRPr>
          </a:p>
        </p:txBody>
      </p:sp>
      <p:pic>
        <p:nvPicPr>
          <p:cNvPr id="3" name="Imagen 2"/>
          <p:cNvPicPr>
            <a:picLocks noChangeAspect="1"/>
          </p:cNvPicPr>
          <p:nvPr/>
        </p:nvPicPr>
        <p:blipFill>
          <a:blip r:embed="rId4"/>
          <a:stretch>
            <a:fillRect/>
          </a:stretch>
        </p:blipFill>
        <p:spPr>
          <a:xfrm>
            <a:off x="295633" y="2278002"/>
            <a:ext cx="4995895" cy="2337822"/>
          </a:xfrm>
          <a:prstGeom prst="rect">
            <a:avLst/>
          </a:prstGeom>
        </p:spPr>
      </p:pic>
      <p:sp>
        <p:nvSpPr>
          <p:cNvPr id="7" name="Google Shape;101;p12"/>
          <p:cNvSpPr txBox="1">
            <a:spLocks/>
          </p:cNvSpPr>
          <p:nvPr/>
        </p:nvSpPr>
        <p:spPr>
          <a:xfrm>
            <a:off x="27123" y="82502"/>
            <a:ext cx="5099514"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106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a:cs typeface="Calibri"/>
              </a:rPr>
              <a:t>1.2 </a:t>
            </a:r>
            <a:r>
              <a:rPr lang="en-GB" sz="1600" err="1">
                <a:solidFill>
                  <a:schemeClr val="tx1"/>
                </a:solidFill>
                <a:latin typeface="Calibri"/>
                <a:cs typeface="Calibri"/>
              </a:rPr>
              <a:t>Vefsíða</a:t>
            </a:r>
            <a:r>
              <a:rPr lang="en-GB" sz="1600">
                <a:solidFill>
                  <a:schemeClr val="tx1"/>
                </a:solidFill>
                <a:latin typeface="Calibri"/>
                <a:cs typeface="Calibri"/>
              </a:rPr>
              <a:t> / </a:t>
            </a:r>
            <a:r>
              <a:rPr lang="en-GB" sz="1600" err="1">
                <a:solidFill>
                  <a:schemeClr val="tx1"/>
                </a:solidFill>
                <a:latin typeface="Calibri"/>
                <a:cs typeface="Calibri"/>
              </a:rPr>
              <a:t>blogg</a:t>
            </a:r>
            <a:r>
              <a:rPr lang="en-GB" sz="1600">
                <a:solidFill>
                  <a:schemeClr val="tx1"/>
                </a:solidFill>
                <a:latin typeface="Calibri"/>
                <a:cs typeface="Calibri"/>
              </a:rPr>
              <a:t> / </a:t>
            </a:r>
            <a:r>
              <a:rPr lang="en-GB" sz="1600" err="1">
                <a:solidFill>
                  <a:schemeClr val="tx1"/>
                </a:solidFill>
                <a:latin typeface="Calibri"/>
                <a:cs typeface="Calibri"/>
              </a:rPr>
              <a:t>vefverslun</a:t>
            </a:r>
            <a:endParaRPr lang="en-GB" sz="1600" err="1">
              <a:solidFill>
                <a:schemeClr val="tx1"/>
              </a:solidFill>
              <a:latin typeface="Calibri" panose="020F0502020204030204" pitchFamily="34" charset="0"/>
              <a:cs typeface="Calibri" panose="020F0502020204030204" pitchFamily="34" charset="0"/>
            </a:endParaRPr>
          </a:p>
          <a:p>
            <a:pPr marL="0" indent="0">
              <a:buNone/>
            </a:pPr>
            <a:endParaRPr sz="1200"/>
          </a:p>
        </p:txBody>
      </p:sp>
      <p:sp>
        <p:nvSpPr>
          <p:cNvPr id="8" name="Rectángulo 7"/>
          <p:cNvSpPr/>
          <p:nvPr/>
        </p:nvSpPr>
        <p:spPr>
          <a:xfrm>
            <a:off x="167268" y="1320037"/>
            <a:ext cx="8649629" cy="1384995"/>
          </a:xfrm>
          <a:prstGeom prst="rect">
            <a:avLst/>
          </a:prstGeom>
        </p:spPr>
        <p:txBody>
          <a:bodyPr wrap="square">
            <a:spAutoFit/>
          </a:bodyPr>
          <a:lstStyle/>
          <a:p>
            <a:r>
              <a:rPr lang="en-GB" err="1">
                <a:latin typeface="Calibri" panose="020F0502020204030204" pitchFamily="34" charset="0"/>
                <a:cs typeface="Calibri" panose="020F0502020204030204" pitchFamily="34" charset="0"/>
              </a:rPr>
              <a:t>Wix</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býður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upp</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þrjár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aðferðir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setja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upp</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vefsíður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Þær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eru</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allar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einfaldar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og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aðgengilegar</a:t>
            </a:r>
            <a:endParaRPr lang="en-GB">
              <a:highlight>
                <a:srgbClr val="FFFF00"/>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err="1">
                <a:latin typeface="Calibri" panose="020F0502020204030204" pitchFamily="34" charset="0"/>
                <a:cs typeface="Calibri" panose="020F0502020204030204" pitchFamily="34" charset="0"/>
              </a:rPr>
              <a:t>Opin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hönnun</a:t>
            </a:r>
            <a:endParaRPr lang="en-GB">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err="1">
                <a:latin typeface="Calibri" panose="020F0502020204030204" pitchFamily="34" charset="0"/>
                <a:cs typeface="Calibri" panose="020F0502020204030204" pitchFamily="34" charset="0"/>
              </a:rPr>
              <a:t>Sérsniðin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hönnun</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byggð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á</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spurningum</a:t>
            </a:r>
            <a:r>
              <a:rPr lang="en-GB">
                <a:latin typeface="Calibri" panose="020F0502020204030204" pitchFamily="34" charset="0"/>
                <a:cs typeface="Calibri" panose="020F0502020204030204" pitchFamily="34" charset="0"/>
              </a:rPr>
              <a:t> um </a:t>
            </a:r>
            <a:r>
              <a:rPr lang="en-GB" err="1">
                <a:latin typeface="Calibri" panose="020F0502020204030204" pitchFamily="34" charset="0"/>
                <a:cs typeface="Calibri" panose="020F0502020204030204" pitchFamily="34" charset="0"/>
              </a:rPr>
              <a:t>fyrirtækið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þitt</a:t>
            </a:r>
            <a:r>
              <a:rPr lang="en-GB">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err="1">
                <a:latin typeface="Calibri" panose="020F0502020204030204" pitchFamily="34" charset="0"/>
                <a:cs typeface="Calibri" panose="020F0502020204030204" pitchFamily="34" charset="0"/>
              </a:rPr>
              <a:t>Sniðmát</a:t>
            </a:r>
            <a:r>
              <a:rPr lang="en-GB">
                <a:latin typeface="Calibri" panose="020F0502020204030204" pitchFamily="34" charset="0"/>
                <a:cs typeface="Calibri" panose="020F0502020204030204" pitchFamily="34" charset="0"/>
              </a:rPr>
              <a:t> (Templates)</a:t>
            </a:r>
          </a:p>
          <a:p>
            <a:endParaRPr lang="en-GB">
              <a:latin typeface="Calibri" panose="020F0502020204030204" pitchFamily="34" charset="0"/>
              <a:cs typeface="Calibri" panose="020F0502020204030204" pitchFamily="34" charset="0"/>
            </a:endParaRPr>
          </a:p>
          <a:p>
            <a:r>
              <a:rPr lang="en-GB" err="1">
                <a:latin typeface="Calibri" panose="020F0502020204030204" pitchFamily="34" charset="0"/>
                <a:cs typeface="Calibri" panose="020F0502020204030204" pitchFamily="34" charset="0"/>
              </a:rPr>
              <a:t>Hér</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munum</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við</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sýna</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hvernig</a:t>
            </a:r>
            <a:r>
              <a:rPr lang="en-GB">
                <a:latin typeface="Calibri" panose="020F0502020204030204" pitchFamily="34" charset="0"/>
                <a:cs typeface="Calibri" panose="020F0502020204030204" pitchFamily="34" charset="0"/>
              </a:rPr>
              <a:t> </a:t>
            </a:r>
            <a:r>
              <a:rPr lang="en-GB" err="1">
                <a:latin typeface="Calibri" panose="020F0502020204030204" pitchFamily="34" charset="0"/>
                <a:cs typeface="Calibri" panose="020F0502020204030204" pitchFamily="34" charset="0"/>
              </a:rPr>
              <a:t>sniðmát</a:t>
            </a:r>
            <a:r>
              <a:rPr lang="en-GB">
                <a:latin typeface="Calibri" panose="020F0502020204030204" pitchFamily="34" charset="0"/>
                <a:cs typeface="Calibri" panose="020F0502020204030204" pitchFamily="34" charset="0"/>
              </a:rPr>
              <a:t> er </a:t>
            </a:r>
            <a:r>
              <a:rPr lang="en-GB" err="1">
                <a:latin typeface="Calibri" panose="020F0502020204030204" pitchFamily="34" charset="0"/>
                <a:cs typeface="Calibri" panose="020F0502020204030204" pitchFamily="34" charset="0"/>
              </a:rPr>
              <a:t>valið</a:t>
            </a:r>
            <a:r>
              <a:rPr lang="en-GB">
                <a:solidFill>
                  <a:schemeClr val="tx1"/>
                </a:solidFill>
                <a:latin typeface="Calibri" panose="020F0502020204030204" pitchFamily="34" charset="0"/>
                <a:cs typeface="Calibri" panose="020F0502020204030204" pitchFamily="34" charset="0"/>
              </a:rPr>
              <a:t>:</a:t>
            </a:r>
          </a:p>
        </p:txBody>
      </p:sp>
      <p:sp>
        <p:nvSpPr>
          <p:cNvPr id="9" name="Rectángulo 8"/>
          <p:cNvSpPr/>
          <p:nvPr/>
        </p:nvSpPr>
        <p:spPr>
          <a:xfrm>
            <a:off x="823331" y="3084775"/>
            <a:ext cx="7497337" cy="307777"/>
          </a:xfrm>
          <a:prstGeom prst="rect">
            <a:avLst/>
          </a:prstGeom>
        </p:spPr>
        <p:txBody>
          <a:bodyPr wrap="square">
            <a:spAutoFit/>
          </a:bodyPr>
          <a:lstStyle/>
          <a:p>
            <a:r>
              <a:rPr lang="en-GB" b="1" err="1">
                <a:latin typeface="Calibri" panose="020F0502020204030204" pitchFamily="34" charset="0"/>
                <a:cs typeface="Calibri" panose="020F0502020204030204" pitchFamily="34" charset="0"/>
              </a:rPr>
              <a:t>Vefsíða</a:t>
            </a:r>
            <a:r>
              <a:rPr lang="en-GB" b="1">
                <a:latin typeface="Calibri" panose="020F0502020204030204" pitchFamily="34" charset="0"/>
                <a:cs typeface="Calibri" panose="020F0502020204030204" pitchFamily="34" charset="0"/>
              </a:rPr>
              <a:t> Deal Farm. </a:t>
            </a:r>
            <a:r>
              <a:rPr lang="en-GB" b="1" err="1">
                <a:latin typeface="Calibri" panose="020F0502020204030204" pitchFamily="34" charset="0"/>
                <a:cs typeface="Calibri" panose="020F0502020204030204" pitchFamily="34" charset="0"/>
              </a:rPr>
              <a:t>Búin</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til</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á</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einni</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klukkustund</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án</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mikillar</a:t>
            </a:r>
            <a:r>
              <a:rPr lang="en-GB" b="1">
                <a:latin typeface="Calibri" panose="020F0502020204030204" pitchFamily="34" charset="0"/>
                <a:cs typeface="Calibri" panose="020F0502020204030204" pitchFamily="34" charset="0"/>
              </a:rPr>
              <a:t> </a:t>
            </a:r>
            <a:r>
              <a:rPr lang="en-GB" b="1" err="1">
                <a:latin typeface="Calibri" panose="020F0502020204030204" pitchFamily="34" charset="0"/>
                <a:cs typeface="Calibri" panose="020F0502020204030204" pitchFamily="34" charset="0"/>
              </a:rPr>
              <a:t>tölvuþekkingar</a:t>
            </a:r>
            <a:endParaRPr lang="en-GB" b="1">
              <a:highlight>
                <a:srgbClr val="FFFF00"/>
              </a:highlight>
              <a:latin typeface="Calibri" panose="020F0502020204030204" pitchFamily="34" charset="0"/>
              <a:cs typeface="Calibri" panose="020F0502020204030204" pitchFamily="34" charset="0"/>
            </a:endParaRPr>
          </a:p>
        </p:txBody>
      </p:sp>
      <p:sp>
        <p:nvSpPr>
          <p:cNvPr id="7" name="Google Shape;101;p12"/>
          <p:cNvSpPr txBox="1">
            <a:spLocks/>
          </p:cNvSpPr>
          <p:nvPr/>
        </p:nvSpPr>
        <p:spPr>
          <a:xfrm>
            <a:off x="27123" y="82502"/>
            <a:ext cx="5069534"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238266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12"/>
          <p:cNvSpPr txBox="1">
            <a:spLocks noGrp="1"/>
          </p:cNvSpPr>
          <p:nvPr>
            <p:ph type="body" idx="4294967295"/>
          </p:nvPr>
        </p:nvSpPr>
        <p:spPr>
          <a:xfrm>
            <a:off x="-48128" y="907526"/>
            <a:ext cx="3698852" cy="412511"/>
          </a:xfrm>
          <a:prstGeom prst="rect">
            <a:avLst/>
          </a:prstGeom>
        </p:spPr>
        <p:txBody>
          <a:bodyPr spcFirstLastPara="1" wrap="square" lIns="91425" tIns="91425" rIns="91425" bIns="91425" anchor="t" anchorCtr="0">
            <a:noAutofit/>
          </a:bodyPr>
          <a:lstStyle/>
          <a:p>
            <a:pPr marL="0" indent="0">
              <a:buNone/>
            </a:pPr>
            <a:r>
              <a:rPr lang="en-GB" sz="1600">
                <a:solidFill>
                  <a:schemeClr val="tx1"/>
                </a:solidFill>
                <a:latin typeface="Calibri" panose="020F0502020204030204" pitchFamily="34" charset="0"/>
                <a:cs typeface="Calibri" panose="020F0502020204030204" pitchFamily="34" charset="0"/>
              </a:rPr>
              <a:t>1.2 </a:t>
            </a:r>
            <a:r>
              <a:rPr lang="en-GB" sz="1600" err="1">
                <a:solidFill>
                  <a:schemeClr val="tx1"/>
                </a:solidFill>
                <a:latin typeface="Calibri" panose="020F0502020204030204" pitchFamily="34" charset="0"/>
                <a:cs typeface="Calibri" panose="020F0502020204030204" pitchFamily="34" charset="0"/>
              </a:rPr>
              <a:t>Vefsíða</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blogg</a:t>
            </a:r>
            <a:r>
              <a:rPr lang="en-GB" sz="1600">
                <a:solidFill>
                  <a:schemeClr val="tx1"/>
                </a:solidFill>
                <a:latin typeface="Calibri" panose="020F0502020204030204" pitchFamily="34" charset="0"/>
                <a:cs typeface="Calibri" panose="020F0502020204030204" pitchFamily="34" charset="0"/>
              </a:rPr>
              <a:t> / </a:t>
            </a:r>
            <a:r>
              <a:rPr lang="en-GB" sz="1600" err="1">
                <a:solidFill>
                  <a:schemeClr val="tx1"/>
                </a:solidFill>
                <a:latin typeface="Calibri" panose="020F0502020204030204" pitchFamily="34" charset="0"/>
                <a:cs typeface="Calibri" panose="020F0502020204030204" pitchFamily="34" charset="0"/>
              </a:rPr>
              <a:t>vefverslun</a:t>
            </a:r>
            <a:endParaRPr lang="en-GB" sz="1600">
              <a:solidFill>
                <a:schemeClr val="tx1"/>
              </a:solidFill>
              <a:latin typeface="Calibri" panose="020F0502020204030204" pitchFamily="34" charset="0"/>
              <a:cs typeface="Calibri" panose="020F0502020204030204" pitchFamily="34" charset="0"/>
            </a:endParaRPr>
          </a:p>
          <a:p>
            <a:pPr marL="0" indent="0">
              <a:buNone/>
            </a:pPr>
            <a:endParaRPr sz="1200"/>
          </a:p>
        </p:txBody>
      </p:sp>
      <p:pic>
        <p:nvPicPr>
          <p:cNvPr id="2" name="Imagen 1"/>
          <p:cNvPicPr>
            <a:picLocks noChangeAspect="1"/>
          </p:cNvPicPr>
          <p:nvPr/>
        </p:nvPicPr>
        <p:blipFill>
          <a:blip r:embed="rId3"/>
          <a:stretch>
            <a:fillRect/>
          </a:stretch>
        </p:blipFill>
        <p:spPr>
          <a:xfrm>
            <a:off x="94028" y="2126166"/>
            <a:ext cx="6047793" cy="2326887"/>
          </a:xfrm>
          <a:prstGeom prst="rect">
            <a:avLst/>
          </a:prstGeom>
        </p:spPr>
      </p:pic>
      <p:sp>
        <p:nvSpPr>
          <p:cNvPr id="3" name="Rectángulo 2"/>
          <p:cNvSpPr/>
          <p:nvPr/>
        </p:nvSpPr>
        <p:spPr>
          <a:xfrm>
            <a:off x="1990725" y="1655653"/>
            <a:ext cx="3496470" cy="307777"/>
          </a:xfrm>
          <a:prstGeom prst="rect">
            <a:avLst/>
          </a:prstGeom>
        </p:spPr>
        <p:txBody>
          <a:bodyPr wrap="none">
            <a:spAutoFit/>
          </a:bodyPr>
          <a:lstStyle/>
          <a:p>
            <a:r>
              <a:rPr lang="en-GB" err="1">
                <a:solidFill>
                  <a:schemeClr val="tx1"/>
                </a:solidFill>
                <a:latin typeface="Calibri" panose="020F0502020204030204" pitchFamily="34" charset="0"/>
                <a:cs typeface="Calibri" panose="020F0502020204030204" pitchFamily="34" charset="0"/>
              </a:rPr>
              <a:t>Veldu</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sniðmát</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sem</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passar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fyrir</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fyrirtækið</a:t>
            </a:r>
            <a:r>
              <a:rPr lang="en-GB">
                <a:solidFill>
                  <a:schemeClr val="tx1"/>
                </a:solidFill>
                <a:latin typeface="Calibri" panose="020F0502020204030204" pitchFamily="34" charset="0"/>
                <a:cs typeface="Calibri" panose="020F0502020204030204" pitchFamily="34" charset="0"/>
              </a:rPr>
              <a:t> </a:t>
            </a:r>
            <a:r>
              <a:rPr lang="en-GB" err="1">
                <a:solidFill>
                  <a:schemeClr val="tx1"/>
                </a:solidFill>
                <a:latin typeface="Calibri" panose="020F0502020204030204" pitchFamily="34" charset="0"/>
                <a:cs typeface="Calibri" panose="020F0502020204030204" pitchFamily="34" charset="0"/>
              </a:rPr>
              <a:t>þitt</a:t>
            </a:r>
            <a:endParaRPr lang="en-GB">
              <a:solidFill>
                <a:schemeClr val="tx1"/>
              </a:solidFill>
              <a:latin typeface="Calibri" panose="020F0502020204030204" pitchFamily="34" charset="0"/>
              <a:cs typeface="Calibri" panose="020F0502020204030204" pitchFamily="34" charset="0"/>
            </a:endParaRPr>
          </a:p>
        </p:txBody>
      </p:sp>
      <p:sp>
        <p:nvSpPr>
          <p:cNvPr id="4" name="Flecha doblada 3"/>
          <p:cNvSpPr/>
          <p:nvPr/>
        </p:nvSpPr>
        <p:spPr>
          <a:xfrm>
            <a:off x="624468" y="1492917"/>
            <a:ext cx="1323278" cy="1182029"/>
          </a:xfrm>
          <a:prstGeom prst="bentArrow">
            <a:avLst/>
          </a:prstGeom>
          <a:noFill/>
          <a:ln>
            <a:solidFill>
              <a:srgbClr val="2ABB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 name="Rectángulo redondeado 4"/>
          <p:cNvSpPr/>
          <p:nvPr/>
        </p:nvSpPr>
        <p:spPr>
          <a:xfrm>
            <a:off x="94028" y="2674946"/>
            <a:ext cx="1303592" cy="313581"/>
          </a:xfrm>
          <a:prstGeom prst="roundRect">
            <a:avLst/>
          </a:prstGeom>
          <a:noFill/>
          <a:ln>
            <a:solidFill>
              <a:srgbClr val="004C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Google Shape;101;p12"/>
          <p:cNvSpPr txBox="1">
            <a:spLocks/>
          </p:cNvSpPr>
          <p:nvPr/>
        </p:nvSpPr>
        <p:spPr>
          <a:xfrm>
            <a:off x="27123" y="82502"/>
            <a:ext cx="4754740" cy="5500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1pPr>
            <a:lvl2pPr marR="0" lvl="1"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2pPr>
            <a:lvl3pPr marR="0" lvl="2"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3pPr>
            <a:lvl4pPr marR="0" lvl="3"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4pPr>
            <a:lvl5pPr marR="0" lvl="4"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5pPr>
            <a:lvl6pPr marR="0" lvl="5"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6pPr>
            <a:lvl7pPr marR="0" lvl="6"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7pPr>
            <a:lvl8pPr marR="0" lvl="7"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8pPr>
            <a:lvl9pPr marR="0" lvl="8" algn="l" rtl="0">
              <a:lnSpc>
                <a:spcPct val="100000"/>
              </a:lnSpc>
              <a:spcBef>
                <a:spcPts val="0"/>
              </a:spcBef>
              <a:spcAft>
                <a:spcPts val="0"/>
              </a:spcAft>
              <a:buClr>
                <a:srgbClr val="FFFFFF"/>
              </a:buClr>
              <a:buSzPts val="2400"/>
              <a:buFont typeface="Raleway"/>
              <a:buNone/>
              <a:defRPr sz="2400" b="1" i="0" u="none" strike="noStrike" cap="none">
                <a:solidFill>
                  <a:srgbClr val="FFFFFF"/>
                </a:solidFill>
                <a:latin typeface="Raleway"/>
                <a:ea typeface="Raleway"/>
                <a:cs typeface="Raleway"/>
                <a:sym typeface="Raleway"/>
              </a:defRPr>
            </a:lvl9pPr>
          </a:lstStyle>
          <a:p>
            <a:pPr algn="ctr"/>
            <a:r>
              <a:rPr lang="en-GB" sz="2200" b="0">
                <a:latin typeface="Calibri" panose="020F0502020204030204" pitchFamily="34" charset="0"/>
                <a:cs typeface="Calibri" panose="020F0502020204030204" pitchFamily="34" charset="0"/>
              </a:rPr>
              <a:t>1. </a:t>
            </a:r>
            <a:r>
              <a:rPr lang="en-GB" sz="2200" b="0" err="1">
                <a:latin typeface="Calibri" panose="020F0502020204030204" pitchFamily="34" charset="0"/>
                <a:cs typeface="Calibri" panose="020F0502020204030204" pitchFamily="34" charset="0"/>
              </a:rPr>
              <a:t>hluti</a:t>
            </a:r>
            <a:r>
              <a:rPr lang="en-GB" sz="2200" b="0">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Að</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koma</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fyrirtækinu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þínu</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á</a:t>
            </a:r>
            <a:r>
              <a:rPr lang="en-GB" sz="2200" b="0">
                <a:solidFill>
                  <a:schemeClr val="tx1">
                    <a:lumMod val="85000"/>
                    <a:lumOff val="15000"/>
                  </a:schemeClr>
                </a:solidFill>
                <a:latin typeface="Calibri" panose="020F0502020204030204" pitchFamily="34" charset="0"/>
                <a:cs typeface="Calibri" panose="020F0502020204030204" pitchFamily="34" charset="0"/>
              </a:rPr>
              <a:t> </a:t>
            </a:r>
            <a:r>
              <a:rPr lang="en-GB" sz="2200" b="0" err="1">
                <a:solidFill>
                  <a:schemeClr val="tx1">
                    <a:lumMod val="85000"/>
                    <a:lumOff val="15000"/>
                  </a:schemeClr>
                </a:solidFill>
                <a:latin typeface="Calibri" panose="020F0502020204030204" pitchFamily="34" charset="0"/>
                <a:cs typeface="Calibri" panose="020F0502020204030204" pitchFamily="34" charset="0"/>
              </a:rPr>
              <a:t>netið</a:t>
            </a:r>
            <a:r>
              <a:rPr lang="en-GB" sz="2200" b="0">
                <a:solidFill>
                  <a:schemeClr val="tx1">
                    <a:lumMod val="85000"/>
                    <a:lumOff val="15000"/>
                  </a:schemeClr>
                </a:solidFill>
                <a:latin typeface="Calibri" panose="020F0502020204030204" pitchFamily="34" charset="0"/>
                <a:cs typeface="Calibri" panose="020F0502020204030204" pitchFamily="34" charset="0"/>
              </a:rPr>
              <a:t>. </a:t>
            </a:r>
          </a:p>
          <a:p>
            <a:pPr algn="ctr"/>
            <a:endParaRPr lang="en-GB" sz="2200" b="0">
              <a:solidFill>
                <a:schemeClr val="tx1"/>
              </a:solidFill>
            </a:endParaRPr>
          </a:p>
        </p:txBody>
      </p:sp>
    </p:spTree>
    <p:extLst>
      <p:ext uri="{BB962C8B-B14F-4D97-AF65-F5344CB8AC3E}">
        <p14:creationId xmlns:p14="http://schemas.microsoft.com/office/powerpoint/2010/main" val="3267573666"/>
      </p:ext>
    </p:extLst>
  </p:cSld>
  <p:clrMapOvr>
    <a:masterClrMapping/>
  </p:clrMapOvr>
</p:sld>
</file>

<file path=ppt/theme/theme1.xml><?xml version="1.0" encoding="utf-8"?>
<a:theme xmlns:a="http://schemas.openxmlformats.org/drawingml/2006/main" name="Escalus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8A83C04D305846BAF8B03DEAC6B9F1" ma:contentTypeVersion="12" ma:contentTypeDescription="Create a new document." ma:contentTypeScope="" ma:versionID="ff16817e6c0304258bb39d3da2e18076">
  <xsd:schema xmlns:xsd="http://www.w3.org/2001/XMLSchema" xmlns:xs="http://www.w3.org/2001/XMLSchema" xmlns:p="http://schemas.microsoft.com/office/2006/metadata/properties" xmlns:ns2="3c0ea9e4-dde0-4b4d-b657-195ec27ec70d" xmlns:ns3="55154662-676a-405c-a9b6-a5b814f17753" targetNamespace="http://schemas.microsoft.com/office/2006/metadata/properties" ma:root="true" ma:fieldsID="8cf7324cf9e6790ec2856db94d93e328" ns2:_="" ns3:_="">
    <xsd:import namespace="3c0ea9e4-dde0-4b4d-b657-195ec27ec70d"/>
    <xsd:import namespace="55154662-676a-405c-a9b6-a5b814f1775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0ea9e4-dde0-4b4d-b657-195ec27ec7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154662-676a-405c-a9b6-a5b814f1775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40372F-2C41-4786-99FF-4665D69D6710}">
  <ds:schemaRefs>
    <ds:schemaRef ds:uri="3c0ea9e4-dde0-4b4d-b657-195ec27ec70d"/>
    <ds:schemaRef ds:uri="55154662-676a-405c-a9b6-a5b814f177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C86C332-FC15-4B4D-BCC5-BE0B0506E2F4}">
  <ds:schemaRefs>
    <ds:schemaRef ds:uri="http://schemas.microsoft.com/sharepoint/v3/contenttype/forms"/>
  </ds:schemaRefs>
</ds:datastoreItem>
</file>

<file path=customXml/itemProps3.xml><?xml version="1.0" encoding="utf-8"?>
<ds:datastoreItem xmlns:ds="http://schemas.openxmlformats.org/officeDocument/2006/customXml" ds:itemID="{21BDB957-0079-485A-802B-C43EFF046453}">
  <ds:schemaRefs>
    <ds:schemaRef ds:uri="3c0ea9e4-dde0-4b4d-b657-195ec27ec70d"/>
    <ds:schemaRef ds:uri="55154662-676a-405c-a9b6-a5b814f177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Organic</Template>
  <Application>Microsoft Office PowerPoint</Application>
  <PresentationFormat>On-screen Show (16:9)</PresentationFormat>
  <Slides>28</Slides>
  <Notes>27</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Escalus template</vt:lpstr>
      <vt:lpstr>PowerPoint Presentation</vt:lpstr>
      <vt:lpstr>Efnisyfirlit</vt:lpstr>
      <vt:lpstr>1. hluti  Að koma fyrirtækinu þínu á netið.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hluti Samfélagsmiðlastefna </vt:lpstr>
      <vt:lpstr>2. hluti Samfélagsmiðlastefna</vt:lpstr>
      <vt:lpstr>2. hluti Samfélagsmiðlastefna</vt:lpstr>
      <vt:lpstr>2. hluti Samfélagsmiðlastefna</vt:lpstr>
      <vt:lpstr>2. hluti Samfélagsmiðlastefna</vt:lpstr>
      <vt:lpstr>Takk fyrir!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proje</dc:creator>
  <cp:revision>1</cp:revision>
  <dcterms:modified xsi:type="dcterms:W3CDTF">2022-02-24T14:35:01Z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0x010100EC8A83C04D305846BAF8B03DEAC6B9F1</vt:lpwstr>
  </property>
</Properties>
</file>