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B_9D8FFF2F.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2"/>
  </p:notesMasterIdLst>
  <p:handoutMasterIdLst>
    <p:handoutMasterId r:id="rId23"/>
  </p:handoutMasterIdLst>
  <p:sldIdLst>
    <p:sldId id="288" r:id="rId5"/>
    <p:sldId id="261" r:id="rId6"/>
    <p:sldId id="299" r:id="rId7"/>
    <p:sldId id="257" r:id="rId8"/>
    <p:sldId id="300" r:id="rId9"/>
    <p:sldId id="304" r:id="rId10"/>
    <p:sldId id="302" r:id="rId11"/>
    <p:sldId id="303" r:id="rId12"/>
    <p:sldId id="307" r:id="rId13"/>
    <p:sldId id="308" r:id="rId14"/>
    <p:sldId id="309" r:id="rId15"/>
    <p:sldId id="310" r:id="rId16"/>
    <p:sldId id="311" r:id="rId17"/>
    <p:sldId id="312" r:id="rId18"/>
    <p:sldId id="295" r:id="rId19"/>
    <p:sldId id="273" r:id="rId20"/>
    <p:sldId id="279"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Karla" panose="020B0604020202020204" charset="0"/>
      <p:regular r:id="rId28"/>
      <p:bold r:id="rId29"/>
      <p:italic r:id="rId30"/>
      <p:boldItalic r:id="rId31"/>
    </p:embeddedFont>
    <p:embeddedFont>
      <p:font typeface="Raleway" panose="020B000303010106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7D1B67-5977-A393-E0E6-5ECE2A7C41E2}" name="Lilja Berglind Rögnvaldsdóttir" initials="LBR" userId="S::lilja@hac.is::22376268-2c53-497e-b3cf-aadd378533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A7865-99D3-F24E-8C3F-56DC953BD546}" v="553" dt="2022-02-24T15:18:49.089"/>
    <p1510:client id="{D1E40620-94BB-A3FC-3C52-268A351CBA98}" v="39" dt="2022-02-24T15:17:49.141"/>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comments/modernComment_12B_9D8FFF2F.xml><?xml version="1.0" encoding="utf-8"?>
<p188:cmLst xmlns:a="http://schemas.openxmlformats.org/drawingml/2006/main" xmlns:r="http://schemas.openxmlformats.org/officeDocument/2006/relationships" xmlns:p188="http://schemas.microsoft.com/office/powerpoint/2018/8/main">
  <p188:cm id="{00E42D66-D60A-488E-B6FA-3C482ED45CFA}" authorId="{637D1B67-5977-A393-E0E6-5ECE2A7C41E2}" created="2022-02-10T13:36:56.761">
    <ac:txMkLst xmlns:ac="http://schemas.microsoft.com/office/drawing/2013/main/command">
      <pc:docMk xmlns:pc="http://schemas.microsoft.com/office/powerpoint/2013/main/command"/>
      <pc:sldMk xmlns:pc="http://schemas.microsoft.com/office/powerpoint/2013/main/command" cId="2643459887" sldId="299"/>
      <ac:graphicFrameMk id="4" creationId="{00000000-0000-0000-0000-000000000000}"/>
      <dc:dgmMk xmlns:dc="http://schemas.microsoft.com/office/drawing/2013/diagram/command"/>
      <dc:nodeMk xmlns:dc="http://schemas.microsoft.com/office/drawing/2013/diagram/command" id="{4A161804-52B8-438E-9060-E03E4D88B262}"/>
      <ac:txMk cp="0" len="5">
        <ac:context len="17" hash="1956622967"/>
      </ac:txMk>
    </ac:txMkLst>
    <p188:pos x="970696" y="1169397"/>
    <p188:txBody>
      <a:bodyPr/>
      <a:lstStyle/>
      <a:p>
        <a:r>
          <a:rPr lang="is-IS"/>
          <a:t>Þetta er module og unit</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r>
            <a:rPr lang="es-ES" sz="1600" b="1" err="1"/>
            <a:t>Kafli</a:t>
          </a:r>
          <a:r>
            <a:rPr lang="es-ES" sz="1600" b="1"/>
            <a:t> 1</a:t>
          </a:r>
        </a:p>
        <a:p>
          <a:r>
            <a:rPr lang="es-ES" sz="1600"/>
            <a:t>1. </a:t>
          </a:r>
          <a:r>
            <a:rPr lang="es-ES" sz="1600" err="1"/>
            <a:t>hluti</a:t>
          </a:r>
          <a:endParaRPr lang="es-ES" sz="1600"/>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err="1"/>
            <a:t>Kafli</a:t>
          </a:r>
          <a:r>
            <a:rPr lang="es-ES" b="1"/>
            <a:t> 1</a:t>
          </a:r>
        </a:p>
        <a:p>
          <a:r>
            <a:rPr lang="es-ES"/>
            <a:t>2. </a:t>
          </a:r>
          <a:r>
            <a:rPr lang="es-ES" err="1"/>
            <a:t>hluti</a:t>
          </a:r>
          <a:endParaRPr lang="es-ES"/>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r>
            <a:rPr lang="es-ES" b="1" err="1"/>
            <a:t>Kafli</a:t>
          </a:r>
          <a:r>
            <a:rPr lang="es-ES" b="1"/>
            <a:t> 2</a:t>
          </a:r>
        </a:p>
        <a:p>
          <a:r>
            <a:rPr lang="es-ES"/>
            <a:t>1. </a:t>
          </a:r>
          <a:r>
            <a:rPr lang="es-ES" err="1"/>
            <a:t>hluti</a:t>
          </a:r>
          <a:endParaRPr lang="es-ES"/>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58E81F9C-8E6E-493C-A2DC-7CBA2608379E}">
      <dgm:prSet custT="1"/>
      <dgm:spPr>
        <a:solidFill>
          <a:schemeClr val="accent6">
            <a:lumMod val="20000"/>
            <a:lumOff val="80000"/>
            <a:alpha val="89804"/>
          </a:schemeClr>
        </a:solidFill>
        <a:ln>
          <a:noFill/>
        </a:ln>
      </dgm:spPr>
      <dgm:t>
        <a:bodyPr/>
        <a:lstStyle/>
        <a:p>
          <a:r>
            <a:rPr lang="es-ES" sz="1400" err="1"/>
            <a:t>Hagnýtur</a:t>
          </a:r>
          <a:r>
            <a:rPr lang="es-ES" sz="1400"/>
            <a:t> </a:t>
          </a:r>
          <a:r>
            <a:rPr lang="es-ES" sz="1400" err="1"/>
            <a:t>leiðarvísir</a:t>
          </a:r>
          <a:r>
            <a:rPr lang="es-ES" sz="1400"/>
            <a:t> </a:t>
          </a:r>
          <a:r>
            <a:rPr lang="es-ES" sz="1400" err="1"/>
            <a:t>um</a:t>
          </a:r>
          <a:r>
            <a:rPr lang="es-ES" sz="1400"/>
            <a:t> </a:t>
          </a:r>
          <a:r>
            <a:rPr lang="es-ES" sz="1400" err="1"/>
            <a:t>orðsporsstjórnun</a:t>
          </a:r>
          <a:r>
            <a:rPr lang="es-ES" sz="1400"/>
            <a:t> á </a:t>
          </a:r>
          <a:r>
            <a:rPr lang="es-ES" sz="1400" err="1"/>
            <a:t>netinu</a:t>
          </a:r>
          <a:endParaRPr lang="es-ES" sz="1400"/>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a:solidFill>
          <a:schemeClr val="accent6">
            <a:lumMod val="20000"/>
            <a:lumOff val="80000"/>
            <a:alpha val="90000"/>
          </a:schemeClr>
        </a:solidFill>
        <a:ln>
          <a:noFill/>
        </a:ln>
      </dgm:spPr>
      <dgm:t>
        <a:bodyPr/>
        <a:lstStyle/>
        <a:p>
          <a:r>
            <a:rPr lang="es-ES" sz="1400" err="1"/>
            <a:t>Uppbygging</a:t>
          </a:r>
          <a:r>
            <a:rPr lang="es-ES" sz="1400"/>
            <a:t> </a:t>
          </a:r>
          <a:r>
            <a:rPr lang="es-ES" sz="1400" err="1"/>
            <a:t>orðspors</a:t>
          </a:r>
          <a:r>
            <a:rPr lang="es-ES" sz="1400"/>
            <a:t> á </a:t>
          </a:r>
          <a:r>
            <a:rPr lang="es-ES" sz="1400" err="1"/>
            <a:t>netinu</a:t>
          </a:r>
          <a:endParaRPr lang="es-ES" sz="1400"/>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custT="1"/>
      <dgm:spPr>
        <a:solidFill>
          <a:srgbClr val="DACFED">
            <a:alpha val="89804"/>
          </a:srgbClr>
        </a:solidFill>
        <a:ln>
          <a:noFill/>
        </a:ln>
      </dgm:spPr>
      <dgm:t>
        <a:bodyPr/>
        <a:lstStyle/>
        <a:p>
          <a:r>
            <a:rPr lang="es-ES" sz="1600" err="1"/>
            <a:t>Netgildrur</a:t>
          </a:r>
          <a:endParaRPr lang="es-ES" sz="1600"/>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err="1"/>
            <a:t>Kafli</a:t>
          </a:r>
          <a:r>
            <a:rPr lang="en-US" b="1"/>
            <a:t> 2</a:t>
          </a:r>
        </a:p>
        <a:p>
          <a:r>
            <a:rPr lang="en-US"/>
            <a:t>2. </a:t>
          </a:r>
          <a:r>
            <a:rPr lang="en-US" err="1"/>
            <a:t>hluti</a:t>
          </a:r>
          <a:endParaRPr lang="en-US"/>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r>
            <a:rPr lang="en-US" err="1"/>
            <a:t>Krísu</a:t>
          </a:r>
          <a:r>
            <a:rPr lang="en-US"/>
            <a:t> </a:t>
          </a:r>
          <a:r>
            <a:rPr lang="en-US" err="1"/>
            <a:t>stjórnun</a:t>
          </a:r>
          <a:endParaRPr lang="en-US"/>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4" custScaleY="111155">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4">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4">
        <dgm:presLayoutVars>
          <dgm:bulletEnabled val="1"/>
        </dgm:presLayoutVars>
      </dgm:prSet>
      <dgm:spPr/>
      <dgm:t>
        <a:bodyPr/>
        <a:lstStyle/>
        <a:p>
          <a:endParaRPr lang="es-ES"/>
        </a:p>
      </dgm:t>
    </dgm:pt>
    <dgm:pt modelId="{0C0A9B8D-7E55-422F-B59E-3C0662D94310}"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t>
        <a:bodyPr/>
        <a:lstStyle/>
        <a:p>
          <a:endParaRPr lang="es-ES"/>
        </a:p>
      </dgm:t>
    </dgm:pt>
    <dgm:pt modelId="{BA7CF962-C15E-41C7-99F2-72D3FBFFAFFE}" type="pres">
      <dgm:prSet presAssocID="{E533A5AB-60AD-4251-AC4D-436C036DCC9C}" presName="desTx" presStyleLbl="alignAccFollowNode1" presStyleIdx="2" presStyleCnt="4">
        <dgm:presLayoutVars>
          <dgm:bulletEnabled val="1"/>
        </dgm:presLayoutVars>
      </dgm:prSet>
      <dgm:spPr/>
      <dgm:t>
        <a:bodyPr/>
        <a:lstStyle/>
        <a:p>
          <a:endParaRPr lang="es-ES"/>
        </a:p>
      </dgm:t>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t>
        <a:bodyPr/>
        <a:lstStyle/>
        <a:p>
          <a:endParaRPr lang="es-ES"/>
        </a:p>
      </dgm:t>
    </dgm:pt>
    <dgm:pt modelId="{0FFAD001-D241-42ED-A1D8-8F217F1C03D0}" type="pres">
      <dgm:prSet presAssocID="{BC320D63-F81E-4E1E-AC89-CACFA02A1020}" presName="desTx" presStyleLbl="alignAccFollowNode1" presStyleIdx="3" presStyleCnt="4">
        <dgm:presLayoutVars>
          <dgm:bulletEnabled val="1"/>
        </dgm:presLayoutVars>
      </dgm:prSet>
      <dgm:spPr/>
      <dgm:t>
        <a:bodyPr/>
        <a:lstStyle/>
        <a:p>
          <a:endParaRPr lang="es-ES"/>
        </a:p>
      </dgm:t>
    </dgm:pt>
  </dgm:ptLst>
  <dgm:cxnLst>
    <dgm:cxn modelId="{9BA54198-6F75-4B22-8F3A-F6A2D5F7B452}" srcId="{4A161804-52B8-438E-9060-E03E4D88B262}" destId="{58E81F9C-8E6E-493C-A2DC-7CBA2608379E}" srcOrd="0" destOrd="0" parTransId="{56273A4F-4997-47FF-8128-B83C51BFF4B4}" sibTransId="{BC82332C-29BC-43BB-81AD-FE8376DE6C8C}"/>
    <dgm:cxn modelId="{0E534C15-6087-4775-A325-FB19FBBF7E97}" srcId="{BB40A7C6-6DDC-4A70-9267-2F23A33CCA80}" destId="{BC320D63-F81E-4E1E-AC89-CACFA02A1020}" srcOrd="3" destOrd="0" parTransId="{EF4BED0E-18D0-415C-9CD7-5EFBDED012B3}" sibTransId="{2BB5C7D3-EE54-4784-BF1B-8E035D3D8A39}"/>
    <dgm:cxn modelId="{B484C315-A430-410E-B074-5C56138395D0}" type="presOf" srcId="{FA825669-754E-4472-BE85-4C85E4BC2241}" destId="{0FFAD001-D241-42ED-A1D8-8F217F1C03D0}" srcOrd="0" destOrd="0" presId="urn:microsoft.com/office/officeart/2005/8/layout/hList1"/>
    <dgm:cxn modelId="{02B5C3A8-EFA7-46A3-A31C-72C8A446D7DD}" srcId="{BB40A7C6-6DDC-4A70-9267-2F23A33CCA80}" destId="{E533A5AB-60AD-4251-AC4D-436C036DCC9C}" srcOrd="2" destOrd="0" parTransId="{0150EED1-B429-4EE7-B310-C6F9155471FB}" sibTransId="{E09992EC-3572-42D4-834F-D41CC5CE78B4}"/>
    <dgm:cxn modelId="{DE2FC415-5D3F-4EB8-8ED7-8CE156029F32}" type="presOf" srcId="{1B56B5F9-7E17-44CA-98DF-BEE18F32BECA}" destId="{BA7CF962-C15E-41C7-99F2-72D3FBFFAFFE}" srcOrd="0" destOrd="0" presId="urn:microsoft.com/office/officeart/2005/8/layout/hList1"/>
    <dgm:cxn modelId="{04E1C619-CF18-431E-99AE-CD082F281669}" srcId="{BC320D63-F81E-4E1E-AC89-CACFA02A1020}" destId="{FA825669-754E-4472-BE85-4C85E4BC2241}" srcOrd="0" destOrd="0" parTransId="{A6212DC5-93CA-4422-8423-31BE7D1A31A4}" sibTransId="{44A2D4EB-E6EA-45A4-926E-F745D3F06AA6}"/>
    <dgm:cxn modelId="{A4F9FAC7-1749-4542-8E97-3CE134ECC71C}" srcId="{BB40A7C6-6DDC-4A70-9267-2F23A33CCA80}" destId="{F4E4DE70-E90E-4E93-AE2D-B08AC8ABEEC6}" srcOrd="1" destOrd="0" parTransId="{E1FAF9BA-6236-43C9-8562-7658AB15E65A}" sibTransId="{086F7FC0-DBB9-46D8-BB85-BEFE24D0791E}"/>
    <dgm:cxn modelId="{CCA64FD1-09BC-4C50-98CA-2AA9183E9C86}" type="presOf" srcId="{58E81F9C-8E6E-493C-A2DC-7CBA2608379E}" destId="{38060F78-480C-47CF-B727-DD2DFFC99788}" srcOrd="0" destOrd="0" presId="urn:microsoft.com/office/officeart/2005/8/layout/hList1"/>
    <dgm:cxn modelId="{1970EA79-131C-4EC3-BCD2-4C45E8AC9EB6}" type="presOf" srcId="{E533A5AB-60AD-4251-AC4D-436C036DCC9C}" destId="{B639444B-3AC0-4753-BDE8-2F688F81C0E9}"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B33C4D58-66DC-4828-B1D1-86A01173A663}" type="presOf" srcId="{BC320D63-F81E-4E1E-AC89-CACFA02A1020}" destId="{EA6FBCA8-A0C5-46FE-95AC-CAA902A6238F}" srcOrd="0" destOrd="0" presId="urn:microsoft.com/office/officeart/2005/8/layout/hList1"/>
    <dgm:cxn modelId="{3A920FF4-E865-43E5-A1DA-802BA1CBD09D}" type="presOf" srcId="{F4E4DE70-E90E-4E93-AE2D-B08AC8ABEEC6}" destId="{CA83B10C-5842-4A9F-B960-F9C3A32BB57E}"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EFDD3BED-C64F-47D8-B0AC-0D3C42B38509}" type="presOf" srcId="{BB40A7C6-6DDC-4A70-9267-2F23A33CCA80}" destId="{089D2FE8-E1A1-4209-AD84-B93CF568D3CE}" srcOrd="0" destOrd="0" presId="urn:microsoft.com/office/officeart/2005/8/layout/hList1"/>
    <dgm:cxn modelId="{720E167A-E9A4-4A99-9A16-F9F561DFC517}" srcId="{E533A5AB-60AD-4251-AC4D-436C036DCC9C}" destId="{1B56B5F9-7E17-44CA-98DF-BEE18F32BECA}" srcOrd="0" destOrd="0" parTransId="{7FBF9AC0-2F2E-41BD-A278-722273608EE4}" sibTransId="{50ABE910-9691-496D-BA3B-A19967769620}"/>
    <dgm:cxn modelId="{57EED7AB-6641-4DB2-9765-D8BE10ADB78D}" type="presOf" srcId="{E63DCBA2-A5A7-4765-9A2E-51B2E0B84C54}" destId="{FF6C4942-EA6B-4912-A282-949924078BF9}" srcOrd="0" destOrd="0" presId="urn:microsoft.com/office/officeart/2005/8/layout/hList1"/>
    <dgm:cxn modelId="{E3FB9AAB-03CD-4E11-A406-FDEEA6E06EA9}" srcId="{BB40A7C6-6DDC-4A70-9267-2F23A33CCA80}" destId="{4A161804-52B8-438E-9060-E03E4D88B262}" srcOrd="0" destOrd="0" parTransId="{10DD74E6-8C42-4A5F-83DC-AA1B34EA4B88}" sibTransId="{36DBA5EE-DF99-4102-8C4B-86857C3D6AD7}"/>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 modelId="{FC4B136A-A9DE-4363-8030-CF8C4BD4C41C}" type="presParOf" srcId="{089D2FE8-E1A1-4209-AD84-B93CF568D3CE}" destId="{0C0A9B8D-7E55-422F-B59E-3C0662D94310}" srcOrd="3" destOrd="0" presId="urn:microsoft.com/office/officeart/2005/8/layout/hList1"/>
    <dgm:cxn modelId="{21AB53AF-8DB3-4A1E-8209-CCDBE4F16D00}" type="presParOf" srcId="{089D2FE8-E1A1-4209-AD84-B93CF568D3CE}" destId="{2A7064BD-EF08-4B93-B302-13D792917A21}" srcOrd="4" destOrd="0" presId="urn:microsoft.com/office/officeart/2005/8/layout/hList1"/>
    <dgm:cxn modelId="{545BCF02-59AA-4BCE-B118-F323D5F92411}" type="presParOf" srcId="{2A7064BD-EF08-4B93-B302-13D792917A21}" destId="{B639444B-3AC0-4753-BDE8-2F688F81C0E9}" srcOrd="0" destOrd="0" presId="urn:microsoft.com/office/officeart/2005/8/layout/hList1"/>
    <dgm:cxn modelId="{2AC2CFDC-47CB-4700-BE71-1E0CD55A6719}" type="presParOf" srcId="{2A7064BD-EF08-4B93-B302-13D792917A21}" destId="{BA7CF962-C15E-41C7-99F2-72D3FBFFAFFE}" srcOrd="1" destOrd="0" presId="urn:microsoft.com/office/officeart/2005/8/layout/hList1"/>
    <dgm:cxn modelId="{94D93F76-6AC1-43A4-ADAE-2FE4FD25D27B}" type="presParOf" srcId="{089D2FE8-E1A1-4209-AD84-B93CF568D3CE}" destId="{B09CA2C8-267F-489E-8C2E-DE2C4E0F2BE5}" srcOrd="5" destOrd="0" presId="urn:microsoft.com/office/officeart/2005/8/layout/hList1"/>
    <dgm:cxn modelId="{FC836021-D00B-4EEC-9F68-D1AB6006CE60}" type="presParOf" srcId="{089D2FE8-E1A1-4209-AD84-B93CF568D3CE}" destId="{1B231295-5CC9-4547-9E4D-8CE7BE56F421}" srcOrd="6" destOrd="0" presId="urn:microsoft.com/office/officeart/2005/8/layout/hList1"/>
    <dgm:cxn modelId="{05E2E89D-FCF2-4C2B-BD9C-C5AD13BC7CB5}" type="presParOf" srcId="{1B231295-5CC9-4547-9E4D-8CE7BE56F421}" destId="{EA6FBCA8-A0C5-46FE-95AC-CAA902A6238F}" srcOrd="0" destOrd="0" presId="urn:microsoft.com/office/officeart/2005/8/layout/hList1"/>
    <dgm:cxn modelId="{A0ACD9C1-B9F9-4F5B-BF49-6B6EA0158AA0}"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1585" y="925831"/>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err="1"/>
            <a:t>Kafli</a:t>
          </a:r>
          <a:r>
            <a:rPr lang="es-ES" sz="1600" b="1" kern="1200"/>
            <a:t> 1</a:t>
          </a:r>
        </a:p>
        <a:p>
          <a:pPr lvl="0" algn="ctr" defTabSz="711200">
            <a:lnSpc>
              <a:spcPct val="90000"/>
            </a:lnSpc>
            <a:spcBef>
              <a:spcPct val="0"/>
            </a:spcBef>
            <a:spcAft>
              <a:spcPct val="35000"/>
            </a:spcAft>
          </a:pPr>
          <a:r>
            <a:rPr lang="es-ES" sz="1600" kern="1200"/>
            <a:t>1. </a:t>
          </a:r>
          <a:r>
            <a:rPr lang="es-ES" sz="1600" kern="1200" err="1"/>
            <a:t>hluti</a:t>
          </a:r>
          <a:endParaRPr lang="es-ES" sz="1600" kern="1200"/>
        </a:p>
      </dsp:txBody>
      <dsp:txXfrm>
        <a:off x="1585" y="925831"/>
        <a:ext cx="1617259" cy="635272"/>
      </dsp:txXfrm>
    </dsp:sp>
    <dsp:sp modelId="{38060F78-480C-47CF-B727-DD2DFFC99788}">
      <dsp:nvSpPr>
        <dsp:cNvPr id="0" name=""/>
        <dsp:cNvSpPr/>
      </dsp:nvSpPr>
      <dsp:spPr>
        <a:xfrm>
          <a:off x="1585" y="1508170"/>
          <a:ext cx="1617259" cy="1181274"/>
        </a:xfrm>
        <a:prstGeom prst="rect">
          <a:avLst/>
        </a:prstGeom>
        <a:solidFill>
          <a:schemeClr val="accent6">
            <a:lumMod val="20000"/>
            <a:lumOff val="8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err="1"/>
            <a:t>Hagnýtur</a:t>
          </a:r>
          <a:r>
            <a:rPr lang="es-ES" sz="1400" kern="1200"/>
            <a:t> </a:t>
          </a:r>
          <a:r>
            <a:rPr lang="es-ES" sz="1400" kern="1200" err="1"/>
            <a:t>leiðarvísir</a:t>
          </a:r>
          <a:r>
            <a:rPr lang="es-ES" sz="1400" kern="1200"/>
            <a:t> </a:t>
          </a:r>
          <a:r>
            <a:rPr lang="es-ES" sz="1400" kern="1200" err="1"/>
            <a:t>um</a:t>
          </a:r>
          <a:r>
            <a:rPr lang="es-ES" sz="1400" kern="1200"/>
            <a:t> </a:t>
          </a:r>
          <a:r>
            <a:rPr lang="es-ES" sz="1400" kern="1200" err="1"/>
            <a:t>orðsporsstjórnun</a:t>
          </a:r>
          <a:r>
            <a:rPr lang="es-ES" sz="1400" kern="1200"/>
            <a:t> á </a:t>
          </a:r>
          <a:r>
            <a:rPr lang="es-ES" sz="1400" kern="1200" err="1"/>
            <a:t>netinu</a:t>
          </a:r>
          <a:endParaRPr lang="es-ES" sz="1400" kern="1200"/>
        </a:p>
      </dsp:txBody>
      <dsp:txXfrm>
        <a:off x="1585" y="1508170"/>
        <a:ext cx="1617259" cy="1181274"/>
      </dsp:txXfrm>
    </dsp:sp>
    <dsp:sp modelId="{CA83B10C-5842-4A9F-B960-F9C3A32BB57E}">
      <dsp:nvSpPr>
        <dsp:cNvPr id="0" name=""/>
        <dsp:cNvSpPr/>
      </dsp:nvSpPr>
      <dsp:spPr>
        <a:xfrm>
          <a:off x="1845261" y="961808"/>
          <a:ext cx="1617259" cy="635272"/>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err="1"/>
            <a:t>Kafli</a:t>
          </a:r>
          <a:r>
            <a:rPr lang="es-ES" sz="1600" b="1" kern="1200"/>
            <a:t> 1</a:t>
          </a:r>
        </a:p>
        <a:p>
          <a:pPr lvl="0" algn="ctr" defTabSz="711200">
            <a:lnSpc>
              <a:spcPct val="90000"/>
            </a:lnSpc>
            <a:spcBef>
              <a:spcPct val="0"/>
            </a:spcBef>
            <a:spcAft>
              <a:spcPct val="35000"/>
            </a:spcAft>
          </a:pPr>
          <a:r>
            <a:rPr lang="es-ES" sz="1600" kern="1200"/>
            <a:t>2. </a:t>
          </a:r>
          <a:r>
            <a:rPr lang="es-ES" sz="1600" kern="1200" err="1"/>
            <a:t>hluti</a:t>
          </a:r>
          <a:endParaRPr lang="es-ES" sz="1600" kern="1200"/>
        </a:p>
      </dsp:txBody>
      <dsp:txXfrm>
        <a:off x="1845261" y="961808"/>
        <a:ext cx="1617259" cy="635272"/>
      </dsp:txXfrm>
    </dsp:sp>
    <dsp:sp modelId="{FF6C4942-EA6B-4912-A282-949924078BF9}">
      <dsp:nvSpPr>
        <dsp:cNvPr id="0" name=""/>
        <dsp:cNvSpPr/>
      </dsp:nvSpPr>
      <dsp:spPr>
        <a:xfrm>
          <a:off x="1845261" y="1597080"/>
          <a:ext cx="1617259" cy="1062727"/>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err="1"/>
            <a:t>Uppbygging</a:t>
          </a:r>
          <a:r>
            <a:rPr lang="es-ES" sz="1400" kern="1200"/>
            <a:t> </a:t>
          </a:r>
          <a:r>
            <a:rPr lang="es-ES" sz="1400" kern="1200" err="1"/>
            <a:t>orðspors</a:t>
          </a:r>
          <a:r>
            <a:rPr lang="es-ES" sz="1400" kern="1200"/>
            <a:t> á </a:t>
          </a:r>
          <a:r>
            <a:rPr lang="es-ES" sz="1400" kern="1200" err="1"/>
            <a:t>netinu</a:t>
          </a:r>
          <a:endParaRPr lang="es-ES" sz="1400" kern="1200"/>
        </a:p>
      </dsp:txBody>
      <dsp:txXfrm>
        <a:off x="1845261" y="1597080"/>
        <a:ext cx="1617259" cy="1062727"/>
      </dsp:txXfrm>
    </dsp:sp>
    <dsp:sp modelId="{B639444B-3AC0-4753-BDE8-2F688F81C0E9}">
      <dsp:nvSpPr>
        <dsp:cNvPr id="0" name=""/>
        <dsp:cNvSpPr/>
      </dsp:nvSpPr>
      <dsp:spPr>
        <a:xfrm>
          <a:off x="3688936" y="961808"/>
          <a:ext cx="1634952" cy="635272"/>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err="1"/>
            <a:t>Kafli</a:t>
          </a:r>
          <a:r>
            <a:rPr lang="es-ES" sz="1600" b="1" kern="1200"/>
            <a:t> 2</a:t>
          </a:r>
        </a:p>
        <a:p>
          <a:pPr lvl="0" algn="ctr" defTabSz="711200">
            <a:lnSpc>
              <a:spcPct val="90000"/>
            </a:lnSpc>
            <a:spcBef>
              <a:spcPct val="0"/>
            </a:spcBef>
            <a:spcAft>
              <a:spcPct val="35000"/>
            </a:spcAft>
          </a:pPr>
          <a:r>
            <a:rPr lang="es-ES" sz="1600" kern="1200"/>
            <a:t>1. </a:t>
          </a:r>
          <a:r>
            <a:rPr lang="es-ES" sz="1600" kern="1200" err="1"/>
            <a:t>hluti</a:t>
          </a:r>
          <a:endParaRPr lang="es-ES" sz="1600" kern="1200"/>
        </a:p>
      </dsp:txBody>
      <dsp:txXfrm>
        <a:off x="3688936" y="961808"/>
        <a:ext cx="1634952" cy="635272"/>
      </dsp:txXfrm>
    </dsp:sp>
    <dsp:sp modelId="{BA7CF962-C15E-41C7-99F2-72D3FBFFAFFE}">
      <dsp:nvSpPr>
        <dsp:cNvPr id="0" name=""/>
        <dsp:cNvSpPr/>
      </dsp:nvSpPr>
      <dsp:spPr>
        <a:xfrm>
          <a:off x="3697783" y="1597080"/>
          <a:ext cx="1617259" cy="1062727"/>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err="1"/>
            <a:t>Netgildrur</a:t>
          </a:r>
          <a:endParaRPr lang="es-ES" sz="1600" kern="1200"/>
        </a:p>
      </dsp:txBody>
      <dsp:txXfrm>
        <a:off x="3697783" y="1597080"/>
        <a:ext cx="1617259" cy="1062727"/>
      </dsp:txXfrm>
    </dsp:sp>
    <dsp:sp modelId="{EA6FBCA8-A0C5-46FE-95AC-CAA902A6238F}">
      <dsp:nvSpPr>
        <dsp:cNvPr id="0" name=""/>
        <dsp:cNvSpPr/>
      </dsp:nvSpPr>
      <dsp:spPr>
        <a:xfrm>
          <a:off x="5550305" y="961808"/>
          <a:ext cx="1617259" cy="635272"/>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err="1"/>
            <a:t>Kafli</a:t>
          </a:r>
          <a:r>
            <a:rPr lang="en-US" sz="1600" b="1" kern="1200"/>
            <a:t> 2</a:t>
          </a:r>
        </a:p>
        <a:p>
          <a:pPr lvl="0" algn="ctr" defTabSz="711200">
            <a:lnSpc>
              <a:spcPct val="90000"/>
            </a:lnSpc>
            <a:spcBef>
              <a:spcPct val="0"/>
            </a:spcBef>
            <a:spcAft>
              <a:spcPct val="35000"/>
            </a:spcAft>
          </a:pPr>
          <a:r>
            <a:rPr lang="en-US" sz="1600" kern="1200"/>
            <a:t>2. </a:t>
          </a:r>
          <a:r>
            <a:rPr lang="en-US" sz="1600" kern="1200" err="1"/>
            <a:t>hluti</a:t>
          </a:r>
          <a:endParaRPr lang="en-US" sz="1600" kern="1200"/>
        </a:p>
      </dsp:txBody>
      <dsp:txXfrm>
        <a:off x="5550305" y="961808"/>
        <a:ext cx="1617259" cy="635272"/>
      </dsp:txXfrm>
    </dsp:sp>
    <dsp:sp modelId="{0FFAD001-D241-42ED-A1D8-8F217F1C03D0}">
      <dsp:nvSpPr>
        <dsp:cNvPr id="0" name=""/>
        <dsp:cNvSpPr/>
      </dsp:nvSpPr>
      <dsp:spPr>
        <a:xfrm>
          <a:off x="5550305" y="1597080"/>
          <a:ext cx="1617259" cy="1062727"/>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err="1"/>
            <a:t>Krísu</a:t>
          </a:r>
          <a:r>
            <a:rPr lang="en-US" sz="1600" kern="1200"/>
            <a:t> </a:t>
          </a:r>
          <a:r>
            <a:rPr lang="en-US" sz="1600" kern="1200" err="1"/>
            <a:t>stjórnun</a:t>
          </a:r>
          <a:endParaRPr lang="en-US" sz="1600" kern="1200"/>
        </a:p>
      </dsp:txBody>
      <dsp:txXfrm>
        <a:off x="5550305" y="1597080"/>
        <a:ext cx="1617259" cy="10627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01/03/2022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04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50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9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5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43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45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2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01/03/2022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talkwalker.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comments/modernComment_12B_9D8FFF2F.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2" y="316267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b="0" err="1">
                <a:solidFill>
                  <a:schemeClr val="tx1"/>
                </a:solidFill>
                <a:latin typeface="Raleway" panose="020B0604020202020204" charset="0"/>
              </a:rPr>
              <a:t>Byggðu</a:t>
            </a:r>
            <a:r>
              <a:rPr lang="en-GB" b="0">
                <a:solidFill>
                  <a:schemeClr val="tx1"/>
                </a:solidFill>
                <a:latin typeface="Raleway" panose="020B0604020202020204" charset="0"/>
              </a:rPr>
              <a:t> </a:t>
            </a:r>
            <a:r>
              <a:rPr lang="en-GB" b="0" err="1">
                <a:solidFill>
                  <a:schemeClr val="tx1"/>
                </a:solidFill>
                <a:latin typeface="Raleway" panose="020B0604020202020204" charset="0"/>
              </a:rPr>
              <a:t>upp</a:t>
            </a:r>
            <a:r>
              <a:rPr lang="en-GB" b="0">
                <a:solidFill>
                  <a:schemeClr val="tx1"/>
                </a:solidFill>
                <a:latin typeface="Raleway" panose="020B0604020202020204" charset="0"/>
              </a:rPr>
              <a:t> </a:t>
            </a:r>
            <a:r>
              <a:rPr lang="en-GB" b="0" err="1">
                <a:solidFill>
                  <a:schemeClr val="tx1"/>
                </a:solidFill>
                <a:latin typeface="Raleway" panose="020B0604020202020204" charset="0"/>
              </a:rPr>
              <a:t>orðspor</a:t>
            </a:r>
            <a:r>
              <a:rPr lang="en-GB" b="0">
                <a:solidFill>
                  <a:schemeClr val="tx1"/>
                </a:solidFill>
                <a:latin typeface="Raleway" panose="020B0604020202020204" charset="0"/>
              </a:rPr>
              <a:t> </a:t>
            </a:r>
            <a:r>
              <a:rPr lang="en-GB" b="0" err="1">
                <a:solidFill>
                  <a:schemeClr val="tx1"/>
                </a:solidFill>
                <a:latin typeface="Raleway" panose="020B0604020202020204" charset="0"/>
              </a:rPr>
              <a:t>þitt</a:t>
            </a:r>
            <a:r>
              <a:rPr lang="en-GB" b="0">
                <a:solidFill>
                  <a:schemeClr val="tx1"/>
                </a:solidFill>
                <a:latin typeface="Raleway" panose="020B0604020202020204" charset="0"/>
              </a:rPr>
              <a:t> </a:t>
            </a:r>
            <a:r>
              <a:rPr lang="en-GB" b="0" err="1">
                <a:solidFill>
                  <a:schemeClr val="tx1"/>
                </a:solidFill>
                <a:latin typeface="Raleway" panose="020B0604020202020204" charset="0"/>
              </a:rPr>
              <a:t>á</a:t>
            </a:r>
            <a:r>
              <a:rPr lang="en-GB" b="0">
                <a:solidFill>
                  <a:schemeClr val="tx1"/>
                </a:solidFill>
                <a:latin typeface="Raleway" panose="020B0604020202020204" charset="0"/>
              </a:rPr>
              <a:t> </a:t>
            </a:r>
            <a:r>
              <a:rPr lang="en-GB" b="0" err="1">
                <a:solidFill>
                  <a:schemeClr val="tx1"/>
                </a:solidFill>
                <a:latin typeface="Raleway" panose="020B0604020202020204" charset="0"/>
              </a:rPr>
              <a:t>netinu</a:t>
            </a:r>
            <a:r>
              <a:rPr lang="en-GB" b="0">
                <a:solidFill>
                  <a:schemeClr val="tx1"/>
                </a:solidFill>
                <a:latin typeface="Raleway" panose="020B0604020202020204" charset="0"/>
              </a:rPr>
              <a:t> – </a:t>
            </a:r>
            <a:br>
              <a:rPr lang="en-GB" b="0">
                <a:solidFill>
                  <a:schemeClr val="tx1"/>
                </a:solidFill>
                <a:latin typeface="Raleway" panose="020B0604020202020204" charset="0"/>
              </a:rPr>
            </a:br>
            <a:r>
              <a:rPr lang="en-US" b="0" err="1">
                <a:solidFill>
                  <a:schemeClr val="tx1"/>
                </a:solidFill>
                <a:latin typeface="Raleway" panose="020B0604020202020204" charset="0"/>
              </a:rPr>
              <a:t>Stafræn</a:t>
            </a:r>
            <a:r>
              <a:rPr lang="en-US" b="0">
                <a:solidFill>
                  <a:schemeClr val="tx1"/>
                </a:solidFill>
                <a:latin typeface="Raleway" panose="020B0604020202020204" charset="0"/>
              </a:rPr>
              <a:t> </a:t>
            </a:r>
            <a:r>
              <a:rPr lang="en-US" b="0" err="1">
                <a:solidFill>
                  <a:schemeClr val="tx1"/>
                </a:solidFill>
                <a:latin typeface="Raleway" panose="020B0604020202020204" charset="0"/>
              </a:rPr>
              <a:t>almannatengsl</a:t>
            </a:r>
            <a:endParaRPr lang="es-ES" sz="3200" b="0">
              <a:solidFill>
                <a:schemeClr val="tx1"/>
              </a:solidFill>
              <a:latin typeface="Raleway" panose="020B0604020202020204" charset="0"/>
            </a:endParaRPr>
          </a:p>
          <a:p>
            <a:pPr algn="ctr"/>
            <a:r>
              <a:rPr lang="es-ES" b="0">
                <a:solidFill>
                  <a:schemeClr val="tx1"/>
                </a:solidFill>
                <a:latin typeface="Raleway" panose="020B0003030101060003" pitchFamily="34" charset="0"/>
              </a:rPr>
              <a:t>LWL</a:t>
            </a:r>
            <a:endParaRPr lang="en-GB" b="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err="1">
                <a:solidFill>
                  <a:srgbClr val="00AE9D"/>
                </a:solidFill>
              </a:rPr>
              <a:t>Lykilatriði</a:t>
            </a:r>
            <a:r>
              <a:rPr lang="en-US" sz="1800" b="1">
                <a:solidFill>
                  <a:srgbClr val="00AE9D"/>
                </a:solidFill>
              </a:rPr>
              <a:t> </a:t>
            </a:r>
            <a:r>
              <a:rPr lang="en-US" sz="1800" b="1" err="1">
                <a:solidFill>
                  <a:srgbClr val="00AE9D"/>
                </a:solidFill>
              </a:rPr>
              <a:t>við</a:t>
            </a:r>
            <a:r>
              <a:rPr lang="en-US" sz="1800" b="1">
                <a:solidFill>
                  <a:srgbClr val="00AE9D"/>
                </a:solidFill>
              </a:rPr>
              <a:t> </a:t>
            </a:r>
            <a:r>
              <a:rPr lang="en-US" sz="1800" b="1" err="1">
                <a:solidFill>
                  <a:srgbClr val="00AE9D"/>
                </a:solidFill>
              </a:rPr>
              <a:t>stofnun</a:t>
            </a:r>
            <a:r>
              <a:rPr lang="en-US" sz="1800" b="1">
                <a:solidFill>
                  <a:srgbClr val="00AE9D"/>
                </a:solidFill>
              </a:rPr>
              <a:t> </a:t>
            </a:r>
            <a:r>
              <a:rPr lang="en-US" sz="1800" b="1" err="1">
                <a:solidFill>
                  <a:srgbClr val="00AE9D"/>
                </a:solidFill>
              </a:rPr>
              <a:t>netfyrirtækis</a:t>
            </a:r>
            <a:endParaRPr lang="en-US" sz="1800" b="1">
              <a:solidFill>
                <a:srgbClr val="00AE9D"/>
              </a:solidFill>
            </a:endParaRPr>
          </a:p>
          <a:p>
            <a:pPr marL="76200" indent="0">
              <a:buNone/>
              <a:defRPr/>
            </a:pPr>
            <a:endParaRPr lang="en-GB" altLang="es-ES" sz="1800" b="1">
              <a:solidFill>
                <a:srgbClr val="00AE9D"/>
              </a:solidFill>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Kafli</a:t>
            </a:r>
            <a:r>
              <a:rPr lang="es-ES"/>
              <a:t> 2.1</a:t>
            </a:r>
            <a:endParaRPr/>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err="1"/>
              <a:t>Fjárfestu</a:t>
            </a:r>
            <a:r>
              <a:rPr lang="es-ES" sz="1800"/>
              <a:t> í </a:t>
            </a:r>
            <a:r>
              <a:rPr lang="es-ES" sz="1800" err="1"/>
              <a:t>heimasíðu</a:t>
            </a:r>
            <a:r>
              <a:rPr lang="es-ES" sz="1800"/>
              <a:t> – </a:t>
            </a:r>
            <a:r>
              <a:rPr lang="es-ES" sz="1800" err="1"/>
              <a:t>hún</a:t>
            </a:r>
            <a:r>
              <a:rPr lang="es-ES" sz="1800"/>
              <a:t> </a:t>
            </a:r>
            <a:r>
              <a:rPr lang="es-ES" sz="1800" err="1"/>
              <a:t>er</a:t>
            </a:r>
            <a:r>
              <a:rPr lang="es-ES" sz="1800"/>
              <a:t> </a:t>
            </a:r>
            <a:r>
              <a:rPr lang="es-ES" sz="1800" err="1"/>
              <a:t>búðarglugginn</a:t>
            </a:r>
            <a:r>
              <a:rPr lang="es-ES" sz="1800"/>
              <a:t> </a:t>
            </a:r>
            <a:r>
              <a:rPr lang="es-ES" sz="1800" err="1"/>
              <a:t>þinn</a:t>
            </a:r>
            <a:r>
              <a:rPr lang="es-ES" sz="1800"/>
              <a:t>, </a:t>
            </a:r>
            <a:r>
              <a:rPr lang="es-ES" sz="1800" err="1"/>
              <a:t>svo</a:t>
            </a:r>
            <a:r>
              <a:rPr lang="es-ES" sz="1800"/>
              <a:t> </a:t>
            </a:r>
            <a:r>
              <a:rPr lang="es-ES" sz="1800" err="1"/>
              <a:t>mikilvægt</a:t>
            </a:r>
            <a:r>
              <a:rPr lang="es-ES" sz="1800"/>
              <a:t> </a:t>
            </a:r>
            <a:r>
              <a:rPr lang="es-ES" sz="1800" err="1"/>
              <a:t>er</a:t>
            </a:r>
            <a:r>
              <a:rPr lang="es-ES" sz="1800"/>
              <a:t> </a:t>
            </a:r>
            <a:r>
              <a:rPr lang="es-ES" sz="1800" err="1"/>
              <a:t>að</a:t>
            </a:r>
            <a:r>
              <a:rPr lang="es-ES" sz="1800"/>
              <a:t> </a:t>
            </a:r>
            <a:r>
              <a:rPr lang="es-ES" sz="1800" err="1"/>
              <a:t>hún</a:t>
            </a:r>
            <a:r>
              <a:rPr lang="es-ES" sz="1800"/>
              <a:t> sé </a:t>
            </a:r>
            <a:r>
              <a:rPr lang="es-ES" sz="1800" err="1"/>
              <a:t>aðlaðandi</a:t>
            </a:r>
            <a:r>
              <a:rPr lang="es-ES" sz="1800"/>
              <a:t> (</a:t>
            </a:r>
            <a:r>
              <a:rPr lang="es-ES" sz="1800" err="1"/>
              <a:t>sjá</a:t>
            </a:r>
            <a:r>
              <a:rPr lang="es-ES" sz="1800"/>
              <a:t> </a:t>
            </a:r>
            <a:r>
              <a:rPr lang="es-ES" sz="1800" err="1"/>
              <a:t>kafla</a:t>
            </a:r>
            <a:r>
              <a:rPr lang="es-ES" sz="1800"/>
              <a:t> 2)</a:t>
            </a:r>
          </a:p>
          <a:p>
            <a:pPr marL="171450" indent="-171450">
              <a:buClr>
                <a:schemeClr val="dk1"/>
              </a:buClr>
              <a:buSzPts val="1100"/>
            </a:pPr>
            <a:r>
              <a:rPr lang="es-ES" sz="1800" err="1"/>
              <a:t>Lykilatriði</a:t>
            </a:r>
            <a:r>
              <a:rPr lang="es-ES" sz="1800"/>
              <a:t> </a:t>
            </a:r>
            <a:r>
              <a:rPr lang="es-ES" sz="1800" err="1"/>
              <a:t>er</a:t>
            </a:r>
            <a:r>
              <a:rPr lang="es-ES" sz="1800"/>
              <a:t> </a:t>
            </a:r>
            <a:r>
              <a:rPr lang="es-ES" sz="1800" err="1"/>
              <a:t>að</a:t>
            </a:r>
            <a:r>
              <a:rPr lang="es-ES" sz="1800"/>
              <a:t> </a:t>
            </a:r>
            <a:r>
              <a:rPr lang="es-ES" sz="1800" err="1"/>
              <a:t>hafa</a:t>
            </a:r>
            <a:r>
              <a:rPr lang="es-ES" sz="1800"/>
              <a:t> </a:t>
            </a:r>
            <a:r>
              <a:rPr lang="es-ES" sz="1800" err="1"/>
              <a:t>ástríðu</a:t>
            </a:r>
            <a:r>
              <a:rPr lang="es-ES" sz="1800"/>
              <a:t> </a:t>
            </a:r>
            <a:r>
              <a:rPr lang="es-ES" sz="1800" err="1"/>
              <a:t>fyrir</a:t>
            </a:r>
            <a:r>
              <a:rPr lang="es-ES" sz="1800"/>
              <a:t> </a:t>
            </a:r>
            <a:r>
              <a:rPr lang="es-ES" sz="1800" err="1"/>
              <a:t>fyrirtækinu</a:t>
            </a:r>
            <a:r>
              <a:rPr lang="es-ES" sz="1800"/>
              <a:t> </a:t>
            </a:r>
            <a:r>
              <a:rPr lang="es-ES" sz="1800" err="1"/>
              <a:t>þínu</a:t>
            </a:r>
            <a:r>
              <a:rPr lang="es-ES" sz="1800"/>
              <a:t> en </a:t>
            </a:r>
            <a:r>
              <a:rPr lang="es-ES" sz="1800" err="1"/>
              <a:t>mikilvægt</a:t>
            </a:r>
            <a:r>
              <a:rPr lang="es-ES" sz="1800"/>
              <a:t> </a:t>
            </a:r>
            <a:r>
              <a:rPr lang="es-ES" sz="1800" err="1"/>
              <a:t>er</a:t>
            </a:r>
            <a:r>
              <a:rPr lang="es-ES" sz="1800"/>
              <a:t> </a:t>
            </a:r>
            <a:r>
              <a:rPr lang="es-ES" sz="1800" err="1"/>
              <a:t>að</a:t>
            </a:r>
            <a:r>
              <a:rPr lang="es-ES" sz="1800"/>
              <a:t> </a:t>
            </a:r>
            <a:r>
              <a:rPr lang="es-ES" sz="1800" err="1"/>
              <a:t>leita</a:t>
            </a:r>
            <a:r>
              <a:rPr lang="es-ES" sz="1800"/>
              <a:t> </a:t>
            </a:r>
            <a:r>
              <a:rPr lang="es-ES" sz="1800" err="1"/>
              <a:t>utanaðkomandi</a:t>
            </a:r>
            <a:r>
              <a:rPr lang="es-ES" sz="1800"/>
              <a:t> </a:t>
            </a:r>
            <a:r>
              <a:rPr lang="es-ES" sz="1800" err="1"/>
              <a:t>aðstoðar</a:t>
            </a:r>
            <a:r>
              <a:rPr lang="es-ES" sz="1800"/>
              <a:t> </a:t>
            </a:r>
            <a:r>
              <a:rPr lang="es-ES" sz="1800" err="1"/>
              <a:t>fyrir</a:t>
            </a:r>
            <a:r>
              <a:rPr lang="es-ES" sz="1800"/>
              <a:t> suma </a:t>
            </a:r>
            <a:r>
              <a:rPr lang="es-ES" sz="1800" err="1"/>
              <a:t>stafræna</a:t>
            </a:r>
            <a:r>
              <a:rPr lang="es-ES" sz="1800"/>
              <a:t> </a:t>
            </a:r>
            <a:r>
              <a:rPr lang="es-ES" sz="1800" err="1"/>
              <a:t>þætti</a:t>
            </a:r>
            <a:r>
              <a:rPr lang="es-ES" sz="1800"/>
              <a:t> </a:t>
            </a:r>
            <a:r>
              <a:rPr lang="es-ES" sz="1800" err="1"/>
              <a:t>ef</a:t>
            </a:r>
            <a:r>
              <a:rPr lang="es-ES" sz="1800"/>
              <a:t> </a:t>
            </a:r>
            <a:r>
              <a:rPr lang="es-ES" sz="1800" err="1"/>
              <a:t>þörf</a:t>
            </a:r>
            <a:r>
              <a:rPr lang="es-ES" sz="1800"/>
              <a:t> </a:t>
            </a:r>
            <a:r>
              <a:rPr lang="es-ES" sz="1800" err="1"/>
              <a:t>krefur</a:t>
            </a:r>
            <a:r>
              <a:rPr lang="es-ES" sz="1800"/>
              <a:t>, </a:t>
            </a:r>
            <a:r>
              <a:rPr lang="es-ES" sz="1800" err="1"/>
              <a:t>t.d</a:t>
            </a:r>
            <a:r>
              <a:rPr lang="es-ES" sz="1800"/>
              <a:t>. </a:t>
            </a:r>
            <a:r>
              <a:rPr lang="es-ES" sz="1800" err="1"/>
              <a:t>leitarvélabestun</a:t>
            </a:r>
            <a:endParaRPr lang="es-ES" sz="1800"/>
          </a:p>
          <a:p>
            <a:pPr marL="171450" indent="-171450">
              <a:buClr>
                <a:schemeClr val="dk1"/>
              </a:buClr>
              <a:buSzPts val="1100"/>
            </a:pPr>
            <a:r>
              <a:rPr lang="es-ES" sz="1800" err="1"/>
              <a:t>Öryggi</a:t>
            </a:r>
            <a:r>
              <a:rPr lang="es-ES" sz="1800"/>
              <a:t>, </a:t>
            </a:r>
            <a:r>
              <a:rPr lang="es-ES" sz="1800" err="1"/>
              <a:t>öryggi</a:t>
            </a:r>
            <a:r>
              <a:rPr lang="es-ES" sz="1800"/>
              <a:t> </a:t>
            </a:r>
            <a:r>
              <a:rPr lang="es-ES" sz="1800" err="1"/>
              <a:t>og</a:t>
            </a:r>
            <a:r>
              <a:rPr lang="es-ES" sz="1800"/>
              <a:t> </a:t>
            </a:r>
            <a:r>
              <a:rPr lang="es-ES" sz="1800" err="1"/>
              <a:t>öryggi</a:t>
            </a:r>
            <a:r>
              <a:rPr lang="es-ES" sz="1800"/>
              <a:t>! </a:t>
            </a:r>
            <a:r>
              <a:rPr lang="es-ES" sz="1800" err="1"/>
              <a:t>Allar</a:t>
            </a:r>
            <a:r>
              <a:rPr lang="es-ES" sz="1800"/>
              <a:t> </a:t>
            </a:r>
            <a:r>
              <a:rPr lang="es-ES" sz="1800" err="1"/>
              <a:t>reglur</a:t>
            </a:r>
            <a:r>
              <a:rPr lang="es-ES" sz="1800"/>
              <a:t> </a:t>
            </a:r>
            <a:r>
              <a:rPr lang="es-ES" sz="1800" err="1"/>
              <a:t>og</a:t>
            </a:r>
            <a:r>
              <a:rPr lang="es-ES" sz="1800"/>
              <a:t> </a:t>
            </a:r>
            <a:r>
              <a:rPr lang="es-ES" sz="1800" err="1"/>
              <a:t>kerfi</a:t>
            </a:r>
            <a:r>
              <a:rPr lang="es-ES" sz="1800"/>
              <a:t> </a:t>
            </a:r>
            <a:r>
              <a:rPr lang="es-ES" sz="1800" err="1"/>
              <a:t>skulu</a:t>
            </a:r>
            <a:r>
              <a:rPr lang="es-ES" sz="1800"/>
              <a:t> vera </a:t>
            </a:r>
            <a:r>
              <a:rPr lang="es-ES" sz="1800" err="1"/>
              <a:t>til</a:t>
            </a:r>
            <a:r>
              <a:rPr lang="es-ES" sz="1800"/>
              <a:t> </a:t>
            </a:r>
            <a:r>
              <a:rPr lang="es-ES" sz="1800" err="1"/>
              <a:t>staðar</a:t>
            </a:r>
            <a:r>
              <a:rPr lang="es-ES" sz="1800"/>
              <a:t> </a:t>
            </a:r>
            <a:r>
              <a:rPr lang="es-ES" sz="1800" err="1"/>
              <a:t>fyrir</a:t>
            </a:r>
            <a:r>
              <a:rPr lang="es-ES" sz="1800"/>
              <a:t> </a:t>
            </a:r>
            <a:r>
              <a:rPr lang="es-ES" sz="1800" err="1"/>
              <a:t>viðskiptavini</a:t>
            </a:r>
            <a:r>
              <a:rPr lang="es-ES" sz="1800"/>
              <a:t> (</a:t>
            </a:r>
            <a:r>
              <a:rPr lang="es-ES" sz="1800" err="1"/>
              <a:t>sjá</a:t>
            </a:r>
            <a:r>
              <a:rPr lang="es-ES" sz="1800"/>
              <a:t> </a:t>
            </a:r>
            <a:r>
              <a:rPr lang="es-ES" sz="1800" err="1"/>
              <a:t>kafla</a:t>
            </a:r>
            <a:r>
              <a:rPr lang="es-ES" sz="1800"/>
              <a:t> 5 </a:t>
            </a:r>
            <a:r>
              <a:rPr lang="es-ES" sz="1800" err="1"/>
              <a:t>og</a:t>
            </a:r>
            <a:r>
              <a:rPr lang="es-ES" sz="1800"/>
              <a:t> 10)</a:t>
            </a:r>
            <a:endParaRPr lang="es-ES" sz="1400"/>
          </a:p>
          <a:p>
            <a:pPr marL="0" indent="0">
              <a:buClr>
                <a:schemeClr val="dk1"/>
              </a:buClr>
              <a:buSzPts val="1100"/>
              <a:buFont typeface="Arial"/>
              <a:buNone/>
            </a:pPr>
            <a:endParaRPr lang="es-ES" sz="1200"/>
          </a:p>
          <a:p>
            <a:pPr marL="0" indent="0">
              <a:buFont typeface="Karla"/>
              <a:buNone/>
            </a:pPr>
            <a:endParaRPr lang="es-ES" sz="1200"/>
          </a:p>
        </p:txBody>
      </p:sp>
    </p:spTree>
    <p:extLst>
      <p:ext uri="{BB962C8B-B14F-4D97-AF65-F5344CB8AC3E}">
        <p14:creationId xmlns:p14="http://schemas.microsoft.com/office/powerpoint/2010/main" val="363839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err="1">
                <a:solidFill>
                  <a:srgbClr val="00AE9D"/>
                </a:solidFill>
              </a:rPr>
              <a:t>Krísustjórnun</a:t>
            </a:r>
            <a:r>
              <a:rPr lang="en-US" sz="1800" b="1">
                <a:solidFill>
                  <a:srgbClr val="00AE9D"/>
                </a:solidFill>
              </a:rPr>
              <a:t> - </a:t>
            </a:r>
            <a:r>
              <a:rPr lang="en-US" sz="1800" b="1" err="1">
                <a:solidFill>
                  <a:srgbClr val="00AE9D"/>
                </a:solidFill>
              </a:rPr>
              <a:t>inngangur</a:t>
            </a: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Kafli</a:t>
            </a:r>
            <a:r>
              <a:rPr lang="es-ES"/>
              <a:t> 2.2</a:t>
            </a:r>
            <a:endParaRPr/>
          </a:p>
        </p:txBody>
      </p:sp>
      <p:sp>
        <p:nvSpPr>
          <p:cNvPr id="4" name="Google Shape;102;p12"/>
          <p:cNvSpPr txBox="1">
            <a:spLocks/>
          </p:cNvSpPr>
          <p:nvPr/>
        </p:nvSpPr>
        <p:spPr>
          <a:xfrm>
            <a:off x="107282" y="1288785"/>
            <a:ext cx="8775461" cy="7753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s-ES" sz="1600" err="1"/>
              <a:t>Hvaða</a:t>
            </a:r>
            <a:r>
              <a:rPr lang="es-ES" sz="1600"/>
              <a:t> </a:t>
            </a:r>
            <a:r>
              <a:rPr lang="es-ES" sz="1600" err="1"/>
              <a:t>krísur</a:t>
            </a:r>
            <a:r>
              <a:rPr lang="es-ES" sz="1600"/>
              <a:t> </a:t>
            </a:r>
            <a:r>
              <a:rPr lang="es-ES" sz="1600" err="1"/>
              <a:t>eru</a:t>
            </a:r>
            <a:r>
              <a:rPr lang="es-ES" sz="1600"/>
              <a:t> </a:t>
            </a:r>
            <a:r>
              <a:rPr lang="es-ES" sz="1600" err="1"/>
              <a:t>hugsanlegar</a:t>
            </a:r>
            <a:r>
              <a:rPr lang="es-ES" sz="1600"/>
              <a:t> </a:t>
            </a:r>
            <a:r>
              <a:rPr lang="es-ES" sz="1600" err="1"/>
              <a:t>fyrir</a:t>
            </a:r>
            <a:r>
              <a:rPr lang="es-ES" sz="1600"/>
              <a:t> </a:t>
            </a:r>
            <a:r>
              <a:rPr lang="es-ES" sz="1600" err="1"/>
              <a:t>stafræn</a:t>
            </a:r>
            <a:r>
              <a:rPr lang="es-ES" sz="1600"/>
              <a:t> </a:t>
            </a:r>
            <a:r>
              <a:rPr lang="es-ES" sz="1600" err="1"/>
              <a:t>fyrirtæki</a:t>
            </a:r>
            <a:r>
              <a:rPr lang="es-ES" sz="1600"/>
              <a:t>?</a:t>
            </a:r>
          </a:p>
          <a:p>
            <a:pPr marL="0" indent="0">
              <a:buClr>
                <a:schemeClr val="dk1"/>
              </a:buClr>
              <a:buSzPts val="1100"/>
              <a:buFont typeface="Arial"/>
              <a:buNone/>
            </a:pPr>
            <a:endParaRPr lang="es-ES" sz="1200"/>
          </a:p>
          <a:p>
            <a:pPr marL="0" indent="0">
              <a:buFont typeface="Karla"/>
              <a:buNone/>
            </a:pPr>
            <a:endParaRPr lang="es-ES" sz="1200"/>
          </a:p>
        </p:txBody>
      </p:sp>
      <p:graphicFrame>
        <p:nvGraphicFramePr>
          <p:cNvPr id="2" name="Table 2">
            <a:extLst>
              <a:ext uri="{FF2B5EF4-FFF2-40B4-BE49-F238E27FC236}">
                <a16:creationId xmlns:a16="http://schemas.microsoft.com/office/drawing/2014/main" id="{D1865B05-9131-4A1A-B6FF-A5545D0D5512}"/>
              </a:ext>
            </a:extLst>
          </p:cNvPr>
          <p:cNvGraphicFramePr>
            <a:graphicFrameLocks noGrp="1"/>
          </p:cNvGraphicFramePr>
          <p:nvPr>
            <p:extLst>
              <p:ext uri="{D42A27DB-BD31-4B8C-83A1-F6EECF244321}">
                <p14:modId xmlns:p14="http://schemas.microsoft.com/office/powerpoint/2010/main" val="1128204570"/>
              </p:ext>
            </p:extLst>
          </p:nvPr>
        </p:nvGraphicFramePr>
        <p:xfrm>
          <a:off x="428872" y="1899823"/>
          <a:ext cx="8286255" cy="2452096"/>
        </p:xfrm>
        <a:graphic>
          <a:graphicData uri="http://schemas.openxmlformats.org/drawingml/2006/table">
            <a:tbl>
              <a:tblPr firstRow="1" bandRow="1">
                <a:tableStyleId>{08FB837D-C827-4EFA-A057-4D05807E0F7C}</a:tableStyleId>
              </a:tblPr>
              <a:tblGrid>
                <a:gridCol w="1622643">
                  <a:extLst>
                    <a:ext uri="{9D8B030D-6E8A-4147-A177-3AD203B41FA5}">
                      <a16:colId xmlns:a16="http://schemas.microsoft.com/office/drawing/2014/main" val="2604081703"/>
                    </a:ext>
                  </a:extLst>
                </a:gridCol>
                <a:gridCol w="3145773">
                  <a:extLst>
                    <a:ext uri="{9D8B030D-6E8A-4147-A177-3AD203B41FA5}">
                      <a16:colId xmlns:a16="http://schemas.microsoft.com/office/drawing/2014/main" val="3869450588"/>
                    </a:ext>
                  </a:extLst>
                </a:gridCol>
                <a:gridCol w="3517839">
                  <a:extLst>
                    <a:ext uri="{9D8B030D-6E8A-4147-A177-3AD203B41FA5}">
                      <a16:colId xmlns:a16="http://schemas.microsoft.com/office/drawing/2014/main" val="1850006991"/>
                    </a:ext>
                  </a:extLst>
                </a:gridCol>
              </a:tblGrid>
              <a:tr h="470896">
                <a:tc>
                  <a:txBody>
                    <a:bodyPr/>
                    <a:lstStyle/>
                    <a:p>
                      <a:r>
                        <a:rPr lang="en-US" err="1"/>
                        <a:t>Krísur</a:t>
                      </a:r>
                      <a:endParaRPr lang="en-IE"/>
                    </a:p>
                  </a:txBody>
                  <a:tcPr/>
                </a:tc>
                <a:tc>
                  <a:txBody>
                    <a:bodyPr/>
                    <a:lstStyle/>
                    <a:p>
                      <a:r>
                        <a:rPr lang="en-US" err="1"/>
                        <a:t>Áhrif</a:t>
                      </a:r>
                      <a:endParaRPr lang="en-IE"/>
                    </a:p>
                  </a:txBody>
                  <a:tcPr/>
                </a:tc>
                <a:tc>
                  <a:txBody>
                    <a:bodyPr/>
                    <a:lstStyle/>
                    <a:p>
                      <a:r>
                        <a:rPr lang="en-US" err="1"/>
                        <a:t>Forvarnir</a:t>
                      </a:r>
                      <a:r>
                        <a:rPr lang="en-US"/>
                        <a:t> (</a:t>
                      </a:r>
                      <a:r>
                        <a:rPr lang="en-US" err="1"/>
                        <a:t>áhættustjórnun</a:t>
                      </a:r>
                      <a:r>
                        <a:rPr lang="en-US"/>
                        <a:t>)</a:t>
                      </a:r>
                      <a:endParaRPr lang="en-IE"/>
                    </a:p>
                  </a:txBody>
                  <a:tcPr/>
                </a:tc>
                <a:extLst>
                  <a:ext uri="{0D108BD9-81ED-4DB2-BD59-A6C34878D82A}">
                    <a16:rowId xmlns:a16="http://schemas.microsoft.com/office/drawing/2014/main" val="3139262535"/>
                  </a:ext>
                </a:extLst>
              </a:tr>
              <a:tr h="657964">
                <a:tc>
                  <a:txBody>
                    <a:bodyPr/>
                    <a:lstStyle/>
                    <a:p>
                      <a:r>
                        <a:rPr lang="en-US" err="1"/>
                        <a:t>Tæknilegar</a:t>
                      </a:r>
                      <a:endParaRPr lang="en-IE"/>
                    </a:p>
                  </a:txBody>
                  <a:tcPr/>
                </a:tc>
                <a:tc>
                  <a:txBody>
                    <a:bodyPr/>
                    <a:lstStyle/>
                    <a:p>
                      <a:r>
                        <a:rPr lang="en-US" err="1"/>
                        <a:t>Bilun</a:t>
                      </a:r>
                      <a:r>
                        <a:rPr lang="en-US"/>
                        <a:t> </a:t>
                      </a:r>
                      <a:r>
                        <a:rPr lang="en-US" err="1"/>
                        <a:t>vefsíðu</a:t>
                      </a:r>
                      <a:endParaRPr lang="en-US"/>
                    </a:p>
                    <a:p>
                      <a:r>
                        <a:rPr lang="en-US" err="1"/>
                        <a:t>Gagnatap</a:t>
                      </a:r>
                      <a:endParaRPr lang="en-US"/>
                    </a:p>
                    <a:p>
                      <a:r>
                        <a:rPr lang="en-US" err="1"/>
                        <a:t>Tölvuhakk</a:t>
                      </a:r>
                      <a:endParaRPr lang="en-IE"/>
                    </a:p>
                  </a:txBody>
                  <a:tcPr/>
                </a:tc>
                <a:tc>
                  <a:txBody>
                    <a:bodyPr/>
                    <a:lstStyle/>
                    <a:p>
                      <a:r>
                        <a:rPr lang="en-US" err="1"/>
                        <a:t>Stöðug</a:t>
                      </a:r>
                      <a:r>
                        <a:rPr lang="en-US"/>
                        <a:t> </a:t>
                      </a:r>
                      <a:r>
                        <a:rPr lang="en-US" err="1"/>
                        <a:t>endurskoðun</a:t>
                      </a:r>
                      <a:r>
                        <a:rPr lang="en-US"/>
                        <a:t> á </a:t>
                      </a:r>
                      <a:r>
                        <a:rPr lang="en-US" err="1"/>
                        <a:t>stafrænu</a:t>
                      </a:r>
                      <a:r>
                        <a:rPr lang="en-US"/>
                        <a:t> </a:t>
                      </a:r>
                      <a:r>
                        <a:rPr lang="en-US" err="1"/>
                        <a:t>öryggi</a:t>
                      </a:r>
                      <a:endParaRPr lang="en-IE"/>
                    </a:p>
                  </a:txBody>
                  <a:tcPr/>
                </a:tc>
                <a:extLst>
                  <a:ext uri="{0D108BD9-81ED-4DB2-BD59-A6C34878D82A}">
                    <a16:rowId xmlns:a16="http://schemas.microsoft.com/office/drawing/2014/main" val="942773229"/>
                  </a:ext>
                </a:extLst>
              </a:tr>
              <a:tr h="470896">
                <a:tc>
                  <a:txBody>
                    <a:bodyPr/>
                    <a:lstStyle/>
                    <a:p>
                      <a:r>
                        <a:rPr lang="en-US" err="1"/>
                        <a:t>Lagalegar</a:t>
                      </a:r>
                      <a:endParaRPr lang="en-IE"/>
                    </a:p>
                  </a:txBody>
                  <a:tcPr/>
                </a:tc>
                <a:tc>
                  <a:txBody>
                    <a:bodyPr/>
                    <a:lstStyle/>
                    <a:p>
                      <a:r>
                        <a:rPr lang="en-US" err="1"/>
                        <a:t>Gagnavernd</a:t>
                      </a:r>
                      <a:r>
                        <a:rPr lang="en-US"/>
                        <a:t> (GDPR), </a:t>
                      </a:r>
                      <a:r>
                        <a:rPr lang="en-US" err="1"/>
                        <a:t>höfundarréttar</a:t>
                      </a:r>
                      <a:r>
                        <a:rPr lang="en-US"/>
                        <a:t>- </a:t>
                      </a:r>
                      <a:r>
                        <a:rPr lang="en-US" err="1"/>
                        <a:t>og</a:t>
                      </a:r>
                      <a:r>
                        <a:rPr lang="en-US"/>
                        <a:t> </a:t>
                      </a:r>
                      <a:r>
                        <a:rPr lang="en-US" err="1"/>
                        <a:t>persónuverndarmál</a:t>
                      </a:r>
                      <a:endParaRPr lang="en-IE"/>
                    </a:p>
                  </a:txBody>
                  <a:tcPr/>
                </a:tc>
                <a:tc>
                  <a:txBody>
                    <a:bodyPr/>
                    <a:lstStyle/>
                    <a:p>
                      <a:r>
                        <a:rPr lang="en-US" err="1"/>
                        <a:t>Tryggja</a:t>
                      </a:r>
                      <a:r>
                        <a:rPr lang="en-US"/>
                        <a:t> </a:t>
                      </a:r>
                      <a:r>
                        <a:rPr lang="en-US" err="1"/>
                        <a:t>að</a:t>
                      </a:r>
                      <a:r>
                        <a:rPr lang="en-US"/>
                        <a:t> </a:t>
                      </a:r>
                      <a:r>
                        <a:rPr lang="en-US" err="1"/>
                        <a:t>viðeigandi</a:t>
                      </a:r>
                      <a:r>
                        <a:rPr lang="en-US"/>
                        <a:t> </a:t>
                      </a:r>
                      <a:r>
                        <a:rPr lang="en-US" err="1"/>
                        <a:t>lögum</a:t>
                      </a:r>
                      <a:r>
                        <a:rPr lang="en-US"/>
                        <a:t> </a:t>
                      </a:r>
                      <a:r>
                        <a:rPr lang="en-US" err="1"/>
                        <a:t>sé</a:t>
                      </a:r>
                      <a:r>
                        <a:rPr lang="en-US"/>
                        <a:t> </a:t>
                      </a:r>
                      <a:r>
                        <a:rPr lang="en-US" err="1"/>
                        <a:t>fylgt</a:t>
                      </a:r>
                      <a:endParaRPr lang="en-IE"/>
                    </a:p>
                  </a:txBody>
                  <a:tcPr/>
                </a:tc>
                <a:extLst>
                  <a:ext uri="{0D108BD9-81ED-4DB2-BD59-A6C34878D82A}">
                    <a16:rowId xmlns:a16="http://schemas.microsoft.com/office/drawing/2014/main" val="4060545774"/>
                  </a:ext>
                </a:extLst>
              </a:tr>
              <a:tr h="470896">
                <a:tc>
                  <a:txBody>
                    <a:bodyPr/>
                    <a:lstStyle/>
                    <a:p>
                      <a:r>
                        <a:rPr lang="en-US" err="1"/>
                        <a:t>Almannatengsl</a:t>
                      </a:r>
                      <a:endParaRPr lang="en-IE"/>
                    </a:p>
                  </a:txBody>
                  <a:tcPr/>
                </a:tc>
                <a:tc>
                  <a:txBody>
                    <a:bodyPr/>
                    <a:lstStyle/>
                    <a:p>
                      <a:r>
                        <a:rPr lang="en-US" err="1"/>
                        <a:t>Neikvætt</a:t>
                      </a:r>
                      <a:r>
                        <a:rPr lang="en-US"/>
                        <a:t> </a:t>
                      </a:r>
                      <a:r>
                        <a:rPr lang="en-US" err="1"/>
                        <a:t>umtal</a:t>
                      </a:r>
                      <a:r>
                        <a:rPr lang="en-US"/>
                        <a:t> – </a:t>
                      </a:r>
                      <a:r>
                        <a:rPr lang="en-US" err="1"/>
                        <a:t>sölutap</a:t>
                      </a:r>
                      <a:r>
                        <a:rPr lang="en-US"/>
                        <a:t>, tap </a:t>
                      </a:r>
                      <a:r>
                        <a:rPr lang="en-US" err="1"/>
                        <a:t>viðskiptavina</a:t>
                      </a:r>
                      <a:endParaRPr lang="en-IE"/>
                    </a:p>
                  </a:txBody>
                  <a:tcPr/>
                </a:tc>
                <a:tc>
                  <a:txBody>
                    <a:bodyPr/>
                    <a:lstStyle/>
                    <a:p>
                      <a:r>
                        <a:rPr lang="en-US" err="1"/>
                        <a:t>Búðu</a:t>
                      </a:r>
                      <a:r>
                        <a:rPr lang="en-US"/>
                        <a:t> </a:t>
                      </a:r>
                      <a:r>
                        <a:rPr lang="en-US" err="1"/>
                        <a:t>til</a:t>
                      </a:r>
                      <a:r>
                        <a:rPr lang="en-US"/>
                        <a:t> </a:t>
                      </a:r>
                      <a:r>
                        <a:rPr lang="en-US" err="1"/>
                        <a:t>þína</a:t>
                      </a:r>
                      <a:r>
                        <a:rPr lang="en-US"/>
                        <a:t> </a:t>
                      </a:r>
                      <a:r>
                        <a:rPr lang="en-US" err="1"/>
                        <a:t>eigin</a:t>
                      </a:r>
                      <a:r>
                        <a:rPr lang="en-US"/>
                        <a:t> </a:t>
                      </a:r>
                      <a:r>
                        <a:rPr lang="en-US" err="1"/>
                        <a:t>stefnu</a:t>
                      </a:r>
                      <a:r>
                        <a:rPr lang="en-US"/>
                        <a:t> um </a:t>
                      </a:r>
                      <a:r>
                        <a:rPr lang="en-US" err="1"/>
                        <a:t>orðsporsstjórnun</a:t>
                      </a:r>
                      <a:r>
                        <a:rPr lang="en-US"/>
                        <a:t> </a:t>
                      </a:r>
                      <a:r>
                        <a:rPr lang="en-US" err="1"/>
                        <a:t>á</a:t>
                      </a:r>
                      <a:r>
                        <a:rPr lang="en-US"/>
                        <a:t> </a:t>
                      </a:r>
                      <a:r>
                        <a:rPr lang="en-US" err="1"/>
                        <a:t>netinu</a:t>
                      </a:r>
                      <a:r>
                        <a:rPr lang="en-US"/>
                        <a:t> (</a:t>
                      </a:r>
                      <a:r>
                        <a:rPr lang="en-US" err="1"/>
                        <a:t>kafli</a:t>
                      </a:r>
                      <a:r>
                        <a:rPr lang="en-US"/>
                        <a:t> 1.1) </a:t>
                      </a:r>
                      <a:r>
                        <a:rPr lang="en-US" err="1"/>
                        <a:t>og</a:t>
                      </a:r>
                      <a:r>
                        <a:rPr lang="en-US"/>
                        <a:t> </a:t>
                      </a:r>
                      <a:r>
                        <a:rPr lang="en-US" err="1"/>
                        <a:t>endurskoðaðu</a:t>
                      </a:r>
                      <a:r>
                        <a:rPr lang="en-US"/>
                        <a:t> </a:t>
                      </a:r>
                      <a:r>
                        <a:rPr lang="en-US" err="1"/>
                        <a:t>hana</a:t>
                      </a:r>
                      <a:r>
                        <a:rPr lang="en-US"/>
                        <a:t> </a:t>
                      </a:r>
                      <a:r>
                        <a:rPr lang="en-US" err="1"/>
                        <a:t>reglulega</a:t>
                      </a:r>
                      <a:endParaRPr lang="en-IE"/>
                    </a:p>
                  </a:txBody>
                  <a:tcPr/>
                </a:tc>
                <a:extLst>
                  <a:ext uri="{0D108BD9-81ED-4DB2-BD59-A6C34878D82A}">
                    <a16:rowId xmlns:a16="http://schemas.microsoft.com/office/drawing/2014/main" val="2337780727"/>
                  </a:ext>
                </a:extLst>
              </a:tr>
            </a:tbl>
          </a:graphicData>
        </a:graphic>
      </p:graphicFrame>
    </p:spTree>
    <p:extLst>
      <p:ext uri="{BB962C8B-B14F-4D97-AF65-F5344CB8AC3E}">
        <p14:creationId xmlns:p14="http://schemas.microsoft.com/office/powerpoint/2010/main" val="21070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517828" y="2105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KRÍSU ÁÆTLUN</a:t>
            </a:r>
          </a:p>
          <a:p>
            <a:pPr marL="0" lvl="0" indent="0" algn="ctr" rtl="0">
              <a:spcBef>
                <a:spcPts val="0"/>
              </a:spcBef>
              <a:spcAft>
                <a:spcPts val="0"/>
              </a:spcAft>
              <a:buNone/>
            </a:pPr>
            <a:r>
              <a:rPr lang="en-US">
                <a:solidFill>
                  <a:srgbClr val="FFFFFF"/>
                </a:solidFill>
                <a:latin typeface="Karla"/>
                <a:ea typeface="Karla"/>
                <a:cs typeface="Karla"/>
                <a:sym typeface="Karla"/>
              </a:rPr>
              <a:t>Vertu </a:t>
            </a:r>
            <a:r>
              <a:rPr lang="en-US" err="1">
                <a:solidFill>
                  <a:srgbClr val="FFFFFF"/>
                </a:solidFill>
                <a:latin typeface="Karla"/>
                <a:ea typeface="Karla"/>
                <a:cs typeface="Karla"/>
                <a:sym typeface="Karla"/>
              </a:rPr>
              <a:t>með</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áætlun</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tilbúnar</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yfirlýsingar</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og</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jákvæða</a:t>
            </a:r>
            <a:r>
              <a:rPr lang="en-US">
                <a:solidFill>
                  <a:srgbClr val="FFFFFF"/>
                </a:solidFill>
                <a:latin typeface="Karla"/>
                <a:ea typeface="Karla"/>
                <a:cs typeface="Karla"/>
                <a:sym typeface="Karla"/>
              </a:rPr>
              <a:t> </a:t>
            </a:r>
            <a:r>
              <a:rPr lang="en-US" err="1">
                <a:solidFill>
                  <a:srgbClr val="FFFFFF"/>
                </a:solidFill>
                <a:latin typeface="Karla"/>
                <a:ea typeface="Karla"/>
                <a:cs typeface="Karla"/>
                <a:sym typeface="Karla"/>
              </a:rPr>
              <a:t>eftirfylgni</a:t>
            </a:r>
            <a:r>
              <a:rPr lang="en-US">
                <a:solidFill>
                  <a:srgbClr val="FFFFFF"/>
                </a:solidFill>
                <a:latin typeface="Karla"/>
                <a:ea typeface="Karla"/>
                <a:cs typeface="Karla"/>
                <a:sym typeface="Karla"/>
              </a:rPr>
              <a:t> </a:t>
            </a:r>
            <a:endParaRPr>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282388" y="455760"/>
            <a:ext cx="8861612" cy="156223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a:solidFill>
                <a:srgbClr val="00AE9D"/>
              </a:solidFill>
            </a:endParaRPr>
          </a:p>
          <a:p>
            <a:pPr marL="0" lvl="0" indent="0" algn="l" rtl="0">
              <a:spcBef>
                <a:spcPts val="600"/>
              </a:spcBef>
              <a:spcAft>
                <a:spcPts val="0"/>
              </a:spcAft>
              <a:buNone/>
            </a:pPr>
            <a:r>
              <a:rPr lang="en-US" sz="2400" b="1" err="1">
                <a:solidFill>
                  <a:srgbClr val="00AE9D"/>
                </a:solidFill>
              </a:rPr>
              <a:t>Krísustjórnun</a:t>
            </a:r>
            <a:r>
              <a:rPr lang="en-US" sz="2400" b="1">
                <a:solidFill>
                  <a:srgbClr val="00AE9D"/>
                </a:solidFill>
              </a:rPr>
              <a:t> – </a:t>
            </a:r>
            <a:r>
              <a:rPr lang="en-US" sz="2400" b="1" err="1">
                <a:solidFill>
                  <a:srgbClr val="00AE9D"/>
                </a:solidFill>
              </a:rPr>
              <a:t>Almannatengsl</a:t>
            </a:r>
            <a:endParaRPr lang="en-US" sz="1800"/>
          </a:p>
          <a:p>
            <a:pPr marL="0" lvl="0" indent="0" algn="l" rtl="0">
              <a:spcBef>
                <a:spcPts val="600"/>
              </a:spcBef>
              <a:spcAft>
                <a:spcPts val="0"/>
              </a:spcAft>
              <a:buNone/>
            </a:pPr>
            <a:r>
              <a:rPr lang="en-US" err="1"/>
              <a:t>Hvað</a:t>
            </a:r>
            <a:r>
              <a:rPr lang="en-US"/>
              <a:t> á </a:t>
            </a:r>
            <a:r>
              <a:rPr lang="en-US" err="1"/>
              <a:t>að</a:t>
            </a:r>
            <a:r>
              <a:rPr lang="en-US"/>
              <a:t> </a:t>
            </a:r>
            <a:r>
              <a:rPr lang="en-US" err="1"/>
              <a:t>gera</a:t>
            </a:r>
            <a:r>
              <a:rPr lang="en-US"/>
              <a:t> (</a:t>
            </a:r>
            <a:r>
              <a:rPr lang="en-US" err="1"/>
              <a:t>og</a:t>
            </a:r>
            <a:r>
              <a:rPr lang="en-US"/>
              <a:t> </a:t>
            </a:r>
            <a:r>
              <a:rPr lang="en-US" err="1"/>
              <a:t>hvað</a:t>
            </a:r>
            <a:r>
              <a:rPr lang="en-US"/>
              <a:t> ekki!)</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Kafli</a:t>
            </a:r>
            <a:r>
              <a:rPr lang="en-GB"/>
              <a:t> 2.2</a:t>
            </a:r>
          </a:p>
        </p:txBody>
      </p:sp>
      <p:sp>
        <p:nvSpPr>
          <p:cNvPr id="5" name="Google Shape;197;p22"/>
          <p:cNvSpPr/>
          <p:nvPr/>
        </p:nvSpPr>
        <p:spPr>
          <a:xfrm>
            <a:off x="2209339" y="1950209"/>
            <a:ext cx="2743549"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VERIÐ VAKANDI</a:t>
            </a:r>
          </a:p>
          <a:p>
            <a:pPr algn="ctr">
              <a:lnSpc>
                <a:spcPts val="1400"/>
              </a:lnSpc>
            </a:pPr>
            <a:r>
              <a:rPr lang="en-IE" err="1">
                <a:solidFill>
                  <a:srgbClr val="FFFFFF"/>
                </a:solidFill>
                <a:latin typeface="Karla"/>
                <a:ea typeface="Karla"/>
                <a:cs typeface="Karla"/>
                <a:sym typeface="Karla"/>
              </a:rPr>
              <a:t>Þjónusta</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eins</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og</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TalkWalker</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lætur</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þig</a:t>
            </a:r>
            <a:r>
              <a:rPr lang="en-IE">
                <a:solidFill>
                  <a:srgbClr val="FFFFFF"/>
                </a:solidFill>
                <a:latin typeface="Karla"/>
                <a:ea typeface="Karla"/>
                <a:cs typeface="Karla"/>
                <a:sym typeface="Karla"/>
              </a:rPr>
              <a:t> vita </a:t>
            </a:r>
            <a:r>
              <a:rPr lang="en-IE" err="1">
                <a:solidFill>
                  <a:srgbClr val="FFFFFF"/>
                </a:solidFill>
                <a:latin typeface="Karla"/>
                <a:ea typeface="Karla"/>
                <a:cs typeface="Karla"/>
                <a:sym typeface="Karla"/>
              </a:rPr>
              <a:t>ef</a:t>
            </a:r>
            <a:r>
              <a:rPr lang="en-IE">
                <a:solidFill>
                  <a:srgbClr val="FFFFFF"/>
                </a:solidFill>
                <a:latin typeface="Karla"/>
                <a:ea typeface="Karla"/>
                <a:cs typeface="Karla"/>
                <a:sym typeface="Karla"/>
              </a:rPr>
              <a:t> </a:t>
            </a:r>
            <a:r>
              <a:rPr lang="en-IE" err="1">
                <a:solidFill>
                  <a:srgbClr val="FFFFFF"/>
                </a:solidFill>
                <a:latin typeface="Karla"/>
                <a:ea typeface="Karla"/>
                <a:cs typeface="Karla"/>
                <a:sym typeface="Karla"/>
              </a:rPr>
              <a:t>verið</a:t>
            </a:r>
            <a:r>
              <a:rPr lang="en-IE">
                <a:solidFill>
                  <a:srgbClr val="FFFFFF"/>
                </a:solidFill>
                <a:latin typeface="Karla"/>
                <a:ea typeface="Karla"/>
                <a:cs typeface="Karla"/>
                <a:sym typeface="Karla"/>
              </a:rPr>
              <a:t> er </a:t>
            </a:r>
            <a:r>
              <a:rPr lang="en-IE" err="1">
                <a:solidFill>
                  <a:srgbClr val="FFFFFF"/>
                </a:solidFill>
                <a:latin typeface="Karla"/>
                <a:ea typeface="Karla"/>
                <a:cs typeface="Karla"/>
                <a:sym typeface="Karla"/>
              </a:rPr>
              <a:t>að</a:t>
            </a:r>
            <a:r>
              <a:rPr lang="en-IE">
                <a:solidFill>
                  <a:srgbClr val="FFFFFF"/>
                </a:solidFill>
                <a:latin typeface="Karla"/>
                <a:ea typeface="Karla"/>
                <a:cs typeface="Karla"/>
                <a:sym typeface="Karla"/>
              </a:rPr>
              <a:t> tala um </a:t>
            </a:r>
            <a:r>
              <a:rPr lang="en-IE" err="1">
                <a:solidFill>
                  <a:srgbClr val="FFFFFF"/>
                </a:solidFill>
                <a:latin typeface="Karla"/>
                <a:ea typeface="Karla"/>
                <a:cs typeface="Karla"/>
                <a:sym typeface="Karla"/>
              </a:rPr>
              <a:t>þig</a:t>
            </a:r>
            <a:r>
              <a:rPr lang="en-IE">
                <a:solidFill>
                  <a:srgbClr val="FFFFFF"/>
                </a:solidFill>
                <a:latin typeface="Karla"/>
                <a:ea typeface="Karla"/>
                <a:cs typeface="Karla"/>
                <a:sym typeface="Karla"/>
              </a:rPr>
              <a:t> á </a:t>
            </a:r>
            <a:r>
              <a:rPr lang="en-IE" err="1">
                <a:solidFill>
                  <a:srgbClr val="FFFFFF"/>
                </a:solidFill>
                <a:latin typeface="Karla"/>
                <a:ea typeface="Karla"/>
                <a:cs typeface="Karla"/>
                <a:sym typeface="Karla"/>
              </a:rPr>
              <a:t>netinu</a:t>
            </a:r>
            <a:r>
              <a:rPr lang="en-IE">
                <a:solidFill>
                  <a:srgbClr val="FFFFFF"/>
                </a:solidFill>
                <a:latin typeface="Karla"/>
                <a:ea typeface="Karla"/>
                <a:cs typeface="Karla"/>
                <a:sym typeface="Karla"/>
              </a:rPr>
              <a:t>!</a:t>
            </a:r>
            <a:r>
              <a:rPr lang="en">
                <a:solidFill>
                  <a:srgbClr val="FFFFFF"/>
                </a:solidFill>
                <a:latin typeface="Karla"/>
                <a:ea typeface="Karla"/>
                <a:cs typeface="Karla"/>
                <a:sym typeface="Karla"/>
              </a:rPr>
              <a:t>!</a:t>
            </a:r>
            <a:endParaRPr>
              <a:solidFill>
                <a:srgbClr val="FFFFFF"/>
              </a:solidFill>
              <a:latin typeface="Karla"/>
              <a:ea typeface="Karla"/>
              <a:cs typeface="Karla"/>
              <a:sym typeface="Karla"/>
            </a:endParaRPr>
          </a:p>
        </p:txBody>
      </p:sp>
      <p:sp>
        <p:nvSpPr>
          <p:cNvPr id="7" name="Google Shape;198;p22"/>
          <p:cNvSpPr/>
          <p:nvPr/>
        </p:nvSpPr>
        <p:spPr>
          <a:xfrm>
            <a:off x="0" y="2320578"/>
            <a:ext cx="2743653" cy="1795331"/>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4C52"/>
                </a:solidFill>
                <a:latin typeface="Karla"/>
                <a:ea typeface="Karla"/>
                <a:cs typeface="Karla"/>
                <a:sym typeface="Karla"/>
              </a:rPr>
              <a:t>FYLGIST MEÐ!</a:t>
            </a:r>
          </a:p>
          <a:p>
            <a:pPr marL="0" lvl="0" indent="0" algn="ctr" rtl="0">
              <a:spcBef>
                <a:spcPts val="0"/>
              </a:spcBef>
              <a:spcAft>
                <a:spcPts val="0"/>
              </a:spcAft>
              <a:buNone/>
            </a:pPr>
            <a:r>
              <a:rPr lang="en-IE" err="1">
                <a:solidFill>
                  <a:srgbClr val="004C52"/>
                </a:solidFill>
                <a:latin typeface="Karla"/>
                <a:ea typeface="Karla"/>
                <a:cs typeface="Karla"/>
                <a:sym typeface="Karla"/>
              </a:rPr>
              <a:t>Hver</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hefur</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aðgang</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vefsvæðinu</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þínu</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Sendið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aldrei</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efni</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úr</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einkaaðgangi</a:t>
            </a:r>
            <a:r>
              <a:rPr lang="en-IE">
                <a:solidFill>
                  <a:srgbClr val="004C52"/>
                </a:solidFill>
                <a:latin typeface="Karla"/>
                <a:ea typeface="Karla"/>
                <a:cs typeface="Karla"/>
                <a:sym typeface="Karla"/>
              </a:rPr>
              <a:t>!</a:t>
            </a:r>
            <a:endParaRPr>
              <a:solidFill>
                <a:srgbClr val="004C52"/>
              </a:solidFill>
              <a:latin typeface="Karla"/>
              <a:ea typeface="Karla"/>
              <a:cs typeface="Karla"/>
              <a:sym typeface="Karla"/>
            </a:endParaRPr>
          </a:p>
        </p:txBody>
      </p:sp>
      <p:sp>
        <p:nvSpPr>
          <p:cNvPr id="8" name="Google Shape;199;p22"/>
          <p:cNvSpPr/>
          <p:nvPr/>
        </p:nvSpPr>
        <p:spPr>
          <a:xfrm>
            <a:off x="4349067" y="2391253"/>
            <a:ext cx="2743653" cy="2064206"/>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u="sng">
                <a:solidFill>
                  <a:srgbClr val="004C52"/>
                </a:solidFill>
                <a:latin typeface="Karla"/>
                <a:ea typeface="Karla"/>
                <a:cs typeface="Karla"/>
                <a:sym typeface="Karla"/>
              </a:rPr>
              <a:t>HLUSTIÐ OG BREGÐIST VIÐ</a:t>
            </a:r>
            <a:endParaRPr lang="en" b="1" u="sng">
              <a:solidFill>
                <a:srgbClr val="004C52"/>
              </a:solidFill>
              <a:latin typeface="Karla"/>
              <a:ea typeface="Karla"/>
              <a:cs typeface="Karla"/>
              <a:sym typeface="Karla"/>
            </a:endParaRPr>
          </a:p>
          <a:p>
            <a:pPr marL="0" lvl="0" indent="0" algn="ctr" rtl="0">
              <a:spcBef>
                <a:spcPts val="0"/>
              </a:spcBef>
              <a:spcAft>
                <a:spcPts val="0"/>
              </a:spcAft>
              <a:buNone/>
            </a:pPr>
            <a:r>
              <a:rPr lang="en-US" err="1">
                <a:solidFill>
                  <a:srgbClr val="004C52"/>
                </a:solidFill>
                <a:latin typeface="Karla"/>
                <a:ea typeface="Karla"/>
                <a:cs typeface="Karla"/>
                <a:sym typeface="Karla"/>
              </a:rPr>
              <a:t>Hlustið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á</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viðbrögð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viðskiptavina</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Bregðist</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neikvæðri</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endurgjöf</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fljótt</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og</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yfirvegað</a:t>
            </a:r>
            <a:r>
              <a:rPr lang="en-US">
                <a:solidFill>
                  <a:srgbClr val="004C52"/>
                </a:solidFill>
                <a:latin typeface="Karla"/>
                <a:ea typeface="Karla"/>
                <a:cs typeface="Karla"/>
                <a:sym typeface="Karla"/>
              </a:rPr>
              <a:t> </a:t>
            </a:r>
            <a:endParaRPr>
              <a:solidFill>
                <a:srgbClr val="004C52"/>
              </a:solidFill>
              <a:latin typeface="Karla"/>
              <a:ea typeface="Karla"/>
              <a:cs typeface="Karla"/>
              <a:sym typeface="Karla"/>
            </a:endParaRPr>
          </a:p>
        </p:txBody>
      </p:sp>
    </p:spTree>
    <p:extLst>
      <p:ext uri="{BB962C8B-B14F-4D97-AF65-F5344CB8AC3E}">
        <p14:creationId xmlns:p14="http://schemas.microsoft.com/office/powerpoint/2010/main" val="919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a:solidFill>
                  <a:srgbClr val="00AE9D"/>
                </a:solidFill>
              </a:rPr>
              <a:t>  Ratner </a:t>
            </a:r>
            <a:r>
              <a:rPr lang="en-US" sz="1800" b="1" err="1">
                <a:solidFill>
                  <a:srgbClr val="00AE9D"/>
                </a:solidFill>
              </a:rPr>
              <a:t>áhrifin</a:t>
            </a:r>
            <a:endParaRPr lang="en-US" sz="1800" b="1">
              <a:solidFill>
                <a:srgbClr val="00AE9D"/>
              </a:solidFill>
            </a:endParaRPr>
          </a:p>
          <a:p>
            <a:pPr marL="76200" indent="0">
              <a:buNone/>
              <a:defRPr/>
            </a:pPr>
            <a:endParaRPr lang="en-GB" altLang="es-ES" sz="1800" b="1">
              <a:solidFill>
                <a:srgbClr val="00AE9D"/>
              </a:solidFill>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Raundæmi</a:t>
            </a:r>
            <a:endParaRPr/>
          </a:p>
        </p:txBody>
      </p:sp>
      <p:sp>
        <p:nvSpPr>
          <p:cNvPr id="4" name="Google Shape;102;p12"/>
          <p:cNvSpPr txBox="1">
            <a:spLocks/>
          </p:cNvSpPr>
          <p:nvPr/>
        </p:nvSpPr>
        <p:spPr>
          <a:xfrm>
            <a:off x="107282" y="1295470"/>
            <a:ext cx="8929436" cy="31694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is-IS" sz="1600"/>
              <a:t>Árið 1984 erfði Gerald Ratner skartgripafyrirtæki fjölskyldunnar. Hann byggði það upp, margfaldaði virði þess og gerði það að stóru skartgripaveldi sem seldi vörur á viðráðanlegu verði.</a:t>
            </a:r>
          </a:p>
          <a:p>
            <a:pPr marL="171450" indent="-171450">
              <a:buClr>
                <a:schemeClr val="dk1"/>
              </a:buClr>
              <a:buSzPts val="1100"/>
            </a:pPr>
            <a:r>
              <a:rPr lang="is-IS" sz="1600"/>
              <a:t>Árið 1991 hélt hann ræðu á þingi bresku stjórnendastofnunarinnar (Institute of Directors), og var spurður fyrir framan 6,000 áheyrendur hvers vegna hann gæti selt vörur sínar á svo lágu verði. Því svaraði hann:</a:t>
            </a:r>
          </a:p>
          <a:p>
            <a:pPr marL="628650" lvl="1" indent="-171450">
              <a:buClr>
                <a:schemeClr val="dk1"/>
              </a:buClr>
              <a:buSzPts val="1100"/>
            </a:pPr>
            <a:r>
              <a:rPr lang="is-IS" sz="1600"/>
              <a:t>“Vegna þess að þetta er algert drasl”</a:t>
            </a:r>
          </a:p>
          <a:p>
            <a:pPr marL="171450" indent="-171450">
              <a:buClr>
                <a:schemeClr val="dk1"/>
              </a:buClr>
              <a:buSzPts val="1100"/>
            </a:pPr>
            <a:r>
              <a:rPr lang="is-IS" sz="1600"/>
              <a:t>Þetta komst í fjölmiðla og virði fyrirtækisins hrundi um hálfan milljarð punda á nokkrum dögum.</a:t>
            </a:r>
          </a:p>
          <a:p>
            <a:pPr marL="171450" indent="-171450">
              <a:buClr>
                <a:schemeClr val="dk1"/>
              </a:buClr>
              <a:buSzPts val="1100"/>
            </a:pPr>
            <a:r>
              <a:rPr lang="is-IS" sz="1600"/>
              <a:t>Þetta sýnir að þú getur eytt mörgum árum í að byggja upp gott orðspor en svo eyðilagt það á örskotsstundu.</a:t>
            </a:r>
          </a:p>
          <a:p>
            <a:pPr marL="171450" indent="-171450">
              <a:buClr>
                <a:schemeClr val="dk1"/>
              </a:buClr>
              <a:buSzPts val="1100"/>
            </a:pPr>
            <a:endParaRPr lang="is-IS" sz="1400"/>
          </a:p>
          <a:p>
            <a:pPr marL="0" indent="0">
              <a:buClr>
                <a:schemeClr val="dk1"/>
              </a:buClr>
              <a:buSzPts val="1100"/>
              <a:buFont typeface="Arial"/>
              <a:buNone/>
            </a:pPr>
            <a:endParaRPr lang="es-ES" sz="1200"/>
          </a:p>
          <a:p>
            <a:pPr marL="0" indent="0">
              <a:buFont typeface="Karla"/>
              <a:buNone/>
            </a:pPr>
            <a:endParaRPr lang="es-ES" sz="1200"/>
          </a:p>
        </p:txBody>
      </p:sp>
    </p:spTree>
    <p:extLst>
      <p:ext uri="{BB962C8B-B14F-4D97-AF65-F5344CB8AC3E}">
        <p14:creationId xmlns:p14="http://schemas.microsoft.com/office/powerpoint/2010/main" val="33716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73145"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err="1">
                <a:solidFill>
                  <a:srgbClr val="00AE9D"/>
                </a:solidFill>
              </a:rPr>
              <a:t>Talkwalker</a:t>
            </a:r>
            <a:endParaRPr lang="en-US" sz="1800" b="1">
              <a:solidFill>
                <a:srgbClr val="00AE9D"/>
              </a:solidFill>
            </a:endParaRPr>
          </a:p>
          <a:p>
            <a:pPr marL="76200" indent="0">
              <a:buNone/>
              <a:defRPr/>
            </a:pPr>
            <a:endParaRPr lang="en-GB" altLang="es-ES" sz="1800" b="1">
              <a:solidFill>
                <a:srgbClr val="00AE9D"/>
              </a:solidFill>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Verkefni</a:t>
            </a:r>
            <a:endParaRPr/>
          </a:p>
        </p:txBody>
      </p:sp>
      <p:sp>
        <p:nvSpPr>
          <p:cNvPr id="4" name="Google Shape;102;p12"/>
          <p:cNvSpPr txBox="1">
            <a:spLocks/>
          </p:cNvSpPr>
          <p:nvPr/>
        </p:nvSpPr>
        <p:spPr>
          <a:xfrm>
            <a:off x="139053" y="1368655"/>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err="1"/>
              <a:t>Skoðaðu</a:t>
            </a:r>
            <a:r>
              <a:rPr lang="es-ES" sz="1800"/>
              <a:t> </a:t>
            </a:r>
            <a:r>
              <a:rPr lang="es-ES" sz="1800">
                <a:hlinkClick r:id="rId3"/>
              </a:rPr>
              <a:t>www.talkwalker.com</a:t>
            </a:r>
            <a:r>
              <a:rPr lang="es-ES" sz="1800"/>
              <a:t> </a:t>
            </a:r>
          </a:p>
          <a:p>
            <a:pPr marL="171450" indent="-171450">
              <a:buClr>
                <a:schemeClr val="dk1"/>
              </a:buClr>
              <a:buSzPts val="1100"/>
            </a:pPr>
            <a:r>
              <a:rPr lang="es-ES" sz="1800" err="1"/>
              <a:t>Ókeypis</a:t>
            </a:r>
            <a:r>
              <a:rPr lang="es-ES" sz="1800"/>
              <a:t> </a:t>
            </a:r>
            <a:r>
              <a:rPr lang="es-ES" sz="1800" err="1"/>
              <a:t>eftirlitstæki</a:t>
            </a:r>
            <a:r>
              <a:rPr lang="es-ES" sz="1800"/>
              <a:t> á </a:t>
            </a:r>
            <a:r>
              <a:rPr lang="es-ES" sz="1800" err="1"/>
              <a:t>samfélagsmiðlum</a:t>
            </a:r>
            <a:r>
              <a:rPr lang="es-ES" sz="1800"/>
              <a:t> </a:t>
            </a:r>
            <a:r>
              <a:rPr lang="es-ES" sz="1800" err="1"/>
              <a:t>sem</a:t>
            </a:r>
            <a:r>
              <a:rPr lang="es-ES" sz="1800"/>
              <a:t> </a:t>
            </a:r>
            <a:r>
              <a:rPr lang="es-ES" sz="1800" err="1"/>
              <a:t>lætur</a:t>
            </a:r>
            <a:r>
              <a:rPr lang="es-ES" sz="1800"/>
              <a:t> </a:t>
            </a:r>
            <a:r>
              <a:rPr lang="es-ES" sz="1800" err="1"/>
              <a:t>þig</a:t>
            </a:r>
            <a:r>
              <a:rPr lang="es-ES" sz="1800"/>
              <a:t> vita í </a:t>
            </a:r>
            <a:r>
              <a:rPr lang="es-ES" sz="1800" err="1"/>
              <a:t>hvert</a:t>
            </a:r>
            <a:r>
              <a:rPr lang="es-ES" sz="1800"/>
              <a:t> </a:t>
            </a:r>
            <a:r>
              <a:rPr lang="es-ES" sz="1800" err="1"/>
              <a:t>sinn</a:t>
            </a:r>
            <a:r>
              <a:rPr lang="es-ES" sz="1800"/>
              <a:t> </a:t>
            </a:r>
            <a:r>
              <a:rPr lang="es-ES" sz="1800" err="1"/>
              <a:t>sem</a:t>
            </a:r>
            <a:r>
              <a:rPr lang="es-ES" sz="1800"/>
              <a:t> </a:t>
            </a:r>
            <a:r>
              <a:rPr lang="es-ES" sz="1800" err="1"/>
              <a:t>fyrirtæki</a:t>
            </a:r>
            <a:r>
              <a:rPr lang="es-ES" sz="1800"/>
              <a:t>/</a:t>
            </a:r>
            <a:r>
              <a:rPr lang="es-ES" sz="1800" err="1"/>
              <a:t>vörumerki</a:t>
            </a:r>
            <a:r>
              <a:rPr lang="es-ES" sz="1800"/>
              <a:t> </a:t>
            </a:r>
            <a:r>
              <a:rPr lang="es-ES" sz="1800" err="1"/>
              <a:t>þitt</a:t>
            </a:r>
            <a:r>
              <a:rPr lang="es-ES" sz="1800"/>
              <a:t> </a:t>
            </a:r>
            <a:r>
              <a:rPr lang="es-ES" sz="1800" err="1"/>
              <a:t>er</a:t>
            </a:r>
            <a:r>
              <a:rPr lang="es-ES" sz="1800"/>
              <a:t> </a:t>
            </a:r>
            <a:r>
              <a:rPr lang="es-ES" sz="1800" err="1"/>
              <a:t>nefnt</a:t>
            </a:r>
            <a:r>
              <a:rPr lang="es-ES" sz="1800"/>
              <a:t> á </a:t>
            </a:r>
            <a:r>
              <a:rPr lang="es-ES" sz="1800" err="1"/>
              <a:t>netinu</a:t>
            </a:r>
            <a:endParaRPr lang="es-ES" sz="1800"/>
          </a:p>
          <a:p>
            <a:pPr marL="171450" indent="-171450">
              <a:buClr>
                <a:schemeClr val="dk1"/>
              </a:buClr>
              <a:buSzPts val="1100"/>
            </a:pPr>
            <a:endParaRPr lang="es-ES" sz="1800"/>
          </a:p>
          <a:p>
            <a:pPr marL="171450" indent="-171450">
              <a:buClr>
                <a:schemeClr val="dk1"/>
              </a:buClr>
              <a:buSzPts val="1100"/>
            </a:pPr>
            <a:endParaRPr lang="es-ES" sz="1400"/>
          </a:p>
          <a:p>
            <a:pPr marL="0" indent="0">
              <a:buClr>
                <a:schemeClr val="dk1"/>
              </a:buClr>
              <a:buSzPts val="1100"/>
              <a:buFont typeface="Arial"/>
              <a:buNone/>
            </a:pPr>
            <a:endParaRPr lang="es-ES" sz="1200"/>
          </a:p>
          <a:p>
            <a:pPr marL="0" indent="0">
              <a:buFont typeface="Karla"/>
              <a:buNone/>
            </a:pPr>
            <a:endParaRPr lang="es-ES" sz="1200"/>
          </a:p>
        </p:txBody>
      </p:sp>
      <p:pic>
        <p:nvPicPr>
          <p:cNvPr id="3" name="Picture 2">
            <a:extLst>
              <a:ext uri="{FF2B5EF4-FFF2-40B4-BE49-F238E27FC236}">
                <a16:creationId xmlns:a16="http://schemas.microsoft.com/office/drawing/2014/main" id="{C7E26047-B77C-4440-B0F0-812F459678FB}"/>
              </a:ext>
            </a:extLst>
          </p:cNvPr>
          <p:cNvPicPr>
            <a:picLocks noChangeAspect="1"/>
          </p:cNvPicPr>
          <p:nvPr/>
        </p:nvPicPr>
        <p:blipFill>
          <a:blip r:embed="rId4"/>
          <a:stretch>
            <a:fillRect/>
          </a:stretch>
        </p:blipFill>
        <p:spPr>
          <a:xfrm>
            <a:off x="1788933" y="2862984"/>
            <a:ext cx="6609715" cy="1587387"/>
          </a:xfrm>
          <a:prstGeom prst="rect">
            <a:avLst/>
          </a:prstGeom>
        </p:spPr>
      </p:pic>
    </p:spTree>
    <p:extLst>
      <p:ext uri="{BB962C8B-B14F-4D97-AF65-F5344CB8AC3E}">
        <p14:creationId xmlns:p14="http://schemas.microsoft.com/office/powerpoint/2010/main" val="408480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Sjálfsmat</a:t>
            </a:r>
          </a:p>
        </p:txBody>
      </p:sp>
      <p:sp>
        <p:nvSpPr>
          <p:cNvPr id="7" name="Marcador de texto 6"/>
          <p:cNvSpPr>
            <a:spLocks noGrp="1"/>
          </p:cNvSpPr>
          <p:nvPr>
            <p:ph type="body" idx="1"/>
          </p:nvPr>
        </p:nvSpPr>
        <p:spPr>
          <a:xfrm>
            <a:off x="110030" y="1028330"/>
            <a:ext cx="2755153" cy="3429900"/>
          </a:xfrm>
        </p:spPr>
        <p:txBody>
          <a:bodyPr/>
          <a:lstStyle/>
          <a:p>
            <a:r>
              <a:rPr lang="es-ES" b="1" err="1"/>
              <a:t>Hvað</a:t>
            </a:r>
            <a:r>
              <a:rPr lang="es-ES" b="1"/>
              <a:t> </a:t>
            </a:r>
            <a:r>
              <a:rPr lang="es-ES" b="1" err="1"/>
              <a:t>eru</a:t>
            </a:r>
            <a:r>
              <a:rPr lang="es-ES" b="1"/>
              <a:t> </a:t>
            </a:r>
            <a:r>
              <a:rPr lang="es-ES" b="1" err="1"/>
              <a:t>stafræn</a:t>
            </a:r>
            <a:r>
              <a:rPr lang="es-ES" b="1"/>
              <a:t> </a:t>
            </a:r>
            <a:r>
              <a:rPr lang="es-ES" b="1" err="1"/>
              <a:t>almannatengsl</a:t>
            </a:r>
            <a:r>
              <a:rPr lang="es-ES" b="1"/>
              <a:t>?</a:t>
            </a:r>
          </a:p>
          <a:p>
            <a:pPr marL="213995" indent="-213995">
              <a:buFontTx/>
              <a:buChar char="-"/>
            </a:pPr>
            <a:r>
              <a:rPr lang="en-US" altLang="ko-KR" sz="1200" err="1">
                <a:solidFill>
                  <a:schemeClr val="tx1">
                    <a:lumMod val="75000"/>
                    <a:lumOff val="25000"/>
                  </a:schemeClr>
                </a:solidFill>
                <a:cs typeface="Arial" pitchFamily="34" charset="0"/>
              </a:rPr>
              <a:t>Notkun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stafrænnar</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tækni</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til</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stjórna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orðspori</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vitund</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vörumerki</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fyrirtækis</a:t>
            </a:r>
            <a:endParaRPr lang="en-US" altLang="ko-KR" sz="1200">
              <a:solidFill>
                <a:schemeClr val="tx1">
                  <a:lumMod val="75000"/>
                  <a:lumOff val="25000"/>
                </a:schemeClr>
              </a:solidFill>
              <a:cs typeface="Arial" pitchFamily="34" charset="0"/>
            </a:endParaRPr>
          </a:p>
          <a:p>
            <a:pPr marL="213995" indent="-213995">
              <a:buFontTx/>
              <a:buChar char="-"/>
            </a:pPr>
            <a:r>
              <a:rPr lang="en-US" altLang="ko-KR" sz="1200" err="1">
                <a:solidFill>
                  <a:schemeClr val="tx1">
                    <a:lumMod val="75000"/>
                    <a:lumOff val="25000"/>
                  </a:schemeClr>
                </a:solidFill>
                <a:cs typeface="Arial" pitchFamily="34" charset="0"/>
              </a:rPr>
              <a:t>Stafrænt</a:t>
            </a:r>
            <a:r>
              <a:rPr lang="en-US" altLang="ko-KR" sz="1200">
                <a:solidFill>
                  <a:schemeClr val="tx1">
                    <a:lumMod val="75000"/>
                    <a:lumOff val="25000"/>
                  </a:schemeClr>
                </a:solidFill>
                <a:cs typeface="Arial" pitchFamily="34" charset="0"/>
              </a:rPr>
              <a:t> apparat</a:t>
            </a:r>
          </a:p>
          <a:p>
            <a:pPr marL="213995" indent="-213995">
              <a:buFontTx/>
              <a:buChar char="-"/>
            </a:pPr>
            <a:r>
              <a:rPr lang="en-US" altLang="ko-KR" sz="1200" err="1">
                <a:solidFill>
                  <a:schemeClr val="tx1">
                    <a:lumMod val="75000"/>
                    <a:lumOff val="25000"/>
                  </a:schemeClr>
                </a:solidFill>
                <a:cs typeface="Arial" pitchFamily="34" charset="0"/>
              </a:rPr>
              <a:t>Samtök</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almannatengla</a:t>
            </a:r>
            <a:endParaRPr lang="en-US" altLang="ko-KR" sz="1200">
              <a:solidFill>
                <a:schemeClr val="tx1">
                  <a:lumMod val="75000"/>
                  <a:lumOff val="25000"/>
                </a:schemeClr>
              </a:solidFill>
              <a:cs typeface="Arial" pitchFamily="34" charset="0"/>
            </a:endParaRPr>
          </a:p>
          <a:p>
            <a:pPr lvl="1"/>
            <a:endParaRPr lang="es-ES"/>
          </a:p>
          <a:p>
            <a:pPr lvl="1"/>
            <a:endParaRPr lang="es-ES"/>
          </a:p>
          <a:p>
            <a:r>
              <a:rPr lang="es-ES" b="1" err="1"/>
              <a:t>Hvernig</a:t>
            </a:r>
            <a:r>
              <a:rPr lang="es-ES" b="1"/>
              <a:t> </a:t>
            </a:r>
            <a:r>
              <a:rPr lang="es-ES" b="1" err="1"/>
              <a:t>get</a:t>
            </a:r>
            <a:r>
              <a:rPr lang="es-ES" b="1"/>
              <a:t> </a:t>
            </a:r>
            <a:r>
              <a:rPr lang="es-ES" b="1" err="1"/>
              <a:t>ég</a:t>
            </a:r>
            <a:r>
              <a:rPr lang="es-ES" b="1"/>
              <a:t> </a:t>
            </a:r>
            <a:r>
              <a:rPr lang="es-ES" b="1" err="1"/>
              <a:t>búið</a:t>
            </a:r>
            <a:r>
              <a:rPr lang="es-ES" b="1"/>
              <a:t> </a:t>
            </a:r>
            <a:r>
              <a:rPr lang="es-ES" b="1" err="1"/>
              <a:t>til</a:t>
            </a:r>
            <a:r>
              <a:rPr lang="es-ES" b="1"/>
              <a:t> </a:t>
            </a:r>
            <a:r>
              <a:rPr lang="es-ES" b="1" err="1"/>
              <a:t>eigin</a:t>
            </a:r>
            <a:r>
              <a:rPr lang="es-ES" b="1"/>
              <a:t> </a:t>
            </a:r>
            <a:r>
              <a:rPr lang="es-ES" b="1" err="1"/>
              <a:t>orðsporsstjórnun</a:t>
            </a:r>
            <a:r>
              <a:rPr lang="es-ES" b="1"/>
              <a:t> á </a:t>
            </a:r>
            <a:r>
              <a:rPr lang="es-ES" b="1" err="1"/>
              <a:t>netinu</a:t>
            </a:r>
            <a:r>
              <a:rPr lang="es-ES" b="1"/>
              <a:t> </a:t>
            </a:r>
          </a:p>
          <a:p>
            <a:pPr marL="213995" indent="-213995">
              <a:buFontTx/>
              <a:buChar char="-"/>
            </a:pPr>
            <a:r>
              <a:rPr lang="en-US" altLang="ko-KR" sz="1200" err="1">
                <a:solidFill>
                  <a:schemeClr val="tx1">
                    <a:lumMod val="75000"/>
                    <a:lumOff val="25000"/>
                  </a:schemeClr>
                </a:solidFill>
                <a:cs typeface="Arial" pitchFamily="34" charset="0"/>
              </a:rPr>
              <a:t>Skoða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kanna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endurskoða</a:t>
            </a:r>
            <a:endParaRPr lang="en-US" altLang="ko-KR" sz="1200">
              <a:solidFill>
                <a:schemeClr val="tx1">
                  <a:lumMod val="75000"/>
                  <a:lumOff val="25000"/>
                </a:schemeClr>
              </a:solidFill>
              <a:cs typeface="Arial" pitchFamily="34" charset="0"/>
            </a:endParaRPr>
          </a:p>
          <a:p>
            <a:pPr marL="213995" indent="-213995">
              <a:buFontTx/>
              <a:buChar char="-"/>
            </a:pPr>
            <a:r>
              <a:rPr lang="en-US" altLang="ko-KR" sz="1200" err="1">
                <a:solidFill>
                  <a:schemeClr val="tx1">
                    <a:lumMod val="75000"/>
                    <a:lumOff val="25000"/>
                  </a:schemeClr>
                </a:solidFill>
                <a:cs typeface="Arial" pitchFamily="34" charset="0"/>
              </a:rPr>
              <a:t>Stofna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bloggsíðu</a:t>
            </a:r>
            <a:endParaRPr lang="en-US" altLang="ko-KR" sz="1200">
              <a:solidFill>
                <a:schemeClr val="tx1">
                  <a:lumMod val="75000"/>
                  <a:lumOff val="25000"/>
                </a:schemeClr>
              </a:solidFill>
              <a:cs typeface="Arial" pitchFamily="34" charset="0"/>
            </a:endParaRPr>
          </a:p>
          <a:p>
            <a:pPr marL="213995" indent="-213995">
              <a:buFontTx/>
              <a:buChar char="-"/>
            </a:pPr>
            <a:r>
              <a:rPr lang="en-US" altLang="ko-KR" sz="1200" err="1">
                <a:solidFill>
                  <a:schemeClr val="tx1">
                    <a:lumMod val="75000"/>
                    <a:lumOff val="25000"/>
                  </a:schemeClr>
                </a:solidFill>
                <a:cs typeface="Arial"/>
              </a:rPr>
              <a:t>Búa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til</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póst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á</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samfélagsmiðlum</a:t>
            </a:r>
            <a:endParaRPr lang="en-US" altLang="ko-KR" sz="1200">
              <a:solidFill>
                <a:schemeClr val="tx1">
                  <a:lumMod val="75000"/>
                  <a:lumOff val="25000"/>
                </a:schemeClr>
              </a:solidFill>
              <a:cs typeface="Arial"/>
            </a:endParaRPr>
          </a:p>
          <a:p>
            <a:pPr lvl="1"/>
            <a:endParaRPr lang="es-ES"/>
          </a:p>
        </p:txBody>
      </p:sp>
      <p:sp>
        <p:nvSpPr>
          <p:cNvPr id="8" name="Marcador de texto 7"/>
          <p:cNvSpPr>
            <a:spLocks noGrp="1"/>
          </p:cNvSpPr>
          <p:nvPr>
            <p:ph type="body" idx="2"/>
          </p:nvPr>
        </p:nvSpPr>
        <p:spPr>
          <a:xfrm>
            <a:off x="2841580" y="643968"/>
            <a:ext cx="3146612" cy="3429900"/>
          </a:xfrm>
        </p:spPr>
        <p:txBody>
          <a:bodyPr/>
          <a:lstStyle/>
          <a:p>
            <a:r>
              <a:rPr lang="es-ES" b="1" err="1"/>
              <a:t>Hvað</a:t>
            </a:r>
            <a:r>
              <a:rPr lang="es-ES" b="1"/>
              <a:t> </a:t>
            </a:r>
            <a:r>
              <a:rPr lang="es-ES" b="1" err="1"/>
              <a:t>er</a:t>
            </a:r>
            <a:r>
              <a:rPr lang="es-ES" b="1"/>
              <a:t> </a:t>
            </a:r>
            <a:r>
              <a:rPr lang="es-ES" b="1" err="1"/>
              <a:t>orðsporsstjórnun</a:t>
            </a:r>
            <a:r>
              <a:rPr lang="es-ES" b="1"/>
              <a:t> á </a:t>
            </a:r>
            <a:r>
              <a:rPr lang="es-ES" b="1" err="1"/>
              <a:t>netinu</a:t>
            </a:r>
            <a:r>
              <a:rPr lang="es-ES" b="1"/>
              <a:t> </a:t>
            </a:r>
          </a:p>
          <a:p>
            <a:pPr marL="214313" indent="-214313">
              <a:buFontTx/>
              <a:buChar char="-"/>
            </a:pPr>
            <a:r>
              <a:rPr lang="en-US" altLang="ko-KR" sz="1200" err="1">
                <a:solidFill>
                  <a:schemeClr val="tx1">
                    <a:lumMod val="75000"/>
                    <a:lumOff val="25000"/>
                  </a:schemeClr>
                </a:solidFill>
                <a:cs typeface="Arial" pitchFamily="34" charset="0"/>
              </a:rPr>
              <a:t>Orðspor</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námsmanna</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Aðferðir</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til</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hafa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áhrif</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á</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skynjun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almennings</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á</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fyrirtækið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þitt</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á</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netinu</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Samfélagsmiðlastefna</a:t>
            </a:r>
            <a:endParaRPr lang="es-ES"/>
          </a:p>
          <a:p>
            <a:pPr lvl="1"/>
            <a:endParaRPr lang="es-ES"/>
          </a:p>
          <a:p>
            <a:r>
              <a:rPr lang="es-ES" b="1"/>
              <a:t>Í </a:t>
            </a:r>
            <a:r>
              <a:rPr lang="es-ES" b="1" err="1"/>
              <a:t>hvers</a:t>
            </a:r>
            <a:r>
              <a:rPr lang="es-ES" b="1"/>
              <a:t> </a:t>
            </a:r>
            <a:r>
              <a:rPr lang="es-ES" b="1" err="1"/>
              <a:t>konar</a:t>
            </a:r>
            <a:r>
              <a:rPr lang="es-ES" b="1"/>
              <a:t> </a:t>
            </a:r>
            <a:r>
              <a:rPr lang="es-ES" b="1" err="1"/>
              <a:t>krísum</a:t>
            </a:r>
            <a:r>
              <a:rPr lang="es-ES" b="1"/>
              <a:t> geta </a:t>
            </a:r>
            <a:r>
              <a:rPr lang="es-ES" b="1" err="1"/>
              <a:t>netfyrirtæki</a:t>
            </a:r>
            <a:r>
              <a:rPr lang="es-ES" b="1"/>
              <a:t> </a:t>
            </a:r>
            <a:r>
              <a:rPr lang="es-ES" b="1" err="1"/>
              <a:t>mögulega</a:t>
            </a:r>
            <a:r>
              <a:rPr lang="es-ES" b="1"/>
              <a:t> </a:t>
            </a:r>
            <a:r>
              <a:rPr lang="es-ES" b="1" err="1"/>
              <a:t>lent</a:t>
            </a:r>
            <a:r>
              <a:rPr lang="es-ES" b="1"/>
              <a:t>?</a:t>
            </a:r>
          </a:p>
          <a:p>
            <a:pPr marL="214313" indent="-214313">
              <a:buFontTx/>
              <a:buChar char="-"/>
            </a:pPr>
            <a:r>
              <a:rPr lang="en-US" altLang="ko-KR" sz="1200" err="1">
                <a:solidFill>
                  <a:schemeClr val="tx1">
                    <a:lumMod val="75000"/>
                    <a:lumOff val="25000"/>
                  </a:schemeClr>
                </a:solidFill>
                <a:cs typeface="Arial" pitchFamily="34" charset="0"/>
              </a:rPr>
              <a:t>Tæknilegum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félagslegum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persónulegum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krísum</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Tæknilegum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lagalegum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almannatengsla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krísum</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Tæknilegum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lagalegum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sögulegum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krísum</a:t>
            </a:r>
            <a:endParaRPr lang="en-US" altLang="ko-KR" sz="1200">
              <a:solidFill>
                <a:schemeClr val="tx1">
                  <a:lumMod val="75000"/>
                  <a:lumOff val="25000"/>
                </a:schemeClr>
              </a:solidFill>
              <a:cs typeface="Arial" pitchFamily="34" charset="0"/>
            </a:endParaRPr>
          </a:p>
          <a:p>
            <a:endParaRPr lang="es-ES"/>
          </a:p>
        </p:txBody>
      </p:sp>
      <p:sp>
        <p:nvSpPr>
          <p:cNvPr id="9" name="Marcador de texto 8"/>
          <p:cNvSpPr>
            <a:spLocks noGrp="1"/>
          </p:cNvSpPr>
          <p:nvPr>
            <p:ph type="body" idx="3"/>
          </p:nvPr>
        </p:nvSpPr>
        <p:spPr>
          <a:xfrm>
            <a:off x="5887358" y="1142065"/>
            <a:ext cx="3146612" cy="3429900"/>
          </a:xfrm>
        </p:spPr>
        <p:txBody>
          <a:bodyPr/>
          <a:lstStyle/>
          <a:p>
            <a:r>
              <a:rPr lang="es-ES" b="1" err="1"/>
              <a:t>Hvernig</a:t>
            </a:r>
            <a:r>
              <a:rPr lang="es-ES" b="1"/>
              <a:t> á </a:t>
            </a:r>
            <a:r>
              <a:rPr lang="es-ES" b="1" err="1"/>
              <a:t>bregðast</a:t>
            </a:r>
            <a:r>
              <a:rPr lang="es-ES" b="1"/>
              <a:t> </a:t>
            </a:r>
            <a:r>
              <a:rPr lang="es-ES" b="1" err="1"/>
              <a:t>við</a:t>
            </a:r>
            <a:r>
              <a:rPr lang="es-ES" b="1"/>
              <a:t> </a:t>
            </a:r>
            <a:r>
              <a:rPr lang="es-ES" b="1" err="1"/>
              <a:t>neikvæðri</a:t>
            </a:r>
            <a:r>
              <a:rPr lang="es-ES" b="1"/>
              <a:t> </a:t>
            </a:r>
            <a:r>
              <a:rPr lang="es-ES" b="1" err="1"/>
              <a:t>endurgjöf</a:t>
            </a:r>
            <a:r>
              <a:rPr lang="es-ES" b="1"/>
              <a:t>?</a:t>
            </a:r>
          </a:p>
          <a:p>
            <a:pPr marL="214313" indent="-214313">
              <a:buFontTx/>
              <a:buChar char="-"/>
            </a:pPr>
            <a:r>
              <a:rPr lang="en-US" altLang="ko-KR" sz="1200" err="1">
                <a:solidFill>
                  <a:schemeClr val="tx1">
                    <a:lumMod val="75000"/>
                    <a:lumOff val="25000"/>
                  </a:schemeClr>
                </a:solidFill>
                <a:cs typeface="Arial" pitchFamily="34" charset="0"/>
              </a:rPr>
              <a:t>Segja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viðskiptavininum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að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hann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hafi</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rangt</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fyrir</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sér</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Hunsa</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hana</a:t>
            </a:r>
            <a:endParaRPr lang="en-US" altLang="ko-KR" sz="1200">
              <a:solidFill>
                <a:schemeClr val="tx1">
                  <a:lumMod val="75000"/>
                  <a:lumOff val="25000"/>
                </a:schemeClr>
              </a:solidFill>
              <a:cs typeface="Arial" pitchFamily="34" charset="0"/>
            </a:endParaRPr>
          </a:p>
          <a:p>
            <a:pPr marL="214313" indent="-214313">
              <a:buFontTx/>
              <a:buChar char="-"/>
            </a:pPr>
            <a:r>
              <a:rPr lang="en-US" altLang="ko-KR" sz="1200" err="1">
                <a:solidFill>
                  <a:schemeClr val="tx1">
                    <a:lumMod val="75000"/>
                    <a:lumOff val="25000"/>
                  </a:schemeClr>
                </a:solidFill>
                <a:cs typeface="Arial" pitchFamily="34" charset="0"/>
              </a:rPr>
              <a:t>Fljótt</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og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yfirvegað</a:t>
            </a:r>
            <a:endParaRPr lang="en-US" altLang="ko-KR" sz="1200">
              <a:solidFill>
                <a:schemeClr val="tx1">
                  <a:lumMod val="75000"/>
                  <a:lumOff val="25000"/>
                </a:schemeClr>
              </a:solidFill>
              <a:cs typeface="Arial" pitchFamily="34" charset="0"/>
            </a:endParaRPr>
          </a:p>
          <a:p>
            <a:endParaRPr lang="es-ES"/>
          </a:p>
        </p:txBody>
      </p:sp>
    </p:spTree>
    <p:extLst>
      <p:ext uri="{BB962C8B-B14F-4D97-AF65-F5344CB8AC3E}">
        <p14:creationId xmlns:p14="http://schemas.microsoft.com/office/powerpoint/2010/main" val="194634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3</a:t>
            </a:r>
            <a:endParaRPr b="1"/>
          </a:p>
          <a:p>
            <a:pPr marL="0" indent="0">
              <a:buNone/>
            </a:pPr>
            <a:r>
              <a:rPr lang="en-GB" sz="1200" err="1"/>
              <a:t>Mótaðu</a:t>
            </a:r>
            <a:r>
              <a:rPr lang="en-GB" sz="1200"/>
              <a:t> </a:t>
            </a:r>
            <a:r>
              <a:rPr lang="en-GB" sz="1200" err="1"/>
              <a:t>stefnu</a:t>
            </a:r>
            <a:r>
              <a:rPr lang="en-GB" sz="1200"/>
              <a:t> </a:t>
            </a:r>
            <a:r>
              <a:rPr lang="en-GB" sz="1200" err="1"/>
              <a:t>fyrir</a:t>
            </a:r>
            <a:r>
              <a:rPr lang="en-GB" sz="1200"/>
              <a:t> </a:t>
            </a:r>
            <a:r>
              <a:rPr lang="en-GB" sz="1200" err="1"/>
              <a:t>áhættustjórnun</a:t>
            </a:r>
            <a:r>
              <a:rPr lang="en-GB" sz="1200"/>
              <a:t> </a:t>
            </a:r>
            <a:r>
              <a:rPr lang="en-GB" sz="1200" err="1"/>
              <a:t>sem</a:t>
            </a:r>
            <a:r>
              <a:rPr lang="en-GB" sz="1200"/>
              <a:t> </a:t>
            </a:r>
            <a:r>
              <a:rPr lang="en-GB" sz="1200" err="1"/>
              <a:t>fyrst</a:t>
            </a:r>
            <a:endParaRPr lang="en-GB" sz="1200"/>
          </a:p>
          <a:p>
            <a:pPr marL="0" lvl="0" indent="0" algn="l" rtl="0">
              <a:spcBef>
                <a:spcPts val="600"/>
              </a:spcBef>
              <a:spcAft>
                <a:spcPts val="0"/>
              </a:spcAft>
              <a:buNone/>
            </a:pPr>
            <a:endParaRPr sz="1200"/>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t>6</a:t>
            </a:r>
            <a:endParaRPr b="1"/>
          </a:p>
          <a:p>
            <a:pPr marL="0" lvl="0" indent="0">
              <a:buNone/>
            </a:pPr>
            <a:r>
              <a:rPr lang="en-GB" sz="1200" err="1"/>
              <a:t>Látið</a:t>
            </a:r>
            <a:r>
              <a:rPr lang="en-GB" sz="1200"/>
              <a:t> </a:t>
            </a:r>
            <a:r>
              <a:rPr lang="en-GB" sz="1200" err="1"/>
              <a:t>nettröllin</a:t>
            </a:r>
            <a:r>
              <a:rPr lang="en-GB" sz="1200"/>
              <a:t> </a:t>
            </a:r>
            <a:r>
              <a:rPr lang="en-GB" sz="1200" err="1"/>
              <a:t>eiga</a:t>
            </a:r>
            <a:r>
              <a:rPr lang="en-GB" sz="1200"/>
              <a:t> sig! Vertu ekki í </a:t>
            </a:r>
            <a:r>
              <a:rPr lang="en-GB" sz="1200" err="1"/>
              <a:t>samskiptum</a:t>
            </a:r>
            <a:r>
              <a:rPr lang="en-GB" sz="1200"/>
              <a:t> </a:t>
            </a:r>
            <a:r>
              <a:rPr lang="en-GB" sz="1200" err="1"/>
              <a:t>við</a:t>
            </a:r>
            <a:r>
              <a:rPr lang="en-GB" sz="1200"/>
              <a:t> </a:t>
            </a:r>
            <a:r>
              <a:rPr lang="en-GB" sz="1200" err="1"/>
              <a:t>fólk</a:t>
            </a:r>
            <a:r>
              <a:rPr lang="en-GB" sz="1200"/>
              <a:t> </a:t>
            </a:r>
            <a:r>
              <a:rPr lang="en-GB" sz="1200" err="1"/>
              <a:t>sem</a:t>
            </a:r>
            <a:r>
              <a:rPr lang="en-GB" sz="1200"/>
              <a:t> </a:t>
            </a:r>
            <a:r>
              <a:rPr lang="en-GB" sz="1200" err="1"/>
              <a:t>vill</a:t>
            </a:r>
            <a:r>
              <a:rPr lang="en-GB" sz="1200"/>
              <a:t> </a:t>
            </a:r>
            <a:r>
              <a:rPr lang="en-GB" sz="1200" err="1"/>
              <a:t>einungis</a:t>
            </a:r>
            <a:r>
              <a:rPr lang="en-GB" sz="1200"/>
              <a:t> </a:t>
            </a:r>
            <a:r>
              <a:rPr lang="en-GB" sz="1200" err="1"/>
              <a:t>eyðileggja</a:t>
            </a:r>
            <a:r>
              <a:rPr lang="en-GB" sz="1200"/>
              <a:t> </a:t>
            </a:r>
            <a:r>
              <a:rPr lang="en-GB" sz="1200" err="1"/>
              <a:t>fyrir</a:t>
            </a:r>
            <a:r>
              <a:rPr lang="en-GB" sz="1200"/>
              <a:t> </a:t>
            </a:r>
            <a:r>
              <a:rPr lang="en-GB" sz="1200" err="1"/>
              <a:t>þér</a:t>
            </a:r>
            <a:r>
              <a:rPr lang="en-GB" sz="1200"/>
              <a:t>.</a:t>
            </a:r>
          </a:p>
          <a:p>
            <a:pPr marL="0" lvl="0" indent="0">
              <a:buNone/>
            </a:pPr>
            <a:endParaRPr lang="en-GB" sz="1200"/>
          </a:p>
          <a:p>
            <a:pPr marL="0" lvl="0" indent="0" algn="l" rtl="0">
              <a:spcBef>
                <a:spcPts val="600"/>
              </a:spcBef>
              <a:spcAft>
                <a:spcPts val="0"/>
              </a:spcAft>
              <a:buNone/>
            </a:pPr>
            <a:endParaRPr sz="120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4</a:t>
            </a:r>
            <a:endParaRPr b="1">
              <a:solidFill>
                <a:srgbClr val="8BD64E"/>
              </a:solidFill>
            </a:endParaRPr>
          </a:p>
          <a:p>
            <a:pPr marL="0" lvl="0" indent="0">
              <a:buNone/>
            </a:pPr>
            <a:r>
              <a:rPr lang="en-GB" sz="1200"/>
              <a:t>Vertu </a:t>
            </a:r>
            <a:r>
              <a:rPr lang="en-GB" sz="1200" err="1"/>
              <a:t>vakandi</a:t>
            </a:r>
            <a:r>
              <a:rPr lang="en-GB" sz="1200"/>
              <a:t> – </a:t>
            </a:r>
            <a:r>
              <a:rPr lang="en-GB" sz="1200" err="1"/>
              <a:t>notaðu</a:t>
            </a:r>
            <a:r>
              <a:rPr lang="en-GB" sz="1200"/>
              <a:t> </a:t>
            </a:r>
            <a:r>
              <a:rPr lang="en-GB" sz="1200" err="1"/>
              <a:t>eftirlitstæki</a:t>
            </a:r>
            <a:r>
              <a:rPr lang="en-GB" sz="1200"/>
              <a:t> á </a:t>
            </a:r>
            <a:r>
              <a:rPr lang="en-GB" sz="1200" err="1"/>
              <a:t>netinu</a:t>
            </a:r>
            <a:r>
              <a:rPr lang="en-GB" sz="1200"/>
              <a:t> </a:t>
            </a:r>
            <a:r>
              <a:rPr lang="en-GB" sz="1200" err="1"/>
              <a:t>sem</a:t>
            </a:r>
            <a:r>
              <a:rPr lang="en-GB" sz="1200"/>
              <a:t> </a:t>
            </a:r>
            <a:r>
              <a:rPr lang="en-GB" sz="1200" err="1"/>
              <a:t>lætur</a:t>
            </a:r>
            <a:r>
              <a:rPr lang="en-GB" sz="1200"/>
              <a:t> </a:t>
            </a:r>
            <a:r>
              <a:rPr lang="en-GB" sz="1200" err="1"/>
              <a:t>þig</a:t>
            </a:r>
            <a:r>
              <a:rPr lang="en-GB" sz="1200"/>
              <a:t> vita </a:t>
            </a:r>
            <a:r>
              <a:rPr lang="en-GB" sz="1200" err="1"/>
              <a:t>ef</a:t>
            </a:r>
            <a:r>
              <a:rPr lang="en-GB" sz="1200"/>
              <a:t> um </a:t>
            </a:r>
            <a:r>
              <a:rPr lang="en-GB" sz="1200" err="1"/>
              <a:t>þig</a:t>
            </a:r>
            <a:r>
              <a:rPr lang="en-GB" sz="1200"/>
              <a:t> er </a:t>
            </a:r>
            <a:r>
              <a:rPr lang="en-GB" sz="1200" err="1"/>
              <a:t>fjallað</a:t>
            </a:r>
            <a:r>
              <a:rPr lang="en-GB" sz="1200"/>
              <a:t> á </a:t>
            </a:r>
            <a:r>
              <a:rPr lang="en-GB" sz="1200" err="1"/>
              <a:t>samfélagsmiðlum</a:t>
            </a:r>
            <a:r>
              <a:rPr lang="en-GB" sz="1200"/>
              <a:t> </a:t>
            </a:r>
            <a:r>
              <a:rPr lang="en-GB" sz="1200" err="1"/>
              <a:t>og</a:t>
            </a:r>
            <a:r>
              <a:rPr lang="en-GB" sz="1200"/>
              <a:t> </a:t>
            </a:r>
            <a:r>
              <a:rPr lang="en-GB" sz="1200" err="1"/>
              <a:t>vefsíðum</a:t>
            </a:r>
            <a:r>
              <a:rPr lang="en-GB" sz="1200"/>
              <a:t>.</a:t>
            </a:r>
          </a:p>
        </p:txBody>
      </p:sp>
      <p:sp>
        <p:nvSpPr>
          <p:cNvPr id="255" name="Google Shape;255;p28"/>
          <p:cNvSpPr txBox="1">
            <a:spLocks noGrp="1"/>
          </p:cNvSpPr>
          <p:nvPr>
            <p:ph type="body" idx="4294967295"/>
          </p:nvPr>
        </p:nvSpPr>
        <p:spPr>
          <a:xfrm>
            <a:off x="675391"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1</a:t>
            </a:r>
            <a:endParaRPr b="1">
              <a:solidFill>
                <a:srgbClr val="8BD64E"/>
              </a:solidFill>
            </a:endParaRPr>
          </a:p>
          <a:p>
            <a:pPr marL="0" lvl="0" indent="0" algn="l" rtl="0">
              <a:spcBef>
                <a:spcPts val="600"/>
              </a:spcBef>
              <a:spcAft>
                <a:spcPts val="0"/>
              </a:spcAft>
              <a:buNone/>
            </a:pPr>
            <a:r>
              <a:rPr lang="es-ES" sz="1200" err="1"/>
              <a:t>Heimasíðan</a:t>
            </a:r>
            <a:r>
              <a:rPr lang="es-ES" sz="1200"/>
              <a:t> </a:t>
            </a:r>
            <a:r>
              <a:rPr lang="es-ES" sz="1200" err="1"/>
              <a:t>þín</a:t>
            </a:r>
            <a:r>
              <a:rPr lang="es-ES" sz="1200"/>
              <a:t> </a:t>
            </a:r>
            <a:r>
              <a:rPr lang="es-ES" sz="1200" err="1"/>
              <a:t>er</a:t>
            </a:r>
            <a:r>
              <a:rPr lang="es-ES" sz="1200"/>
              <a:t> </a:t>
            </a:r>
            <a:r>
              <a:rPr lang="es-ES" sz="1200" err="1"/>
              <a:t>búðarglugginn</a:t>
            </a:r>
            <a:r>
              <a:rPr lang="es-ES" sz="1200"/>
              <a:t> </a:t>
            </a:r>
            <a:r>
              <a:rPr lang="es-ES" sz="1200" err="1"/>
              <a:t>þinn</a:t>
            </a:r>
            <a:r>
              <a:rPr lang="es-ES" sz="1200"/>
              <a:t> – </a:t>
            </a:r>
            <a:r>
              <a:rPr lang="es-ES" sz="1200" err="1"/>
              <a:t>hafðu</a:t>
            </a:r>
            <a:r>
              <a:rPr lang="es-ES" sz="1200"/>
              <a:t> </a:t>
            </a:r>
            <a:r>
              <a:rPr lang="es-ES" sz="1200" err="1"/>
              <a:t>hana</a:t>
            </a:r>
            <a:r>
              <a:rPr lang="es-ES" sz="1200"/>
              <a:t> </a:t>
            </a:r>
            <a:r>
              <a:rPr lang="es-ES" sz="1200" err="1"/>
              <a:t>notendavæna</a:t>
            </a:r>
            <a:r>
              <a:rPr lang="es-ES" sz="1200"/>
              <a:t> </a:t>
            </a:r>
            <a:r>
              <a:rPr lang="es-ES" sz="1200" err="1"/>
              <a:t>og</a:t>
            </a:r>
            <a:r>
              <a:rPr lang="es-ES" sz="1200"/>
              <a:t> </a:t>
            </a:r>
            <a:r>
              <a:rPr lang="es-ES" sz="1200" err="1"/>
              <a:t>uppfærða</a:t>
            </a:r>
            <a:r>
              <a:rPr lang="es-ES" sz="1200"/>
              <a:t>.</a:t>
            </a:r>
            <a:endParaRPr sz="120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2ABBAD"/>
                </a:solidFill>
              </a:rPr>
              <a:t>5</a:t>
            </a:r>
            <a:endParaRPr b="1">
              <a:solidFill>
                <a:srgbClr val="2ABBAD"/>
              </a:solidFill>
            </a:endParaRPr>
          </a:p>
          <a:p>
            <a:pPr marL="0" lvl="0" indent="0">
              <a:buNone/>
            </a:pPr>
            <a:r>
              <a:rPr lang="en-GB" sz="1200" err="1"/>
              <a:t>Bregðist</a:t>
            </a:r>
            <a:r>
              <a:rPr lang="en-GB" sz="1200"/>
              <a:t> </a:t>
            </a:r>
            <a:r>
              <a:rPr lang="en-GB" sz="1200" err="1"/>
              <a:t>við</a:t>
            </a:r>
            <a:r>
              <a:rPr lang="en-GB" sz="1200"/>
              <a:t> </a:t>
            </a:r>
            <a:r>
              <a:rPr lang="en-GB" sz="1200" err="1"/>
              <a:t>endurgjöf</a:t>
            </a:r>
            <a:r>
              <a:rPr lang="en-GB" sz="1200"/>
              <a:t> </a:t>
            </a:r>
            <a:r>
              <a:rPr lang="en-GB" sz="1200" err="1"/>
              <a:t>og</a:t>
            </a:r>
            <a:r>
              <a:rPr lang="en-GB" sz="1200"/>
              <a:t> </a:t>
            </a:r>
            <a:r>
              <a:rPr lang="en-GB" sz="1200" err="1"/>
              <a:t>athugasemdum</a:t>
            </a:r>
            <a:r>
              <a:rPr lang="en-GB" sz="1200"/>
              <a:t> </a:t>
            </a:r>
            <a:r>
              <a:rPr lang="en-GB" sz="1200" err="1"/>
              <a:t>viðskiptavina</a:t>
            </a:r>
            <a:r>
              <a:rPr lang="en-GB" sz="1200"/>
              <a:t> </a:t>
            </a:r>
            <a:r>
              <a:rPr lang="en-GB" sz="1200" err="1"/>
              <a:t>fljótt</a:t>
            </a:r>
            <a:r>
              <a:rPr lang="en-GB" sz="1200"/>
              <a:t> </a:t>
            </a:r>
            <a:r>
              <a:rPr lang="en-GB" sz="1200" err="1"/>
              <a:t>og</a:t>
            </a:r>
            <a:r>
              <a:rPr lang="en-GB" sz="1200"/>
              <a:t> </a:t>
            </a:r>
            <a:r>
              <a:rPr lang="en-GB" sz="1200" err="1"/>
              <a:t>af</a:t>
            </a:r>
            <a:r>
              <a:rPr lang="en-GB" sz="1200"/>
              <a:t> </a:t>
            </a:r>
            <a:r>
              <a:rPr lang="en-GB" sz="1200" err="1"/>
              <a:t>yfirvegun</a:t>
            </a:r>
            <a:r>
              <a:rPr lang="en-GB" sz="1200"/>
              <a:t>.</a:t>
            </a:r>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a:solidFill>
                  <a:srgbClr val="2ABBAD"/>
                </a:solidFill>
              </a:rPr>
              <a:t>2</a:t>
            </a:r>
            <a:endParaRPr b="1">
              <a:solidFill>
                <a:srgbClr val="2ABBAD"/>
              </a:solidFill>
            </a:endParaRPr>
          </a:p>
          <a:p>
            <a:pPr marL="0" indent="0">
              <a:buNone/>
            </a:pPr>
            <a:r>
              <a:rPr lang="en-GB" sz="1200" err="1"/>
              <a:t>Búðu</a:t>
            </a:r>
            <a:r>
              <a:rPr lang="en-GB" sz="1200"/>
              <a:t> </a:t>
            </a:r>
            <a:r>
              <a:rPr lang="en-GB" sz="1200" err="1"/>
              <a:t>til</a:t>
            </a:r>
            <a:r>
              <a:rPr lang="en-GB" sz="1200"/>
              <a:t> </a:t>
            </a:r>
            <a:r>
              <a:rPr lang="en-GB" sz="1200" err="1"/>
              <a:t>þína</a:t>
            </a:r>
            <a:r>
              <a:rPr lang="en-GB" sz="1200"/>
              <a:t> </a:t>
            </a:r>
            <a:r>
              <a:rPr lang="en-GB" sz="1200" err="1"/>
              <a:t>eigin</a:t>
            </a:r>
            <a:r>
              <a:rPr lang="en-GB" sz="1200"/>
              <a:t> </a:t>
            </a:r>
            <a:r>
              <a:rPr lang="en-GB" sz="1200" err="1"/>
              <a:t>orðsporsstjórnun</a:t>
            </a:r>
            <a:r>
              <a:rPr lang="en-GB" sz="1200"/>
              <a:t> </a:t>
            </a:r>
            <a:r>
              <a:rPr lang="en-GB" sz="1200" err="1"/>
              <a:t>á</a:t>
            </a:r>
            <a:r>
              <a:rPr lang="en-GB" sz="1200"/>
              <a:t> </a:t>
            </a:r>
            <a:r>
              <a:rPr lang="en-GB" sz="1200" err="1"/>
              <a:t>netinu</a:t>
            </a:r>
            <a:r>
              <a:rPr lang="en-GB" sz="1200"/>
              <a:t>  </a:t>
            </a:r>
            <a:r>
              <a:rPr lang="en-GB" sz="1200" err="1"/>
              <a:t>eins</a:t>
            </a:r>
            <a:r>
              <a:rPr lang="en-GB" sz="1200"/>
              <a:t> </a:t>
            </a:r>
            <a:r>
              <a:rPr lang="en-GB" sz="1200" err="1"/>
              <a:t>fljótt</a:t>
            </a:r>
            <a:r>
              <a:rPr lang="en-GB" sz="1200"/>
              <a:t> </a:t>
            </a:r>
            <a:r>
              <a:rPr lang="en-GB" sz="1200" err="1"/>
              <a:t>og</a:t>
            </a:r>
            <a:r>
              <a:rPr lang="en-GB" sz="1200"/>
              <a:t> </a:t>
            </a:r>
            <a:r>
              <a:rPr lang="en-GB" sz="1200" err="1"/>
              <a:t>mögulegt</a:t>
            </a:r>
            <a:r>
              <a:rPr lang="en-GB" sz="1200"/>
              <a:t> er – </a:t>
            </a:r>
            <a:r>
              <a:rPr lang="en-GB" sz="1200" err="1"/>
              <a:t>fáðu</a:t>
            </a:r>
            <a:r>
              <a:rPr lang="en-GB" sz="1200"/>
              <a:t> </a:t>
            </a:r>
            <a:r>
              <a:rPr lang="en-GB" sz="1200" err="1"/>
              <a:t>utanaðkomandi</a:t>
            </a:r>
            <a:r>
              <a:rPr lang="en-GB" sz="1200"/>
              <a:t> </a:t>
            </a:r>
            <a:r>
              <a:rPr lang="en-GB" sz="1200" err="1"/>
              <a:t>aðstoð</a:t>
            </a:r>
            <a:r>
              <a:rPr lang="en-GB" sz="1200"/>
              <a:t> </a:t>
            </a:r>
            <a:r>
              <a:rPr lang="en-GB" sz="1200" err="1"/>
              <a:t>ef</a:t>
            </a:r>
            <a:r>
              <a:rPr lang="en-GB" sz="1200"/>
              <a:t> </a:t>
            </a:r>
            <a:r>
              <a:rPr lang="en-GB" sz="1200" err="1"/>
              <a:t>nauðsynlegt</a:t>
            </a:r>
            <a:r>
              <a:rPr lang="en-GB" sz="1200"/>
              <a:t> er.</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Hagnýt</a:t>
            </a:r>
            <a:r>
              <a:rPr lang="en-GB"/>
              <a:t> </a:t>
            </a:r>
            <a:r>
              <a:rPr lang="en-GB" err="1"/>
              <a:t>ráð</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Takk fyrir!</a:t>
            </a:r>
            <a:endParaRPr sz="6000">
              <a:solidFill>
                <a:srgbClr val="ABE33F"/>
              </a:solidFill>
            </a:endParaRPr>
          </a:p>
        </p:txBody>
      </p:sp>
      <p:sp>
        <p:nvSpPr>
          <p:cNvPr id="305" name="Google Shape;305;p34"/>
          <p:cNvSpPr txBox="1">
            <a:spLocks noGrp="1"/>
          </p:cNvSpPr>
          <p:nvPr>
            <p:ph type="subTitle" idx="4294967295"/>
          </p:nvPr>
        </p:nvSpPr>
        <p:spPr>
          <a:xfrm>
            <a:off x="3064699" y="2636358"/>
            <a:ext cx="5958277"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Viltu spyrja að einhverju?</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1255713"/>
            <a:ext cx="7369175" cy="3327400"/>
          </a:xfrm>
          <a:prstGeom prst="rect">
            <a:avLst/>
          </a:prstGeom>
        </p:spPr>
        <p:txBody>
          <a:bodyPr spcFirstLastPara="1" wrap="square" lIns="91425" tIns="91425" rIns="91425" bIns="91425" anchor="t" anchorCtr="0">
            <a:noAutofit/>
          </a:bodyPr>
          <a:lstStyle/>
          <a:p>
            <a:pPr marL="76200" indent="0">
              <a:buNone/>
            </a:pPr>
            <a:r>
              <a:rPr lang="en-US" err="1"/>
              <a:t>Í</a:t>
            </a:r>
            <a:r>
              <a:rPr lang="en-US"/>
              <a:t> </a:t>
            </a:r>
            <a:r>
              <a:rPr lang="en-US" err="1"/>
              <a:t>lok</a:t>
            </a:r>
            <a:r>
              <a:rPr lang="en-US"/>
              <a:t> </a:t>
            </a:r>
            <a:r>
              <a:rPr lang="en-US" err="1"/>
              <a:t>þessa</a:t>
            </a:r>
            <a:r>
              <a:rPr lang="en-US"/>
              <a:t> </a:t>
            </a:r>
            <a:r>
              <a:rPr lang="en-US" err="1"/>
              <a:t>kafla</a:t>
            </a:r>
            <a:r>
              <a:rPr lang="en-US"/>
              <a:t> </a:t>
            </a:r>
            <a:r>
              <a:rPr lang="en-US" err="1"/>
              <a:t>átt</a:t>
            </a:r>
            <a:r>
              <a:rPr lang="en-US"/>
              <a:t> </a:t>
            </a:r>
            <a:r>
              <a:rPr lang="en-US" err="1"/>
              <a:t>þú</a:t>
            </a:r>
            <a:r>
              <a:rPr lang="en-US"/>
              <a:t> </a:t>
            </a:r>
            <a:r>
              <a:rPr lang="en-US" err="1"/>
              <a:t>að</a:t>
            </a:r>
            <a:r>
              <a:rPr lang="en-US"/>
              <a:t> geta:</a:t>
            </a:r>
          </a:p>
          <a:p>
            <a:pPr marL="76200" indent="0">
              <a:buNone/>
            </a:pPr>
            <a:endParaRPr lang="en-US"/>
          </a:p>
          <a:p>
            <a:pPr marL="457200" lvl="0" indent="-381000" algn="l" rtl="0">
              <a:spcBef>
                <a:spcPts val="600"/>
              </a:spcBef>
              <a:spcAft>
                <a:spcPts val="0"/>
              </a:spcAft>
              <a:buSzPts val="2400"/>
              <a:buChar char="◆"/>
            </a:pPr>
            <a:r>
              <a:rPr lang="en-GB" err="1"/>
              <a:t>Lýst</a:t>
            </a:r>
            <a:r>
              <a:rPr lang="en-GB"/>
              <a:t> “</a:t>
            </a:r>
            <a:r>
              <a:rPr lang="en-GB" err="1"/>
              <a:t>stafrænum</a:t>
            </a:r>
            <a:r>
              <a:rPr lang="en-GB"/>
              <a:t> </a:t>
            </a:r>
            <a:r>
              <a:rPr lang="en-GB" err="1"/>
              <a:t>almannatengslum</a:t>
            </a:r>
            <a:r>
              <a:rPr lang="en-GB"/>
              <a:t>” </a:t>
            </a:r>
          </a:p>
          <a:p>
            <a:pPr marL="457200" lvl="0" indent="-381000" algn="l" rtl="0">
              <a:spcBef>
                <a:spcPts val="600"/>
              </a:spcBef>
              <a:spcAft>
                <a:spcPts val="0"/>
              </a:spcAft>
              <a:buSzPts val="2400"/>
              <a:buChar char="◆"/>
            </a:pPr>
            <a:r>
              <a:rPr lang="en-GB" err="1"/>
              <a:t>Mótað</a:t>
            </a:r>
            <a:r>
              <a:rPr lang="en-GB"/>
              <a:t> </a:t>
            </a:r>
            <a:r>
              <a:rPr lang="en-GB" err="1"/>
              <a:t>og</a:t>
            </a:r>
            <a:r>
              <a:rPr lang="en-GB"/>
              <a:t> </a:t>
            </a:r>
            <a:r>
              <a:rPr lang="en-GB" err="1"/>
              <a:t>þróað</a:t>
            </a:r>
            <a:r>
              <a:rPr lang="en-GB"/>
              <a:t> </a:t>
            </a:r>
            <a:r>
              <a:rPr lang="en-GB" err="1"/>
              <a:t>stefnu</a:t>
            </a:r>
            <a:r>
              <a:rPr lang="en-GB"/>
              <a:t> um </a:t>
            </a:r>
            <a:r>
              <a:rPr lang="en-GB" err="1"/>
              <a:t>orðspor</a:t>
            </a:r>
            <a:r>
              <a:rPr lang="en-GB"/>
              <a:t> </a:t>
            </a:r>
            <a:r>
              <a:rPr lang="en-GB" err="1"/>
              <a:t>þitt</a:t>
            </a:r>
            <a:r>
              <a:rPr lang="en-GB"/>
              <a:t> </a:t>
            </a:r>
            <a:r>
              <a:rPr lang="en-GB" err="1"/>
              <a:t>á</a:t>
            </a:r>
            <a:r>
              <a:rPr lang="en-GB"/>
              <a:t> </a:t>
            </a:r>
            <a:r>
              <a:rPr lang="en-GB" err="1"/>
              <a:t>netinu</a:t>
            </a:r>
            <a:endParaRPr/>
          </a:p>
          <a:p>
            <a:pPr marL="457200" lvl="0" indent="-381000" algn="l" rtl="0">
              <a:spcBef>
                <a:spcPts val="0"/>
              </a:spcBef>
              <a:spcAft>
                <a:spcPts val="0"/>
              </a:spcAft>
              <a:buSzPts val="2400"/>
              <a:buChar char="◆"/>
            </a:pPr>
            <a:r>
              <a:rPr lang="en-GB" err="1"/>
              <a:t>Hafið</a:t>
            </a:r>
            <a:r>
              <a:rPr lang="en-GB"/>
              <a:t> </a:t>
            </a:r>
            <a:r>
              <a:rPr lang="en-GB" err="1"/>
              <a:t>uppbyggingu</a:t>
            </a:r>
            <a:r>
              <a:rPr lang="en-GB"/>
              <a:t> </a:t>
            </a:r>
            <a:r>
              <a:rPr lang="en-GB" err="1"/>
              <a:t>orðspors</a:t>
            </a:r>
            <a:r>
              <a:rPr lang="en-GB"/>
              <a:t> </a:t>
            </a:r>
            <a:r>
              <a:rPr lang="en-GB" err="1"/>
              <a:t>þíns</a:t>
            </a:r>
            <a:r>
              <a:rPr lang="en-GB"/>
              <a:t> </a:t>
            </a:r>
            <a:r>
              <a:rPr lang="en-GB" err="1"/>
              <a:t>á</a:t>
            </a:r>
            <a:r>
              <a:rPr lang="en-GB"/>
              <a:t> </a:t>
            </a:r>
            <a:r>
              <a:rPr lang="en-GB" err="1"/>
              <a:t>netinu</a:t>
            </a:r>
            <a:endParaRPr/>
          </a:p>
          <a:p>
            <a:pPr marL="457200" lvl="0" indent="-381000" algn="l" rtl="0">
              <a:spcBef>
                <a:spcPts val="0"/>
              </a:spcBef>
              <a:spcAft>
                <a:spcPts val="0"/>
              </a:spcAft>
              <a:buSzPts val="2400"/>
              <a:buChar char="◆"/>
            </a:pPr>
            <a:r>
              <a:rPr lang="en" err="1"/>
              <a:t>Stjórnað</a:t>
            </a:r>
            <a:r>
              <a:rPr lang="en"/>
              <a:t> </a:t>
            </a:r>
            <a:r>
              <a:rPr lang="en" err="1"/>
              <a:t>krísum</a:t>
            </a:r>
            <a:r>
              <a:rPr lang="en"/>
              <a:t> </a:t>
            </a:r>
            <a:r>
              <a:rPr lang="en" err="1"/>
              <a:t>og</a:t>
            </a:r>
            <a:r>
              <a:rPr lang="en"/>
              <a:t> </a:t>
            </a:r>
            <a:r>
              <a:rPr lang="en" err="1"/>
              <a:t>gagnrýni</a:t>
            </a:r>
            <a:r>
              <a:rPr lang="en"/>
              <a:t> </a:t>
            </a:r>
            <a:r>
              <a:rPr lang="en" err="1"/>
              <a:t>á</a:t>
            </a:r>
            <a:r>
              <a:rPr lang="en"/>
              <a:t> </a:t>
            </a:r>
            <a:r>
              <a:rPr lang="en" err="1"/>
              <a:t>netinu</a:t>
            </a:r>
            <a:endParaRPr/>
          </a:p>
        </p:txBody>
      </p:sp>
      <p:sp>
        <p:nvSpPr>
          <p:cNvPr id="6" name="Google Shape;101;p12"/>
          <p:cNvSpPr txBox="1">
            <a:spLocks/>
          </p:cNvSpPr>
          <p:nvPr/>
        </p:nvSpPr>
        <p:spPr>
          <a:xfrm>
            <a:off x="612069" y="223696"/>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Markmið</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Yfirlit</a:t>
            </a:r>
            <a:endParaRPr lang="es-ES"/>
          </a:p>
        </p:txBody>
      </p:sp>
      <p:graphicFrame>
        <p:nvGraphicFramePr>
          <p:cNvPr id="4" name="Diagrama 3"/>
          <p:cNvGraphicFramePr/>
          <p:nvPr>
            <p:extLst>
              <p:ext uri="{D42A27DB-BD31-4B8C-83A1-F6EECF244321}">
                <p14:modId xmlns:p14="http://schemas.microsoft.com/office/powerpoint/2010/main" val="1259976414"/>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extLst mod="1">
    <p:ext uri="{6950BFC3-D8DA-4A85-94F7-54DA5524770B}">
      <p188:commentRel xmlns:p188="http://schemas.microsoft.com/office/powerpoint/2018/8/main" xmlns="" r:id="rId7"/>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err="1">
                <a:solidFill>
                  <a:srgbClr val="00AE9D"/>
                </a:solidFill>
              </a:rPr>
              <a:t>Inngangur</a:t>
            </a:r>
            <a:endParaRPr sz="2000">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76200" indent="0">
              <a:buNone/>
              <a:defRPr/>
            </a:pPr>
            <a:r>
              <a:rPr lang="en-GB" altLang="es-ES" sz="1800" err="1">
                <a:latin typeface="Karla" panose="020B0604020202020204" charset="0"/>
                <a:cs typeface="Calibri" panose="020F0502020204030204" pitchFamily="34" charset="0"/>
              </a:rPr>
              <a:t>Hvað</a:t>
            </a:r>
            <a:r>
              <a:rPr lang="en-GB" altLang="es-ES" sz="1800">
                <a:latin typeface="Karla" panose="020B0604020202020204" charset="0"/>
                <a:cs typeface="Calibri" panose="020F0502020204030204" pitchFamily="34" charset="0"/>
              </a:rPr>
              <a:t> </a:t>
            </a:r>
            <a:r>
              <a:rPr lang="en-GB" altLang="es-ES" sz="1800" err="1">
                <a:latin typeface="Karla" panose="020B0604020202020204" charset="0"/>
                <a:cs typeface="Calibri" panose="020F0502020204030204" pitchFamily="34" charset="0"/>
              </a:rPr>
              <a:t>eru</a:t>
            </a:r>
            <a:r>
              <a:rPr lang="en-GB" altLang="es-ES" sz="1800">
                <a:latin typeface="Karla" panose="020B0604020202020204" charset="0"/>
                <a:cs typeface="Calibri" panose="020F0502020204030204" pitchFamily="34" charset="0"/>
              </a:rPr>
              <a:t> „</a:t>
            </a:r>
            <a:r>
              <a:rPr lang="en-GB" altLang="es-ES" sz="1800" err="1">
                <a:latin typeface="Karla" panose="020B0604020202020204" charset="0"/>
                <a:cs typeface="Calibri" panose="020F0502020204030204" pitchFamily="34" charset="0"/>
              </a:rPr>
              <a:t>stafræn</a:t>
            </a:r>
            <a:r>
              <a:rPr lang="en-GB" altLang="es-ES" sz="1800">
                <a:latin typeface="Karla" panose="020B0604020202020204" charset="0"/>
                <a:cs typeface="Calibri" panose="020F0502020204030204" pitchFamily="34" charset="0"/>
              </a:rPr>
              <a:t> </a:t>
            </a:r>
            <a:r>
              <a:rPr lang="en-GB" altLang="es-ES" sz="1800" err="1">
                <a:latin typeface="Karla" panose="020B0604020202020204" charset="0"/>
                <a:cs typeface="Calibri" panose="020F0502020204030204" pitchFamily="34" charset="0"/>
              </a:rPr>
              <a:t>almannatengsl</a:t>
            </a:r>
            <a:r>
              <a:rPr lang="en-GB" altLang="es-ES" sz="1800">
                <a:latin typeface="Karla" panose="020B0604020202020204" charset="0"/>
                <a:cs typeface="Calibri" panose="020F0502020204030204" pitchFamily="34" charset="0"/>
              </a:rPr>
              <a:t>” ?</a:t>
            </a: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665857" y="197910"/>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Kynning</a:t>
            </a:r>
            <a:endParaRPr/>
          </a:p>
        </p:txBody>
      </p:sp>
      <p:sp>
        <p:nvSpPr>
          <p:cNvPr id="4" name="Google Shape;102;p12"/>
          <p:cNvSpPr txBox="1">
            <a:spLocks/>
          </p:cNvSpPr>
          <p:nvPr/>
        </p:nvSpPr>
        <p:spPr>
          <a:xfrm>
            <a:off x="171880" y="2442630"/>
            <a:ext cx="342188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err="1">
                <a:solidFill>
                  <a:srgbClr val="00AE9D"/>
                </a:solidFill>
              </a:rPr>
              <a:t>Stafræn</a:t>
            </a:r>
            <a:r>
              <a:rPr lang="es-ES" sz="1400" b="1">
                <a:solidFill>
                  <a:srgbClr val="00AE9D"/>
                </a:solidFill>
              </a:rPr>
              <a:t> </a:t>
            </a:r>
            <a:r>
              <a:rPr lang="es-ES" sz="1400" b="1" err="1">
                <a:solidFill>
                  <a:srgbClr val="00AE9D"/>
                </a:solidFill>
              </a:rPr>
              <a:t>almannatengsl</a:t>
            </a:r>
            <a:r>
              <a:rPr lang="es-ES" sz="1400" b="1">
                <a:solidFill>
                  <a:srgbClr val="00AE9D"/>
                </a:solidFill>
              </a:rPr>
              <a:t> </a:t>
            </a:r>
            <a:br>
              <a:rPr lang="es-ES" sz="1400" b="1">
                <a:solidFill>
                  <a:srgbClr val="00AE9D"/>
                </a:solidFill>
              </a:rPr>
            </a:br>
            <a:r>
              <a:rPr lang="es-ES" sz="1200" b="1" i="1">
                <a:solidFill>
                  <a:srgbClr val="00AE9D"/>
                </a:solidFill>
              </a:rPr>
              <a:t>(Digital </a:t>
            </a:r>
            <a:r>
              <a:rPr lang="es-ES" sz="1200" b="1" i="1" err="1">
                <a:solidFill>
                  <a:srgbClr val="00AE9D"/>
                </a:solidFill>
              </a:rPr>
              <a:t>Public</a:t>
            </a:r>
            <a:r>
              <a:rPr lang="es-ES" sz="1200" b="1" i="1">
                <a:solidFill>
                  <a:srgbClr val="00AE9D"/>
                </a:solidFill>
              </a:rPr>
              <a:t> </a:t>
            </a:r>
            <a:r>
              <a:rPr lang="es-ES" sz="1200" b="1" i="1" err="1">
                <a:solidFill>
                  <a:srgbClr val="00AE9D"/>
                </a:solidFill>
              </a:rPr>
              <a:t>Relations</a:t>
            </a:r>
            <a:r>
              <a:rPr lang="es-ES" sz="1200" b="1" i="1">
                <a:solidFill>
                  <a:srgbClr val="00AE9D"/>
                </a:solidFill>
              </a:rPr>
              <a:t> - DPR)</a:t>
            </a:r>
            <a:endParaRPr lang="es-ES" sz="1200" i="1">
              <a:solidFill>
                <a:srgbClr val="00AE9D"/>
              </a:solidFill>
            </a:endParaRPr>
          </a:p>
          <a:p>
            <a:pPr marL="171450" indent="-171450">
              <a:buClr>
                <a:schemeClr val="dk1"/>
              </a:buClr>
              <a:buSzPts val="1100"/>
            </a:pPr>
            <a:r>
              <a:rPr lang="es-ES" sz="1400" err="1"/>
              <a:t>Notkun</a:t>
            </a:r>
            <a:r>
              <a:rPr lang="es-ES" sz="1400"/>
              <a:t> </a:t>
            </a:r>
            <a:r>
              <a:rPr lang="es-ES" sz="1400" err="1"/>
              <a:t>stafrænnar</a:t>
            </a:r>
            <a:r>
              <a:rPr lang="es-ES" sz="1400"/>
              <a:t> </a:t>
            </a:r>
            <a:r>
              <a:rPr lang="es-ES" sz="1400" err="1"/>
              <a:t>tækni</a:t>
            </a:r>
            <a:r>
              <a:rPr lang="es-ES" sz="1400"/>
              <a:t> </a:t>
            </a:r>
            <a:r>
              <a:rPr lang="es-ES" sz="1400" err="1"/>
              <a:t>til</a:t>
            </a:r>
            <a:r>
              <a:rPr lang="es-ES" sz="1400"/>
              <a:t> </a:t>
            </a:r>
            <a:r>
              <a:rPr lang="es-ES" sz="1400" err="1"/>
              <a:t>að</a:t>
            </a:r>
            <a:r>
              <a:rPr lang="es-ES" sz="1400"/>
              <a:t> </a:t>
            </a:r>
            <a:r>
              <a:rPr lang="es-ES" sz="1400" err="1"/>
              <a:t>stjórna</a:t>
            </a:r>
            <a:r>
              <a:rPr lang="es-ES" sz="1400"/>
              <a:t> </a:t>
            </a:r>
            <a:r>
              <a:rPr lang="es-ES" sz="1400" err="1"/>
              <a:t>orðspori</a:t>
            </a:r>
            <a:r>
              <a:rPr lang="es-ES" sz="1400"/>
              <a:t>, </a:t>
            </a:r>
            <a:r>
              <a:rPr lang="es-ES" sz="1400" err="1"/>
              <a:t>vitund</a:t>
            </a:r>
            <a:r>
              <a:rPr lang="es-ES" sz="1400"/>
              <a:t> </a:t>
            </a:r>
            <a:r>
              <a:rPr lang="es-ES" sz="1400" err="1"/>
              <a:t>og</a:t>
            </a:r>
            <a:r>
              <a:rPr lang="es-ES" sz="1400"/>
              <a:t> </a:t>
            </a:r>
            <a:r>
              <a:rPr lang="es-ES" sz="1400" err="1"/>
              <a:t>vörumerki</a:t>
            </a:r>
            <a:r>
              <a:rPr lang="es-ES" sz="1400"/>
              <a:t> </a:t>
            </a:r>
            <a:r>
              <a:rPr lang="es-ES" sz="1400" err="1"/>
              <a:t>fyrirtækis</a:t>
            </a:r>
            <a:endParaRPr lang="es-ES" sz="1400"/>
          </a:p>
          <a:p>
            <a:pPr marL="171450" indent="-171450">
              <a:buClr>
                <a:schemeClr val="dk1"/>
              </a:buClr>
              <a:buSzPts val="1100"/>
            </a:pPr>
            <a:r>
              <a:rPr lang="es-ES" sz="1400" err="1"/>
              <a:t>Notkun</a:t>
            </a:r>
            <a:r>
              <a:rPr lang="es-ES" sz="1400"/>
              <a:t> </a:t>
            </a:r>
            <a:r>
              <a:rPr lang="es-ES" sz="1400" err="1"/>
              <a:t>stafrænna</a:t>
            </a:r>
            <a:r>
              <a:rPr lang="es-ES" sz="1400"/>
              <a:t> </a:t>
            </a:r>
            <a:r>
              <a:rPr lang="es-ES" sz="1400" err="1"/>
              <a:t>miðla</a:t>
            </a:r>
            <a:r>
              <a:rPr lang="es-ES" sz="1400"/>
              <a:t> </a:t>
            </a:r>
            <a:r>
              <a:rPr lang="es-ES" sz="1400" err="1"/>
              <a:t>til</a:t>
            </a:r>
            <a:r>
              <a:rPr lang="es-ES" sz="1400"/>
              <a:t> </a:t>
            </a:r>
            <a:r>
              <a:rPr lang="es-ES" sz="1400" err="1"/>
              <a:t>að</a:t>
            </a:r>
            <a:r>
              <a:rPr lang="es-ES" sz="1400"/>
              <a:t> </a:t>
            </a:r>
            <a:r>
              <a:rPr lang="es-ES" sz="1400" err="1"/>
              <a:t>hafa</a:t>
            </a:r>
            <a:r>
              <a:rPr lang="es-ES" sz="1400"/>
              <a:t> </a:t>
            </a:r>
            <a:r>
              <a:rPr lang="es-ES" sz="1400" err="1"/>
              <a:t>áhrif</a:t>
            </a:r>
            <a:endParaRPr lang="es-ES" sz="1400"/>
          </a:p>
          <a:p>
            <a:pPr marL="0" indent="0">
              <a:buClr>
                <a:schemeClr val="dk1"/>
              </a:buClr>
              <a:buSzPts val="1100"/>
              <a:buFont typeface="Arial"/>
              <a:buNone/>
            </a:pPr>
            <a:endParaRPr lang="es-ES" sz="1200"/>
          </a:p>
          <a:p>
            <a:pPr marL="0" indent="0">
              <a:buFont typeface="Karla"/>
              <a:buNone/>
            </a:pPr>
            <a:endParaRPr lang="es-ES" sz="1200"/>
          </a:p>
        </p:txBody>
      </p:sp>
      <p:sp>
        <p:nvSpPr>
          <p:cNvPr id="5" name="Google Shape;102;p12"/>
          <p:cNvSpPr txBox="1">
            <a:spLocks/>
          </p:cNvSpPr>
          <p:nvPr/>
        </p:nvSpPr>
        <p:spPr>
          <a:xfrm>
            <a:off x="4128630" y="2442629"/>
            <a:ext cx="4887619" cy="188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400" b="1" err="1">
                <a:solidFill>
                  <a:srgbClr val="00AE9D"/>
                </a:solidFill>
              </a:rPr>
              <a:t>Dæmi</a:t>
            </a:r>
            <a:r>
              <a:rPr lang="es-ES" sz="1400" b="1">
                <a:solidFill>
                  <a:srgbClr val="00AE9D"/>
                </a:solidFill>
              </a:rPr>
              <a:t> </a:t>
            </a:r>
            <a:r>
              <a:rPr lang="es-ES" sz="1400" b="1" err="1">
                <a:solidFill>
                  <a:srgbClr val="00AE9D"/>
                </a:solidFill>
              </a:rPr>
              <a:t>um</a:t>
            </a:r>
            <a:r>
              <a:rPr lang="es-ES" sz="1400" b="1">
                <a:solidFill>
                  <a:srgbClr val="00AE9D"/>
                </a:solidFill>
              </a:rPr>
              <a:t> </a:t>
            </a:r>
            <a:r>
              <a:rPr lang="es-ES" sz="1400" b="1" err="1">
                <a:solidFill>
                  <a:srgbClr val="00AE9D"/>
                </a:solidFill>
              </a:rPr>
              <a:t>stafræn</a:t>
            </a:r>
            <a:r>
              <a:rPr lang="es-ES" sz="1400" b="1">
                <a:solidFill>
                  <a:srgbClr val="00AE9D"/>
                </a:solidFill>
              </a:rPr>
              <a:t> </a:t>
            </a:r>
            <a:r>
              <a:rPr lang="es-ES" sz="1400" b="1" err="1">
                <a:solidFill>
                  <a:srgbClr val="00AE9D"/>
                </a:solidFill>
              </a:rPr>
              <a:t>almannatengsl</a:t>
            </a:r>
            <a:endParaRPr lang="es-ES" sz="1400">
              <a:solidFill>
                <a:srgbClr val="00AE9D"/>
              </a:solidFill>
            </a:endParaRPr>
          </a:p>
          <a:p>
            <a:pPr marL="171450" indent="-171450">
              <a:buClr>
                <a:schemeClr val="dk1"/>
              </a:buClr>
              <a:buSzPts val="1100"/>
            </a:pPr>
            <a:r>
              <a:rPr lang="es-ES" sz="1400" err="1"/>
              <a:t>Samfélagsmiðlar</a:t>
            </a:r>
            <a:endParaRPr lang="es-ES" sz="1400"/>
          </a:p>
          <a:p>
            <a:pPr marL="171450" indent="-171450">
              <a:buClr>
                <a:schemeClr val="dk1"/>
              </a:buClr>
              <a:buSzPts val="1100"/>
            </a:pPr>
            <a:r>
              <a:rPr lang="es-ES" sz="1400" err="1"/>
              <a:t>Heimasíður</a:t>
            </a:r>
            <a:endParaRPr lang="es-ES" sz="1400"/>
          </a:p>
          <a:p>
            <a:pPr marL="171450" indent="-171450">
              <a:buClr>
                <a:schemeClr val="dk1"/>
              </a:buClr>
              <a:buSzPts val="1100"/>
            </a:pPr>
            <a:r>
              <a:rPr lang="es-ES" sz="1400" err="1"/>
              <a:t>Blogg</a:t>
            </a:r>
            <a:endParaRPr lang="es-ES" sz="1400"/>
          </a:p>
          <a:p>
            <a:pPr marL="171450" indent="-171450">
              <a:buClr>
                <a:schemeClr val="dk1"/>
              </a:buClr>
              <a:buSzPts val="1100"/>
            </a:pPr>
            <a:r>
              <a:rPr lang="es-ES" sz="1400" err="1"/>
              <a:t>Efni</a:t>
            </a:r>
            <a:r>
              <a:rPr lang="es-ES" sz="1400"/>
              <a:t> á </a:t>
            </a:r>
            <a:r>
              <a:rPr lang="es-ES" sz="1400" err="1"/>
              <a:t>netinu</a:t>
            </a:r>
            <a:r>
              <a:rPr lang="es-ES" sz="1400"/>
              <a:t> – </a:t>
            </a:r>
            <a:r>
              <a:rPr lang="es-ES" sz="1400" err="1"/>
              <a:t>kynningar</a:t>
            </a:r>
            <a:r>
              <a:rPr lang="es-ES" sz="1400"/>
              <a:t>, </a:t>
            </a:r>
            <a:r>
              <a:rPr lang="es-ES" sz="1400" err="1"/>
              <a:t>fyrirtækjaviðburðir</a:t>
            </a:r>
            <a:r>
              <a:rPr lang="es-ES" sz="1400"/>
              <a:t>, </a:t>
            </a:r>
            <a:r>
              <a:rPr lang="es-ES" sz="1400" err="1"/>
              <a:t>viðtöl</a:t>
            </a:r>
            <a:r>
              <a:rPr lang="es-ES" sz="1400"/>
              <a:t> </a:t>
            </a:r>
            <a:r>
              <a:rPr lang="es-ES" sz="1400" err="1"/>
              <a:t>ofl</a:t>
            </a:r>
            <a:r>
              <a:rPr lang="es-ES" sz="1400"/>
              <a:t>.</a:t>
            </a:r>
            <a:endParaRPr lang="es-ES" sz="1200"/>
          </a:p>
          <a:p>
            <a:pPr marL="0" indent="0">
              <a:buFont typeface="Karla"/>
              <a:buNone/>
            </a:pPr>
            <a:endParaRPr lang="es-E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err="1">
                <a:solidFill>
                  <a:srgbClr val="00AE9D"/>
                </a:solidFill>
              </a:rPr>
              <a:t>Hagnýtur</a:t>
            </a:r>
            <a:r>
              <a:rPr lang="en-GB" sz="2000" b="1">
                <a:solidFill>
                  <a:srgbClr val="00AE9D"/>
                </a:solidFill>
              </a:rPr>
              <a:t> </a:t>
            </a:r>
            <a:r>
              <a:rPr lang="en-GB" sz="2000" b="1" err="1">
                <a:solidFill>
                  <a:srgbClr val="00AE9D"/>
                </a:solidFill>
              </a:rPr>
              <a:t>leiðarvísir</a:t>
            </a:r>
            <a:r>
              <a:rPr lang="en-GB" sz="2000" b="1">
                <a:solidFill>
                  <a:srgbClr val="00AE9D"/>
                </a:solidFill>
              </a:rPr>
              <a:t> um </a:t>
            </a:r>
            <a:r>
              <a:rPr lang="en-GB" sz="2000" b="1" err="1">
                <a:solidFill>
                  <a:srgbClr val="00AE9D"/>
                </a:solidFill>
              </a:rPr>
              <a:t>orðsporsstjórnun</a:t>
            </a:r>
            <a:r>
              <a:rPr lang="en-GB" sz="2000" b="1">
                <a:solidFill>
                  <a:srgbClr val="00AE9D"/>
                </a:solidFill>
              </a:rPr>
              <a:t> </a:t>
            </a:r>
            <a:r>
              <a:rPr lang="en-GB" sz="2000" b="1" err="1">
                <a:solidFill>
                  <a:srgbClr val="00AE9D"/>
                </a:solidFill>
              </a:rPr>
              <a:t>á</a:t>
            </a:r>
            <a:r>
              <a:rPr lang="en-GB" sz="2000" b="1">
                <a:solidFill>
                  <a:srgbClr val="00AE9D"/>
                </a:solidFill>
              </a:rPr>
              <a:t> </a:t>
            </a:r>
            <a:r>
              <a:rPr lang="en-GB" sz="2000" b="1" err="1">
                <a:solidFill>
                  <a:srgbClr val="00AE9D"/>
                </a:solidFill>
              </a:rPr>
              <a:t>netinu</a:t>
            </a:r>
            <a:r>
              <a:rPr lang="en-GB" sz="2000" b="1">
                <a:solidFill>
                  <a:srgbClr val="00AE9D"/>
                </a:solidFill>
              </a:rPr>
              <a:t> </a:t>
            </a: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Kafli</a:t>
            </a:r>
            <a:r>
              <a:rPr lang="es-ES"/>
              <a:t> 1.1</a:t>
            </a:r>
            <a:endParaRPr/>
          </a:p>
        </p:txBody>
      </p:sp>
      <p:sp>
        <p:nvSpPr>
          <p:cNvPr id="4" name="Google Shape;102;p12"/>
          <p:cNvSpPr txBox="1">
            <a:spLocks/>
          </p:cNvSpPr>
          <p:nvPr/>
        </p:nvSpPr>
        <p:spPr>
          <a:xfrm>
            <a:off x="170824" y="1752597"/>
            <a:ext cx="3582026" cy="21806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400" b="1" err="1">
                <a:solidFill>
                  <a:srgbClr val="00AE9D"/>
                </a:solidFill>
              </a:rPr>
              <a:t>Orðsporsstjórnun</a:t>
            </a:r>
            <a:r>
              <a:rPr lang="es-ES" sz="1400" b="1">
                <a:solidFill>
                  <a:srgbClr val="00AE9D"/>
                </a:solidFill>
              </a:rPr>
              <a:t> á </a:t>
            </a:r>
            <a:r>
              <a:rPr lang="es-ES" sz="1400" b="1" err="1">
                <a:solidFill>
                  <a:srgbClr val="00AE9D"/>
                </a:solidFill>
              </a:rPr>
              <a:t>netinu</a:t>
            </a:r>
            <a:r>
              <a:rPr lang="es-ES" sz="1400" b="1">
                <a:solidFill>
                  <a:srgbClr val="00AE9D"/>
                </a:solidFill>
              </a:rPr>
              <a:t> </a:t>
            </a:r>
            <a:endParaRPr lang="es-ES" sz="1400">
              <a:solidFill>
                <a:srgbClr val="00AE9D"/>
              </a:solidFill>
            </a:endParaRPr>
          </a:p>
          <a:p>
            <a:pPr marL="171450" indent="-171450">
              <a:buClr>
                <a:schemeClr val="dk1"/>
              </a:buClr>
              <a:buSzPts val="1100"/>
            </a:pPr>
            <a:r>
              <a:rPr lang="es-ES" sz="1400" err="1"/>
              <a:t>Þróaðu</a:t>
            </a:r>
            <a:r>
              <a:rPr lang="es-ES" sz="1400"/>
              <a:t> </a:t>
            </a:r>
            <a:r>
              <a:rPr lang="es-ES" sz="1400" err="1"/>
              <a:t>aðferðir</a:t>
            </a:r>
            <a:r>
              <a:rPr lang="es-ES" sz="1400"/>
              <a:t> </a:t>
            </a:r>
            <a:r>
              <a:rPr lang="es-ES" sz="1400" err="1"/>
              <a:t>til</a:t>
            </a:r>
            <a:r>
              <a:rPr lang="es-ES" sz="1400"/>
              <a:t> </a:t>
            </a:r>
            <a:r>
              <a:rPr lang="es-ES" sz="1400" err="1"/>
              <a:t>að</a:t>
            </a:r>
            <a:r>
              <a:rPr lang="es-ES" sz="1400"/>
              <a:t> </a:t>
            </a:r>
            <a:r>
              <a:rPr lang="es-ES" sz="1400" err="1"/>
              <a:t>hafa</a:t>
            </a:r>
            <a:r>
              <a:rPr lang="es-ES" sz="1400"/>
              <a:t> </a:t>
            </a:r>
            <a:r>
              <a:rPr lang="es-ES" sz="1400" err="1"/>
              <a:t>áhrif</a:t>
            </a:r>
            <a:r>
              <a:rPr lang="es-ES" sz="1400"/>
              <a:t> á </a:t>
            </a:r>
            <a:r>
              <a:rPr lang="es-ES" sz="1400" err="1"/>
              <a:t>skynjun</a:t>
            </a:r>
            <a:r>
              <a:rPr lang="es-ES" sz="1400"/>
              <a:t> </a:t>
            </a:r>
            <a:r>
              <a:rPr lang="es-ES" sz="1400" err="1"/>
              <a:t>almennings</a:t>
            </a:r>
            <a:r>
              <a:rPr lang="es-ES" sz="1400"/>
              <a:t> á </a:t>
            </a:r>
            <a:r>
              <a:rPr lang="es-ES" sz="1400" err="1"/>
              <a:t>fyrirtækinu</a:t>
            </a:r>
            <a:r>
              <a:rPr lang="es-ES" sz="1400"/>
              <a:t> </a:t>
            </a:r>
            <a:r>
              <a:rPr lang="es-ES" sz="1400" err="1"/>
              <a:t>þínu</a:t>
            </a:r>
            <a:r>
              <a:rPr lang="es-ES" sz="1400"/>
              <a:t> á </a:t>
            </a:r>
            <a:r>
              <a:rPr lang="es-ES" sz="1400" err="1"/>
              <a:t>netinu</a:t>
            </a:r>
            <a:endParaRPr lang="es-ES" sz="1400"/>
          </a:p>
          <a:p>
            <a:pPr marL="171450" indent="-171450">
              <a:buClr>
                <a:schemeClr val="dk1"/>
              </a:buClr>
              <a:buSzPts val="1100"/>
            </a:pPr>
            <a:r>
              <a:rPr lang="es-ES" sz="1400" err="1"/>
              <a:t>Stafræn</a:t>
            </a:r>
            <a:r>
              <a:rPr lang="es-ES" sz="1400"/>
              <a:t> </a:t>
            </a:r>
            <a:r>
              <a:rPr lang="es-ES" sz="1400" err="1"/>
              <a:t>almannatengsl</a:t>
            </a:r>
            <a:r>
              <a:rPr lang="es-ES" sz="1400"/>
              <a:t> nota </a:t>
            </a:r>
            <a:r>
              <a:rPr lang="es-ES" sz="1400" err="1"/>
              <a:t>stafræna</a:t>
            </a:r>
            <a:r>
              <a:rPr lang="es-ES" sz="1400"/>
              <a:t> </a:t>
            </a:r>
            <a:r>
              <a:rPr lang="es-ES" sz="1400" err="1"/>
              <a:t>miðla</a:t>
            </a:r>
            <a:r>
              <a:rPr lang="es-ES" sz="1400"/>
              <a:t> </a:t>
            </a:r>
            <a:r>
              <a:rPr lang="es-ES" sz="1400" err="1"/>
              <a:t>til</a:t>
            </a:r>
            <a:r>
              <a:rPr lang="es-ES" sz="1400"/>
              <a:t> </a:t>
            </a:r>
            <a:r>
              <a:rPr lang="es-ES" sz="1400" err="1"/>
              <a:t>að</a:t>
            </a:r>
            <a:r>
              <a:rPr lang="es-ES" sz="1400"/>
              <a:t> </a:t>
            </a:r>
            <a:r>
              <a:rPr lang="es-ES" sz="1400" err="1"/>
              <a:t>hafa</a:t>
            </a:r>
            <a:r>
              <a:rPr lang="es-ES" sz="1400"/>
              <a:t> </a:t>
            </a:r>
            <a:r>
              <a:rPr lang="es-ES" sz="1400" err="1"/>
              <a:t>áhrif</a:t>
            </a:r>
            <a:endParaRPr lang="es-ES" sz="1400"/>
          </a:p>
          <a:p>
            <a:pPr marL="171450" indent="-171450">
              <a:buClr>
                <a:schemeClr val="dk1"/>
              </a:buClr>
              <a:buSzPts val="1100"/>
            </a:pPr>
            <a:r>
              <a:rPr lang="es-ES" sz="1400" err="1"/>
              <a:t>Fylgstu</a:t>
            </a:r>
            <a:r>
              <a:rPr lang="es-ES" sz="1400"/>
              <a:t> </a:t>
            </a:r>
            <a:r>
              <a:rPr lang="es-ES" sz="1400" err="1"/>
              <a:t>með</a:t>
            </a:r>
            <a:r>
              <a:rPr lang="es-ES" sz="1400"/>
              <a:t> </a:t>
            </a:r>
            <a:r>
              <a:rPr lang="es-ES" sz="1400" err="1"/>
              <a:t>neikvæðri</a:t>
            </a:r>
            <a:r>
              <a:rPr lang="es-ES" sz="1400"/>
              <a:t> </a:t>
            </a:r>
            <a:r>
              <a:rPr lang="es-ES" sz="1400" err="1"/>
              <a:t>endurgjöf</a:t>
            </a:r>
            <a:endParaRPr lang="es-ES" sz="1400"/>
          </a:p>
          <a:p>
            <a:pPr marL="0" indent="0">
              <a:buClr>
                <a:schemeClr val="dk1"/>
              </a:buClr>
              <a:buSzPts val="1100"/>
              <a:buFont typeface="Arial"/>
              <a:buNone/>
            </a:pPr>
            <a:endParaRPr lang="es-ES" sz="1200"/>
          </a:p>
          <a:p>
            <a:pPr marL="0" indent="0">
              <a:buFont typeface="Karla"/>
              <a:buNone/>
            </a:pPr>
            <a:endParaRPr lang="es-ES" sz="1200"/>
          </a:p>
        </p:txBody>
      </p:sp>
      <p:sp>
        <p:nvSpPr>
          <p:cNvPr id="5" name="Google Shape;102;p12"/>
          <p:cNvSpPr txBox="1">
            <a:spLocks/>
          </p:cNvSpPr>
          <p:nvPr/>
        </p:nvSpPr>
        <p:spPr>
          <a:xfrm>
            <a:off x="4227566" y="1752595"/>
            <a:ext cx="4515953" cy="1804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400" b="1" err="1">
                <a:solidFill>
                  <a:srgbClr val="00AE9D"/>
                </a:solidFill>
              </a:rPr>
              <a:t>Orðsporsstjórnun</a:t>
            </a:r>
            <a:r>
              <a:rPr lang="es-ES" sz="1400" b="1">
                <a:solidFill>
                  <a:srgbClr val="00AE9D"/>
                </a:solidFill>
              </a:rPr>
              <a:t> á </a:t>
            </a:r>
            <a:r>
              <a:rPr lang="es-ES" sz="1400" b="1" err="1">
                <a:solidFill>
                  <a:srgbClr val="00AE9D"/>
                </a:solidFill>
              </a:rPr>
              <a:t>netinu</a:t>
            </a:r>
            <a:r>
              <a:rPr lang="es-ES" sz="1400" b="1">
                <a:solidFill>
                  <a:srgbClr val="00AE9D"/>
                </a:solidFill>
              </a:rPr>
              <a:t> - </a:t>
            </a:r>
            <a:r>
              <a:rPr lang="es-ES" sz="1400" b="1" err="1">
                <a:solidFill>
                  <a:srgbClr val="00AE9D"/>
                </a:solidFill>
              </a:rPr>
              <a:t>Ferlið</a:t>
            </a:r>
            <a:endParaRPr lang="es-ES" sz="1400">
              <a:solidFill>
                <a:srgbClr val="00AE9D"/>
              </a:solidFill>
            </a:endParaRPr>
          </a:p>
          <a:p>
            <a:pPr marL="171450" indent="-171450">
              <a:buClr>
                <a:schemeClr val="dk1"/>
              </a:buClr>
              <a:buSzPts val="1100"/>
            </a:pPr>
            <a:r>
              <a:rPr lang="es-ES" sz="1400" err="1"/>
              <a:t>Byggðu</a:t>
            </a:r>
            <a:r>
              <a:rPr lang="es-ES" sz="1400"/>
              <a:t> </a:t>
            </a:r>
            <a:r>
              <a:rPr lang="es-ES" sz="1400" err="1"/>
              <a:t>upp</a:t>
            </a:r>
            <a:r>
              <a:rPr lang="es-ES" sz="1400"/>
              <a:t> </a:t>
            </a:r>
            <a:r>
              <a:rPr lang="es-ES" sz="1400" err="1"/>
              <a:t>jákvæða</a:t>
            </a:r>
            <a:r>
              <a:rPr lang="es-ES" sz="1400"/>
              <a:t> </a:t>
            </a:r>
            <a:r>
              <a:rPr lang="es-ES" sz="1400" err="1"/>
              <a:t>endurgjöf</a:t>
            </a:r>
            <a:r>
              <a:rPr lang="es-ES" sz="1400"/>
              <a:t> </a:t>
            </a:r>
          </a:p>
          <a:p>
            <a:pPr marL="171450" indent="-171450">
              <a:buClr>
                <a:schemeClr val="dk1"/>
              </a:buClr>
              <a:buSzPts val="1100"/>
            </a:pPr>
            <a:r>
              <a:rPr lang="es-ES" sz="1400" err="1"/>
              <a:t>Birtu</a:t>
            </a:r>
            <a:r>
              <a:rPr lang="es-ES" sz="1400"/>
              <a:t> </a:t>
            </a:r>
            <a:r>
              <a:rPr lang="es-ES" sz="1400" err="1"/>
              <a:t>jákvæðar</a:t>
            </a:r>
            <a:r>
              <a:rPr lang="es-ES" sz="1400"/>
              <a:t> </a:t>
            </a:r>
            <a:r>
              <a:rPr lang="es-ES" sz="1400" err="1"/>
              <a:t>umsagnir</a:t>
            </a:r>
            <a:r>
              <a:rPr lang="es-ES" sz="1400"/>
              <a:t> (</a:t>
            </a:r>
            <a:r>
              <a:rPr lang="es-ES" sz="1400" err="1"/>
              <a:t>með</a:t>
            </a:r>
            <a:r>
              <a:rPr lang="es-ES" sz="1400"/>
              <a:t> </a:t>
            </a:r>
            <a:r>
              <a:rPr lang="es-ES" sz="1400" err="1"/>
              <a:t>leyfi</a:t>
            </a:r>
            <a:r>
              <a:rPr lang="es-ES" sz="1400"/>
              <a:t>)</a:t>
            </a:r>
          </a:p>
          <a:p>
            <a:pPr marL="171450" indent="-171450">
              <a:buClr>
                <a:schemeClr val="dk1"/>
              </a:buClr>
              <a:buSzPts val="1100"/>
            </a:pPr>
            <a:r>
              <a:rPr lang="es-ES" sz="1400" err="1"/>
              <a:t>Notaðu</a:t>
            </a:r>
            <a:r>
              <a:rPr lang="es-ES" sz="1400"/>
              <a:t> </a:t>
            </a:r>
            <a:r>
              <a:rPr lang="es-ES" sz="1400" err="1"/>
              <a:t>staðbundna</a:t>
            </a:r>
            <a:r>
              <a:rPr lang="es-ES" sz="1400"/>
              <a:t> </a:t>
            </a:r>
            <a:r>
              <a:rPr lang="es-ES" sz="1400" err="1"/>
              <a:t>miðla</a:t>
            </a:r>
            <a:r>
              <a:rPr lang="es-ES" sz="1400"/>
              <a:t> </a:t>
            </a:r>
            <a:r>
              <a:rPr lang="es-ES" sz="1400" err="1"/>
              <a:t>og</a:t>
            </a:r>
            <a:r>
              <a:rPr lang="es-ES" sz="1400"/>
              <a:t> </a:t>
            </a:r>
            <a:r>
              <a:rPr lang="es-ES" sz="1400" err="1"/>
              <a:t>samfélagsmiðla</a:t>
            </a:r>
            <a:r>
              <a:rPr lang="es-ES" sz="1400"/>
              <a:t> </a:t>
            </a:r>
            <a:r>
              <a:rPr lang="es-ES" sz="1400" err="1"/>
              <a:t>til</a:t>
            </a:r>
            <a:r>
              <a:rPr lang="es-ES" sz="1400"/>
              <a:t> </a:t>
            </a:r>
            <a:r>
              <a:rPr lang="es-ES" sz="1400" err="1"/>
              <a:t>að</a:t>
            </a:r>
            <a:r>
              <a:rPr lang="es-ES" sz="1400"/>
              <a:t> </a:t>
            </a:r>
            <a:r>
              <a:rPr lang="es-ES" sz="1400" err="1"/>
              <a:t>byggja</a:t>
            </a:r>
            <a:r>
              <a:rPr lang="es-ES" sz="1400"/>
              <a:t> </a:t>
            </a:r>
            <a:r>
              <a:rPr lang="es-ES" sz="1400" err="1"/>
              <a:t>upp</a:t>
            </a:r>
            <a:r>
              <a:rPr lang="es-ES" sz="1400"/>
              <a:t> </a:t>
            </a:r>
            <a:r>
              <a:rPr lang="es-ES" sz="1400" err="1"/>
              <a:t>fylgjendahóp</a:t>
            </a:r>
            <a:endParaRPr lang="es-ES" sz="1400"/>
          </a:p>
          <a:p>
            <a:pPr marL="0" indent="0">
              <a:buClr>
                <a:schemeClr val="dk1"/>
              </a:buClr>
              <a:buSzPts val="1100"/>
              <a:buFont typeface="Arial"/>
              <a:buNone/>
            </a:pPr>
            <a:endParaRPr lang="es-ES" sz="1200"/>
          </a:p>
          <a:p>
            <a:pPr marL="0" indent="0">
              <a:buFont typeface="Karla"/>
              <a:buNone/>
            </a:pPr>
            <a:endParaRPr lang="es-ES" sz="1200"/>
          </a:p>
        </p:txBody>
      </p:sp>
    </p:spTree>
    <p:extLst>
      <p:ext uri="{BB962C8B-B14F-4D97-AF65-F5344CB8AC3E}">
        <p14:creationId xmlns:p14="http://schemas.microsoft.com/office/powerpoint/2010/main" val="203089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92230" y="1018707"/>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err="1">
                <a:solidFill>
                  <a:srgbClr val="00AE9D"/>
                </a:solidFill>
              </a:rPr>
              <a:t>Orðsporsstjórnun</a:t>
            </a:r>
            <a:r>
              <a:rPr lang="en-US" sz="2000" b="1">
                <a:solidFill>
                  <a:srgbClr val="00AE9D"/>
                </a:solidFill>
              </a:rPr>
              <a:t> </a:t>
            </a:r>
            <a:r>
              <a:rPr lang="en-US" sz="2000" b="1" err="1">
                <a:solidFill>
                  <a:srgbClr val="00AE9D"/>
                </a:solidFill>
              </a:rPr>
              <a:t>á</a:t>
            </a:r>
            <a:r>
              <a:rPr lang="en-US" sz="2000" b="1">
                <a:solidFill>
                  <a:srgbClr val="00AE9D"/>
                </a:solidFill>
              </a:rPr>
              <a:t> </a:t>
            </a:r>
            <a:r>
              <a:rPr lang="en-US" sz="2000" b="1" err="1">
                <a:solidFill>
                  <a:srgbClr val="00AE9D"/>
                </a:solidFill>
              </a:rPr>
              <a:t>netinu</a:t>
            </a:r>
            <a:r>
              <a:rPr lang="en-US" sz="2000" b="1">
                <a:solidFill>
                  <a:srgbClr val="00AE9D"/>
                </a:solidFill>
              </a:rPr>
              <a:t> – </a:t>
            </a:r>
            <a:r>
              <a:rPr lang="en-US" sz="2000" b="1" err="1">
                <a:solidFill>
                  <a:srgbClr val="00AE9D"/>
                </a:solidFill>
              </a:rPr>
              <a:t>Hvað</a:t>
            </a:r>
            <a:r>
              <a:rPr lang="en-US" sz="2000" b="1">
                <a:solidFill>
                  <a:srgbClr val="00AE9D"/>
                </a:solidFill>
              </a:rPr>
              <a:t> </a:t>
            </a:r>
            <a:r>
              <a:rPr lang="en-US" sz="2000" b="1" err="1">
                <a:solidFill>
                  <a:srgbClr val="00AE9D"/>
                </a:solidFill>
              </a:rPr>
              <a:t>þarf</a:t>
            </a:r>
            <a:r>
              <a:rPr lang="en-US" sz="2000" b="1">
                <a:solidFill>
                  <a:srgbClr val="00AE9D"/>
                </a:solidFill>
              </a:rPr>
              <a:t> </a:t>
            </a:r>
            <a:r>
              <a:rPr lang="en-US" sz="2000" b="1" err="1">
                <a:solidFill>
                  <a:srgbClr val="00AE9D"/>
                </a:solidFill>
              </a:rPr>
              <a:t>að</a:t>
            </a:r>
            <a:r>
              <a:rPr lang="en-US" sz="2000" b="1">
                <a:solidFill>
                  <a:srgbClr val="00AE9D"/>
                </a:solidFill>
              </a:rPr>
              <a:t> </a:t>
            </a:r>
            <a:r>
              <a:rPr lang="en-US" sz="2000" b="1" err="1">
                <a:solidFill>
                  <a:srgbClr val="00AE9D"/>
                </a:solidFill>
              </a:rPr>
              <a:t>gera</a:t>
            </a:r>
            <a:r>
              <a:rPr lang="en-US" sz="2000" b="1">
                <a:solidFill>
                  <a:srgbClr val="00AE9D"/>
                </a:solidFill>
              </a:rPr>
              <a:t>?</a:t>
            </a:r>
            <a:endParaRPr lang="en-US" sz="2000">
              <a:solidFill>
                <a:srgbClr val="00AE9D"/>
              </a:solidFill>
            </a:endParaRPr>
          </a:p>
          <a:p>
            <a:pPr marL="0" lvl="0" indent="0" algn="l" rtl="0">
              <a:spcBef>
                <a:spcPts val="600"/>
              </a:spcBef>
              <a:spcAft>
                <a:spcPts val="0"/>
              </a:spcAft>
              <a:buNone/>
            </a:pPr>
            <a:endParaRPr lang="en" sz="200"/>
          </a:p>
          <a:p>
            <a:pPr marL="0" indent="0">
              <a:buNone/>
            </a:pPr>
            <a:r>
              <a:rPr lang="is-IS"/>
              <a:t>Áður en þú innleiðir stefnu um orðsporsstjórnun </a:t>
            </a:r>
          </a:p>
          <a:p>
            <a:pPr marL="0" indent="0">
              <a:buNone/>
            </a:pPr>
            <a:r>
              <a:rPr lang="is-IS"/>
              <a:t>á netinu þarftu að</a:t>
            </a:r>
            <a:r>
              <a:rPr lang="en"/>
              <a:t>:</a:t>
            </a: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Kafli</a:t>
            </a:r>
            <a:r>
              <a:rPr lang="en-GB"/>
              <a:t> 1.1</a:t>
            </a:r>
          </a:p>
        </p:txBody>
      </p:sp>
      <p:sp>
        <p:nvSpPr>
          <p:cNvPr id="5" name="Google Shape;197;p22"/>
          <p:cNvSpPr/>
          <p:nvPr/>
        </p:nvSpPr>
        <p:spPr>
          <a:xfrm>
            <a:off x="3134822" y="2148461"/>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KANNA</a:t>
            </a:r>
          </a:p>
          <a:p>
            <a:pPr marL="0" lvl="0" indent="0" algn="ctr" rtl="0">
              <a:spcBef>
                <a:spcPts val="0"/>
              </a:spcBef>
              <a:spcAft>
                <a:spcPts val="0"/>
              </a:spcAft>
              <a:buNone/>
            </a:pPr>
            <a:r>
              <a:rPr lang="is-IS">
                <a:solidFill>
                  <a:srgbClr val="FFFFFF"/>
                </a:solidFill>
                <a:latin typeface="Karla"/>
                <a:ea typeface="Karla"/>
                <a:cs typeface="Karla"/>
                <a:sym typeface="Karla"/>
              </a:rPr>
              <a:t>Hvað er fólk að segja um þig á síðunni þinni og á öðrum síðum?</a:t>
            </a:r>
            <a:endParaRPr>
              <a:solidFill>
                <a:srgbClr val="FFFFFF"/>
              </a:solidFill>
              <a:latin typeface="Karla"/>
              <a:ea typeface="Karla"/>
              <a:cs typeface="Karla"/>
              <a:sym typeface="Karla"/>
            </a:endParaRPr>
          </a:p>
        </p:txBody>
      </p:sp>
      <p:sp>
        <p:nvSpPr>
          <p:cNvPr id="7" name="Google Shape;198;p22"/>
          <p:cNvSpPr/>
          <p:nvPr/>
        </p:nvSpPr>
        <p:spPr>
          <a:xfrm>
            <a:off x="1121870"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4C52"/>
                </a:solidFill>
                <a:latin typeface="Karla"/>
                <a:ea typeface="Karla"/>
                <a:cs typeface="Karla"/>
                <a:sym typeface="Karla"/>
              </a:rPr>
              <a:t>SKOÐA</a:t>
            </a:r>
          </a:p>
          <a:p>
            <a:pPr marL="0" lvl="0" indent="0" algn="ctr" rtl="0">
              <a:spcBef>
                <a:spcPts val="0"/>
              </a:spcBef>
              <a:spcAft>
                <a:spcPts val="0"/>
              </a:spcAft>
              <a:buNone/>
            </a:pPr>
            <a:r>
              <a:rPr lang="en-IE">
                <a:solidFill>
                  <a:srgbClr val="004C52"/>
                </a:solidFill>
                <a:latin typeface="Karla"/>
                <a:ea typeface="Karla"/>
                <a:cs typeface="Karla"/>
                <a:sym typeface="Karla"/>
              </a:rPr>
              <a:t>“</a:t>
            </a:r>
            <a:r>
              <a:rPr lang="en-IE" err="1">
                <a:solidFill>
                  <a:srgbClr val="004C52"/>
                </a:solidFill>
                <a:latin typeface="Karla"/>
                <a:ea typeface="Karla"/>
                <a:cs typeface="Karla"/>
                <a:sym typeface="Karla"/>
              </a:rPr>
              <a:t>Googlaðu</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fyrirtækið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þitt</a:t>
            </a:r>
            <a:endParaRPr>
              <a:solidFill>
                <a:srgbClr val="004C52"/>
              </a:solidFill>
              <a:latin typeface="Karla"/>
              <a:ea typeface="Karla"/>
              <a:cs typeface="Karla"/>
              <a:sym typeface="Karla"/>
            </a:endParaRPr>
          </a:p>
        </p:txBody>
      </p:sp>
      <p:sp>
        <p:nvSpPr>
          <p:cNvPr id="8" name="Google Shape;199;p22"/>
          <p:cNvSpPr/>
          <p:nvPr/>
        </p:nvSpPr>
        <p:spPr>
          <a:xfrm>
            <a:off x="5124796" y="2571751"/>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4C52"/>
                </a:solidFill>
                <a:latin typeface="Karla"/>
                <a:ea typeface="Karla"/>
                <a:cs typeface="Karla"/>
                <a:sym typeface="Karla"/>
              </a:rPr>
              <a:t>ENDURSKOÐA</a:t>
            </a:r>
          </a:p>
          <a:p>
            <a:pPr marL="0" lvl="0" indent="0" algn="ctr" rtl="0">
              <a:spcBef>
                <a:spcPts val="0"/>
              </a:spcBef>
              <a:spcAft>
                <a:spcPts val="0"/>
              </a:spcAft>
              <a:buNone/>
            </a:pPr>
            <a:r>
              <a:rPr lang="en-IE" err="1">
                <a:solidFill>
                  <a:srgbClr val="004C52"/>
                </a:solidFill>
                <a:latin typeface="Karla"/>
                <a:ea typeface="Karla"/>
                <a:cs typeface="Karla"/>
                <a:sym typeface="Karla"/>
              </a:rPr>
              <a:t>Hvert</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þarf</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beina</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athyglinni</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t.d.</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með</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kostun</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samfélagsmiðla</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fréttasíðum</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o.fl</a:t>
            </a:r>
            <a:endParaRPr>
              <a:solidFill>
                <a:srgbClr val="004C52"/>
              </a:solidFill>
              <a:latin typeface="Karla"/>
              <a:ea typeface="Karla"/>
              <a:cs typeface="Karla"/>
              <a:sym typeface="Karla"/>
            </a:endParaRPr>
          </a:p>
        </p:txBody>
      </p:sp>
    </p:spTree>
    <p:extLst>
      <p:ext uri="{BB962C8B-B14F-4D97-AF65-F5344CB8AC3E}">
        <p14:creationId xmlns:p14="http://schemas.microsoft.com/office/powerpoint/2010/main" val="412106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err="1">
                <a:solidFill>
                  <a:srgbClr val="00AE9D"/>
                </a:solidFill>
              </a:rPr>
              <a:t>Fyrstu</a:t>
            </a:r>
            <a:r>
              <a:rPr lang="en-GB" sz="2000" b="1">
                <a:solidFill>
                  <a:srgbClr val="00AE9D"/>
                </a:solidFill>
              </a:rPr>
              <a:t> </a:t>
            </a:r>
            <a:r>
              <a:rPr lang="en-GB" sz="2000" b="1" err="1">
                <a:solidFill>
                  <a:srgbClr val="00AE9D"/>
                </a:solidFill>
              </a:rPr>
              <a:t>skref</a:t>
            </a:r>
            <a:r>
              <a:rPr lang="en-GB" sz="2000" b="1">
                <a:solidFill>
                  <a:srgbClr val="00AE9D"/>
                </a:solidFill>
              </a:rPr>
              <a:t> </a:t>
            </a:r>
            <a:r>
              <a:rPr lang="en-GB" sz="2000" b="1" err="1">
                <a:solidFill>
                  <a:srgbClr val="00AE9D"/>
                </a:solidFill>
              </a:rPr>
              <a:t>í</a:t>
            </a:r>
            <a:r>
              <a:rPr lang="en-GB" sz="2000" b="1">
                <a:solidFill>
                  <a:srgbClr val="00AE9D"/>
                </a:solidFill>
              </a:rPr>
              <a:t> </a:t>
            </a:r>
            <a:r>
              <a:rPr lang="en-GB" sz="2000" b="1" err="1">
                <a:solidFill>
                  <a:srgbClr val="00AE9D"/>
                </a:solidFill>
              </a:rPr>
              <a:t>orðsporsstjórnun</a:t>
            </a:r>
            <a:r>
              <a:rPr lang="en-GB" sz="2000" b="1">
                <a:solidFill>
                  <a:srgbClr val="00AE9D"/>
                </a:solidFill>
              </a:rPr>
              <a:t> </a:t>
            </a:r>
            <a:r>
              <a:rPr lang="en-GB" sz="2000" b="1" err="1">
                <a:solidFill>
                  <a:srgbClr val="00AE9D"/>
                </a:solidFill>
              </a:rPr>
              <a:t>á</a:t>
            </a:r>
            <a:r>
              <a:rPr lang="en-GB" sz="2000" b="1">
                <a:solidFill>
                  <a:srgbClr val="00AE9D"/>
                </a:solidFill>
              </a:rPr>
              <a:t> </a:t>
            </a:r>
            <a:r>
              <a:rPr lang="en-GB" sz="2000" b="1" err="1">
                <a:solidFill>
                  <a:srgbClr val="00AE9D"/>
                </a:solidFill>
              </a:rPr>
              <a:t>netinu</a:t>
            </a:r>
            <a:r>
              <a:rPr lang="en-GB" sz="2000" b="1">
                <a:solidFill>
                  <a:srgbClr val="00AE9D"/>
                </a:solidFill>
              </a:rPr>
              <a:t> </a:t>
            </a:r>
            <a:r>
              <a:rPr lang="en-GB" sz="2000" b="1" err="1">
                <a:solidFill>
                  <a:srgbClr val="00AE9D"/>
                </a:solidFill>
              </a:rPr>
              <a:t>fyrir</a:t>
            </a:r>
            <a:r>
              <a:rPr lang="en-GB" sz="2000" b="1">
                <a:solidFill>
                  <a:srgbClr val="00AE9D"/>
                </a:solidFill>
              </a:rPr>
              <a:t> </a:t>
            </a:r>
            <a:r>
              <a:rPr lang="en-GB" sz="2000" b="1" err="1">
                <a:solidFill>
                  <a:srgbClr val="00AE9D"/>
                </a:solidFill>
              </a:rPr>
              <a:t>fyrirtækið</a:t>
            </a:r>
            <a:r>
              <a:rPr lang="en-GB" sz="2000" b="1">
                <a:solidFill>
                  <a:srgbClr val="00AE9D"/>
                </a:solidFill>
              </a:rPr>
              <a:t> </a:t>
            </a:r>
            <a:r>
              <a:rPr lang="en-GB" sz="2000" b="1" err="1">
                <a:solidFill>
                  <a:srgbClr val="00AE9D"/>
                </a:solidFill>
              </a:rPr>
              <a:t>þitt</a:t>
            </a:r>
            <a:r>
              <a:rPr lang="en-GB" sz="2000" b="1">
                <a:solidFill>
                  <a:srgbClr val="00AE9D"/>
                </a:solidFill>
              </a:rPr>
              <a:t>:</a:t>
            </a: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Kafli</a:t>
            </a:r>
            <a:r>
              <a:rPr lang="es-ES"/>
              <a:t> 1.1</a:t>
            </a:r>
            <a:endParaRPr/>
          </a:p>
        </p:txBody>
      </p:sp>
      <p:sp>
        <p:nvSpPr>
          <p:cNvPr id="4" name="Google Shape;102;p12"/>
          <p:cNvSpPr txBox="1">
            <a:spLocks/>
          </p:cNvSpPr>
          <p:nvPr/>
        </p:nvSpPr>
        <p:spPr>
          <a:xfrm>
            <a:off x="170824" y="1752597"/>
            <a:ext cx="8550554" cy="236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err="1">
                <a:solidFill>
                  <a:srgbClr val="00AE9D"/>
                </a:solidFill>
              </a:rPr>
              <a:t>Forgangsröðun</a:t>
            </a:r>
            <a:r>
              <a:rPr lang="es-ES" sz="1800" b="1">
                <a:solidFill>
                  <a:srgbClr val="00AE9D"/>
                </a:solidFill>
              </a:rPr>
              <a:t> </a:t>
            </a:r>
            <a:r>
              <a:rPr lang="es-ES" sz="1800" b="1" err="1">
                <a:solidFill>
                  <a:srgbClr val="00AE9D"/>
                </a:solidFill>
              </a:rPr>
              <a:t>orðsporsstjórnar</a:t>
            </a:r>
            <a:endParaRPr lang="es-ES" sz="1800">
              <a:solidFill>
                <a:srgbClr val="00AE9D"/>
              </a:solidFill>
            </a:endParaRPr>
          </a:p>
          <a:p>
            <a:pPr marL="171450" indent="-171450">
              <a:buClr>
                <a:schemeClr val="dk1"/>
              </a:buClr>
              <a:buSzPts val="1100"/>
            </a:pPr>
            <a:r>
              <a:rPr lang="es-ES" sz="1800" err="1"/>
              <a:t>Veldu</a:t>
            </a:r>
            <a:r>
              <a:rPr lang="es-ES" sz="1800"/>
              <a:t> </a:t>
            </a:r>
            <a:r>
              <a:rPr lang="es-ES" sz="1800" err="1"/>
              <a:t>markmið</a:t>
            </a:r>
            <a:r>
              <a:rPr lang="es-ES" sz="1800"/>
              <a:t> </a:t>
            </a:r>
            <a:r>
              <a:rPr lang="es-ES" sz="1800" err="1"/>
              <a:t>þín</a:t>
            </a:r>
            <a:r>
              <a:rPr lang="es-ES" sz="1800"/>
              <a:t>.</a:t>
            </a:r>
          </a:p>
          <a:p>
            <a:pPr marL="171450" indent="-171450">
              <a:buClr>
                <a:schemeClr val="dk1"/>
              </a:buClr>
              <a:buSzPts val="1100"/>
            </a:pPr>
            <a:r>
              <a:rPr lang="es-ES" sz="1800" err="1"/>
              <a:t>Mörkin</a:t>
            </a:r>
            <a:r>
              <a:rPr lang="es-ES" sz="1800"/>
              <a:t> </a:t>
            </a:r>
            <a:r>
              <a:rPr lang="es-ES" sz="1800" err="1"/>
              <a:t>eru</a:t>
            </a:r>
            <a:r>
              <a:rPr lang="es-ES" sz="1800"/>
              <a:t> </a:t>
            </a:r>
            <a:r>
              <a:rPr lang="es-ES" sz="1800" err="1"/>
              <a:t>mikilvæg</a:t>
            </a:r>
            <a:r>
              <a:rPr lang="es-ES" sz="1800"/>
              <a:t> – </a:t>
            </a:r>
            <a:r>
              <a:rPr lang="es-ES" sz="1800" err="1"/>
              <a:t>hversu</a:t>
            </a:r>
            <a:r>
              <a:rPr lang="es-ES" sz="1800"/>
              <a:t> </a:t>
            </a:r>
            <a:r>
              <a:rPr lang="es-ES" sz="1800" err="1"/>
              <a:t>miklum</a:t>
            </a:r>
            <a:r>
              <a:rPr lang="es-ES" sz="1800"/>
              <a:t> </a:t>
            </a:r>
            <a:r>
              <a:rPr lang="es-ES" sz="1800" err="1"/>
              <a:t>tíma</a:t>
            </a:r>
            <a:r>
              <a:rPr lang="es-ES" sz="1800"/>
              <a:t> </a:t>
            </a:r>
            <a:r>
              <a:rPr lang="es-ES" sz="1800" err="1"/>
              <a:t>og</a:t>
            </a:r>
            <a:r>
              <a:rPr lang="es-ES" sz="1800"/>
              <a:t> </a:t>
            </a:r>
            <a:r>
              <a:rPr lang="es-ES" sz="1800" err="1"/>
              <a:t>peningum</a:t>
            </a:r>
            <a:r>
              <a:rPr lang="es-ES" sz="1800"/>
              <a:t> </a:t>
            </a:r>
            <a:r>
              <a:rPr lang="es-ES" sz="1800" err="1"/>
              <a:t>er</a:t>
            </a:r>
            <a:r>
              <a:rPr lang="es-ES" sz="1800"/>
              <a:t> </a:t>
            </a:r>
            <a:r>
              <a:rPr lang="es-ES" sz="1800" err="1"/>
              <a:t>hægt</a:t>
            </a:r>
            <a:r>
              <a:rPr lang="es-ES" sz="1800"/>
              <a:t> </a:t>
            </a:r>
            <a:r>
              <a:rPr lang="es-ES" sz="1800" err="1"/>
              <a:t>að</a:t>
            </a:r>
            <a:r>
              <a:rPr lang="es-ES" sz="1800"/>
              <a:t> verja í </a:t>
            </a:r>
            <a:r>
              <a:rPr lang="es-ES" sz="1800" err="1"/>
              <a:t>þetta</a:t>
            </a:r>
            <a:r>
              <a:rPr lang="es-ES" sz="1800"/>
              <a:t> </a:t>
            </a:r>
            <a:r>
              <a:rPr lang="es-ES" sz="1800" err="1"/>
              <a:t>verkefni</a:t>
            </a:r>
            <a:r>
              <a:rPr lang="es-ES" sz="1800"/>
              <a:t>?</a:t>
            </a:r>
          </a:p>
          <a:p>
            <a:pPr marL="171450" indent="-171450">
              <a:buClr>
                <a:schemeClr val="dk1"/>
              </a:buClr>
              <a:buSzPts val="1100"/>
            </a:pPr>
            <a:r>
              <a:rPr lang="es-ES" sz="1800" err="1"/>
              <a:t>Íhugaðu</a:t>
            </a:r>
            <a:r>
              <a:rPr lang="es-ES" sz="1800"/>
              <a:t> </a:t>
            </a:r>
            <a:r>
              <a:rPr lang="es-ES" sz="1800" err="1"/>
              <a:t>áhrifin</a:t>
            </a:r>
            <a:r>
              <a:rPr lang="es-ES" sz="1800"/>
              <a:t>– </a:t>
            </a:r>
            <a:r>
              <a:rPr lang="es-ES" sz="1800" err="1"/>
              <a:t>Hvað</a:t>
            </a:r>
            <a:r>
              <a:rPr lang="es-ES" sz="1800"/>
              <a:t> </a:t>
            </a:r>
            <a:r>
              <a:rPr lang="es-ES" sz="1800" err="1"/>
              <a:t>skilar</a:t>
            </a:r>
            <a:r>
              <a:rPr lang="es-ES" sz="1800"/>
              <a:t> </a:t>
            </a:r>
            <a:r>
              <a:rPr lang="es-ES" sz="1800" err="1"/>
              <a:t>mestum</a:t>
            </a:r>
            <a:r>
              <a:rPr lang="es-ES" sz="1800"/>
              <a:t> </a:t>
            </a:r>
            <a:r>
              <a:rPr lang="es-ES" sz="1800" err="1"/>
              <a:t>árangri</a:t>
            </a:r>
            <a:r>
              <a:rPr lang="es-ES" sz="1800"/>
              <a:t>?</a:t>
            </a:r>
          </a:p>
          <a:p>
            <a:pPr marL="171450" indent="-171450">
              <a:buClr>
                <a:schemeClr val="dk1"/>
              </a:buClr>
              <a:buSzPts val="1100"/>
            </a:pPr>
            <a:r>
              <a:rPr lang="es-ES" sz="1800" err="1"/>
              <a:t>Skilgreindu</a:t>
            </a:r>
            <a:r>
              <a:rPr lang="es-ES" sz="1800"/>
              <a:t> </a:t>
            </a:r>
            <a:r>
              <a:rPr lang="es-ES" sz="1800" err="1"/>
              <a:t>verkefnin</a:t>
            </a:r>
            <a:r>
              <a:rPr lang="es-ES" sz="1800"/>
              <a:t> </a:t>
            </a:r>
            <a:r>
              <a:rPr lang="es-ES" sz="1800" err="1"/>
              <a:t>og</a:t>
            </a:r>
            <a:r>
              <a:rPr lang="es-ES" sz="1800"/>
              <a:t> </a:t>
            </a:r>
            <a:r>
              <a:rPr lang="es-ES" sz="1800" err="1"/>
              <a:t>fyrstu</a:t>
            </a:r>
            <a:r>
              <a:rPr lang="es-ES" sz="1800"/>
              <a:t> </a:t>
            </a:r>
            <a:r>
              <a:rPr lang="es-ES" sz="1800" err="1"/>
              <a:t>skrefin</a:t>
            </a:r>
            <a:r>
              <a:rPr lang="es-ES" sz="1800"/>
              <a:t>.</a:t>
            </a:r>
            <a:endParaRPr lang="es-ES" sz="1200"/>
          </a:p>
          <a:p>
            <a:pPr marL="0" indent="0">
              <a:buFont typeface="Karla"/>
              <a:buNone/>
            </a:pPr>
            <a:endParaRPr lang="es-ES" sz="1200"/>
          </a:p>
        </p:txBody>
      </p:sp>
    </p:spTree>
    <p:extLst>
      <p:ext uri="{BB962C8B-B14F-4D97-AF65-F5344CB8AC3E}">
        <p14:creationId xmlns:p14="http://schemas.microsoft.com/office/powerpoint/2010/main" val="406048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err="1">
                <a:solidFill>
                  <a:srgbClr val="00AE9D"/>
                </a:solidFill>
              </a:rPr>
              <a:t>Uppbygging</a:t>
            </a:r>
            <a:r>
              <a:rPr lang="en-US" sz="2000" b="1">
                <a:solidFill>
                  <a:srgbClr val="00AE9D"/>
                </a:solidFill>
              </a:rPr>
              <a:t> </a:t>
            </a:r>
            <a:r>
              <a:rPr lang="en-US" sz="2000" b="1" err="1">
                <a:solidFill>
                  <a:srgbClr val="00AE9D"/>
                </a:solidFill>
              </a:rPr>
              <a:t>stafræns</a:t>
            </a:r>
            <a:r>
              <a:rPr lang="en-US" sz="2000" b="1">
                <a:solidFill>
                  <a:srgbClr val="00AE9D"/>
                </a:solidFill>
              </a:rPr>
              <a:t> </a:t>
            </a:r>
            <a:r>
              <a:rPr lang="en-US" sz="2000" b="1" err="1">
                <a:solidFill>
                  <a:srgbClr val="00AE9D"/>
                </a:solidFill>
              </a:rPr>
              <a:t>orðspors</a:t>
            </a:r>
            <a:endParaRPr sz="2000">
              <a:solidFill>
                <a:srgbClr val="00AE9D"/>
              </a:solidFill>
            </a:endParaRPr>
          </a:p>
          <a:p>
            <a:pPr marL="76200" indent="0">
              <a:buNone/>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lang="en-GB" sz="120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err="1"/>
              <a:t>Kafli</a:t>
            </a:r>
            <a:r>
              <a:rPr lang="es-ES"/>
              <a:t> 1.2</a:t>
            </a:r>
            <a:endParaRPr/>
          </a:p>
        </p:txBody>
      </p:sp>
      <p:sp>
        <p:nvSpPr>
          <p:cNvPr id="4" name="Google Shape;102;p12"/>
          <p:cNvSpPr txBox="1">
            <a:spLocks/>
          </p:cNvSpPr>
          <p:nvPr/>
        </p:nvSpPr>
        <p:spPr>
          <a:xfrm>
            <a:off x="139053" y="1491444"/>
            <a:ext cx="8865894" cy="3073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800" b="1" err="1">
                <a:solidFill>
                  <a:srgbClr val="00AE9D"/>
                </a:solidFill>
              </a:rPr>
              <a:t>Innleiðing</a:t>
            </a:r>
            <a:r>
              <a:rPr lang="es-ES" sz="1800" b="1">
                <a:solidFill>
                  <a:srgbClr val="00AE9D"/>
                </a:solidFill>
              </a:rPr>
              <a:t> </a:t>
            </a:r>
            <a:r>
              <a:rPr lang="es-ES" sz="1800" b="1" err="1">
                <a:solidFill>
                  <a:srgbClr val="00AE9D"/>
                </a:solidFill>
              </a:rPr>
              <a:t>stefnu</a:t>
            </a:r>
            <a:r>
              <a:rPr lang="es-ES" sz="1800" b="1">
                <a:solidFill>
                  <a:srgbClr val="00AE9D"/>
                </a:solidFill>
              </a:rPr>
              <a:t> </a:t>
            </a:r>
            <a:r>
              <a:rPr lang="es-ES" sz="1800" b="1" err="1">
                <a:solidFill>
                  <a:srgbClr val="00AE9D"/>
                </a:solidFill>
              </a:rPr>
              <a:t>um</a:t>
            </a:r>
            <a:r>
              <a:rPr lang="es-ES" sz="1800" b="1">
                <a:solidFill>
                  <a:srgbClr val="00AE9D"/>
                </a:solidFill>
              </a:rPr>
              <a:t> </a:t>
            </a:r>
            <a:r>
              <a:rPr lang="en-US" sz="1800" b="1" err="1">
                <a:solidFill>
                  <a:srgbClr val="00AE9D"/>
                </a:solidFill>
              </a:rPr>
              <a:t>orðsporsstjórnun</a:t>
            </a:r>
            <a:r>
              <a:rPr lang="en-US" sz="1800" b="1">
                <a:solidFill>
                  <a:srgbClr val="00AE9D"/>
                </a:solidFill>
              </a:rPr>
              <a:t> </a:t>
            </a:r>
            <a:r>
              <a:rPr lang="en-US" sz="1800" b="1" err="1">
                <a:solidFill>
                  <a:srgbClr val="00AE9D"/>
                </a:solidFill>
              </a:rPr>
              <a:t>á</a:t>
            </a:r>
            <a:r>
              <a:rPr lang="en-US" sz="1800" b="1">
                <a:solidFill>
                  <a:srgbClr val="00AE9D"/>
                </a:solidFill>
              </a:rPr>
              <a:t> </a:t>
            </a:r>
            <a:r>
              <a:rPr lang="en-US" sz="1800" b="1" err="1">
                <a:solidFill>
                  <a:srgbClr val="00AE9D"/>
                </a:solidFill>
              </a:rPr>
              <a:t>netinu</a:t>
            </a:r>
            <a:r>
              <a:rPr lang="es-ES" sz="1800" b="1">
                <a:solidFill>
                  <a:srgbClr val="00AE9D"/>
                </a:solidFill>
              </a:rPr>
              <a:t> </a:t>
            </a:r>
          </a:p>
          <a:p>
            <a:pPr marL="285750" indent="-285750"/>
            <a:r>
              <a:rPr lang="es-ES" sz="1800" err="1"/>
              <a:t>Hver</a:t>
            </a:r>
            <a:r>
              <a:rPr lang="es-ES" sz="1800"/>
              <a:t> </a:t>
            </a:r>
            <a:r>
              <a:rPr lang="es-ES" sz="1800" err="1"/>
              <a:t>er</a:t>
            </a:r>
            <a:r>
              <a:rPr lang="es-ES" sz="1800"/>
              <a:t> </a:t>
            </a:r>
            <a:r>
              <a:rPr lang="es-ES" sz="1800" err="1"/>
              <a:t>stefna</a:t>
            </a:r>
            <a:r>
              <a:rPr lang="es-ES" sz="1800"/>
              <a:t> </a:t>
            </a:r>
            <a:r>
              <a:rPr lang="es-ES" sz="1800" err="1"/>
              <a:t>fyrirtækisins</a:t>
            </a:r>
            <a:r>
              <a:rPr lang="es-ES" sz="1800"/>
              <a:t>? - </a:t>
            </a:r>
            <a:r>
              <a:rPr lang="es-ES" sz="1800" err="1"/>
              <a:t>Hver</a:t>
            </a:r>
            <a:r>
              <a:rPr lang="es-ES" sz="1800"/>
              <a:t> </a:t>
            </a:r>
            <a:r>
              <a:rPr lang="es-ES" sz="1800" err="1"/>
              <a:t>verður</a:t>
            </a:r>
            <a:r>
              <a:rPr lang="es-ES" sz="1800"/>
              <a:t> </a:t>
            </a:r>
            <a:r>
              <a:rPr lang="es-ES" sz="1800" err="1"/>
              <a:t>ábyrgur</a:t>
            </a:r>
            <a:r>
              <a:rPr lang="es-ES" sz="1800"/>
              <a:t> </a:t>
            </a:r>
            <a:r>
              <a:rPr lang="es-ES" sz="1800" err="1"/>
              <a:t>fyrir</a:t>
            </a:r>
            <a:r>
              <a:rPr lang="es-ES" sz="1800"/>
              <a:t> </a:t>
            </a:r>
            <a:r>
              <a:rPr lang="es-ES" sz="1800" err="1"/>
              <a:t>því</a:t>
            </a:r>
            <a:r>
              <a:rPr lang="es-ES" sz="1800"/>
              <a:t> </a:t>
            </a:r>
            <a:r>
              <a:rPr lang="es-ES" sz="1800" err="1"/>
              <a:t>að</a:t>
            </a:r>
            <a:r>
              <a:rPr lang="es-ES" sz="1800"/>
              <a:t> </a:t>
            </a:r>
            <a:r>
              <a:rPr lang="es-ES" sz="1800" err="1"/>
              <a:t>svara</a:t>
            </a:r>
            <a:r>
              <a:rPr lang="es-ES" sz="1800"/>
              <a:t> </a:t>
            </a:r>
            <a:r>
              <a:rPr lang="es-ES" sz="1800" err="1"/>
              <a:t>öllum</a:t>
            </a:r>
            <a:r>
              <a:rPr lang="es-ES" sz="1800"/>
              <a:t> </a:t>
            </a:r>
            <a:r>
              <a:rPr lang="es-ES" sz="1800" err="1"/>
              <a:t>umsögnum</a:t>
            </a:r>
            <a:r>
              <a:rPr lang="es-ES" sz="1800"/>
              <a:t> </a:t>
            </a:r>
            <a:r>
              <a:rPr lang="es-ES" sz="1800" err="1"/>
              <a:t>og</a:t>
            </a:r>
            <a:r>
              <a:rPr lang="es-ES" sz="1800"/>
              <a:t> </a:t>
            </a:r>
            <a:r>
              <a:rPr lang="es-ES" sz="1800" err="1"/>
              <a:t>athugasemdum</a:t>
            </a:r>
            <a:r>
              <a:rPr lang="es-ES" sz="1800"/>
              <a:t>? </a:t>
            </a:r>
          </a:p>
          <a:p>
            <a:pPr marL="285750" indent="-285750"/>
            <a:r>
              <a:rPr lang="es-ES" sz="1800" err="1"/>
              <a:t>Hvað</a:t>
            </a:r>
            <a:r>
              <a:rPr lang="es-ES" sz="1800"/>
              <a:t> </a:t>
            </a:r>
            <a:r>
              <a:rPr lang="es-ES" sz="1800" err="1"/>
              <a:t>er</a:t>
            </a:r>
            <a:r>
              <a:rPr lang="es-ES" sz="1800"/>
              <a:t> </a:t>
            </a:r>
            <a:r>
              <a:rPr lang="es-ES" sz="1800" err="1"/>
              <a:t>mest</a:t>
            </a:r>
            <a:r>
              <a:rPr lang="es-ES" sz="1800"/>
              <a:t> </a:t>
            </a:r>
            <a:r>
              <a:rPr lang="es-ES" sz="1800" err="1"/>
              <a:t>áríðandi</a:t>
            </a:r>
            <a:r>
              <a:rPr lang="es-ES" sz="1800"/>
              <a:t> </a:t>
            </a:r>
            <a:r>
              <a:rPr lang="es-ES" sz="1800" err="1"/>
              <a:t>fyrir</a:t>
            </a:r>
            <a:r>
              <a:rPr lang="es-ES" sz="1800"/>
              <a:t> </a:t>
            </a:r>
            <a:r>
              <a:rPr lang="es-ES" sz="1800" err="1"/>
              <a:t>fyrirtæki</a:t>
            </a:r>
            <a:r>
              <a:rPr lang="es-ES" sz="1800"/>
              <a:t> </a:t>
            </a:r>
            <a:r>
              <a:rPr lang="es-ES" sz="1800" err="1"/>
              <a:t>þitt</a:t>
            </a:r>
            <a:r>
              <a:rPr lang="es-ES" sz="1800"/>
              <a:t>? </a:t>
            </a:r>
            <a:r>
              <a:rPr lang="es-ES" sz="1800" err="1"/>
              <a:t>Hafa</a:t>
            </a:r>
            <a:r>
              <a:rPr lang="es-ES" sz="1800"/>
              <a:t> </a:t>
            </a:r>
            <a:r>
              <a:rPr lang="es-ES" sz="1800" err="1"/>
              <a:t>t.d</a:t>
            </a:r>
            <a:r>
              <a:rPr lang="es-ES" sz="1800"/>
              <a:t>. </a:t>
            </a:r>
            <a:r>
              <a:rPr lang="es-ES" sz="1800" err="1"/>
              <a:t>sérstakir</a:t>
            </a:r>
            <a:r>
              <a:rPr lang="es-ES" sz="1800"/>
              <a:t> </a:t>
            </a:r>
            <a:r>
              <a:rPr lang="es-ES" sz="1800" err="1"/>
              <a:t>samfélagsmiðlar</a:t>
            </a:r>
            <a:r>
              <a:rPr lang="es-ES" sz="1800"/>
              <a:t> </a:t>
            </a:r>
            <a:r>
              <a:rPr lang="es-ES" sz="1800" err="1"/>
              <a:t>eins</a:t>
            </a:r>
            <a:r>
              <a:rPr lang="es-ES" sz="1800"/>
              <a:t> </a:t>
            </a:r>
            <a:r>
              <a:rPr lang="es-ES" sz="1800" err="1"/>
              <a:t>og</a:t>
            </a:r>
            <a:r>
              <a:rPr lang="es-ES" sz="1800"/>
              <a:t> Facebook </a:t>
            </a:r>
            <a:r>
              <a:rPr lang="es-ES" sz="1800" err="1"/>
              <a:t>forgang</a:t>
            </a:r>
            <a:r>
              <a:rPr lang="es-ES" sz="1800"/>
              <a:t>?</a:t>
            </a:r>
          </a:p>
          <a:p>
            <a:pPr marL="171450" indent="-171450">
              <a:buClr>
                <a:schemeClr val="dk1"/>
              </a:buClr>
              <a:buSzPts val="1100"/>
            </a:pPr>
            <a:r>
              <a:rPr lang="es-ES" sz="1800" err="1"/>
              <a:t>Velja</a:t>
            </a:r>
            <a:r>
              <a:rPr lang="es-ES" sz="1800"/>
              <a:t> </a:t>
            </a:r>
            <a:r>
              <a:rPr lang="es-ES" sz="1800" err="1"/>
              <a:t>þarf</a:t>
            </a:r>
            <a:r>
              <a:rPr lang="es-ES" sz="1800"/>
              <a:t> á </a:t>
            </a:r>
            <a:r>
              <a:rPr lang="es-ES" sz="1800" err="1"/>
              <a:t>milli</a:t>
            </a:r>
            <a:r>
              <a:rPr lang="es-ES" sz="1800"/>
              <a:t> </a:t>
            </a:r>
            <a:r>
              <a:rPr lang="es-ES" sz="1800" err="1"/>
              <a:t>þess</a:t>
            </a:r>
            <a:r>
              <a:rPr lang="es-ES" sz="1800"/>
              <a:t> </a:t>
            </a:r>
            <a:r>
              <a:rPr lang="es-ES" sz="1800" err="1"/>
              <a:t>sem</a:t>
            </a:r>
            <a:r>
              <a:rPr lang="es-ES" sz="1800"/>
              <a:t> </a:t>
            </a:r>
            <a:r>
              <a:rPr lang="es-ES" sz="1800" err="1"/>
              <a:t>telst</a:t>
            </a:r>
            <a:r>
              <a:rPr lang="es-ES" sz="1800"/>
              <a:t>  </a:t>
            </a:r>
            <a:r>
              <a:rPr lang="es-ES" sz="1800" err="1"/>
              <a:t>mjög</a:t>
            </a:r>
            <a:r>
              <a:rPr lang="es-ES" sz="1800"/>
              <a:t> </a:t>
            </a:r>
            <a:r>
              <a:rPr lang="es-ES" sz="1800" err="1"/>
              <a:t>áríðandi</a:t>
            </a:r>
            <a:r>
              <a:rPr lang="es-ES" sz="1800"/>
              <a:t> </a:t>
            </a:r>
            <a:r>
              <a:rPr lang="es-ES" sz="1800" err="1"/>
              <a:t>og</a:t>
            </a:r>
            <a:r>
              <a:rPr lang="es-ES" sz="1800"/>
              <a:t> </a:t>
            </a:r>
            <a:r>
              <a:rPr lang="es-ES" sz="1800" err="1"/>
              <a:t>minna</a:t>
            </a:r>
            <a:r>
              <a:rPr lang="es-ES" sz="1800"/>
              <a:t> </a:t>
            </a:r>
            <a:r>
              <a:rPr lang="es-ES" sz="1800" err="1"/>
              <a:t>áríðandi</a:t>
            </a:r>
            <a:r>
              <a:rPr lang="es-ES" sz="1800"/>
              <a:t>.</a:t>
            </a:r>
          </a:p>
          <a:p>
            <a:pPr marL="171450" indent="-171450">
              <a:buClr>
                <a:schemeClr val="dk1"/>
              </a:buClr>
              <a:buSzPts val="1100"/>
            </a:pPr>
            <a:r>
              <a:rPr lang="es-ES" sz="1800" err="1"/>
              <a:t>Haltu</a:t>
            </a:r>
            <a:r>
              <a:rPr lang="es-ES" sz="1800"/>
              <a:t> lista </a:t>
            </a:r>
            <a:r>
              <a:rPr lang="es-ES" sz="1800" err="1"/>
              <a:t>yfir</a:t>
            </a:r>
            <a:r>
              <a:rPr lang="es-ES" sz="1800"/>
              <a:t> „</a:t>
            </a:r>
            <a:r>
              <a:rPr lang="es-ES" sz="1800" err="1"/>
              <a:t>nettröll</a:t>
            </a:r>
            <a:r>
              <a:rPr lang="es-ES" sz="1800"/>
              <a:t>“ </a:t>
            </a:r>
            <a:r>
              <a:rPr lang="es-ES" sz="1800" err="1"/>
              <a:t>sem</a:t>
            </a:r>
            <a:r>
              <a:rPr lang="es-ES" sz="1800"/>
              <a:t> </a:t>
            </a:r>
            <a:r>
              <a:rPr lang="es-ES" sz="1800" err="1"/>
              <a:t>þú</a:t>
            </a:r>
            <a:r>
              <a:rPr lang="es-ES" sz="1800"/>
              <a:t> </a:t>
            </a:r>
            <a:r>
              <a:rPr lang="es-ES" sz="1800" err="1"/>
              <a:t>munt</a:t>
            </a:r>
            <a:r>
              <a:rPr lang="es-ES" sz="1800"/>
              <a:t> </a:t>
            </a:r>
            <a:r>
              <a:rPr lang="es-ES" sz="1800" err="1"/>
              <a:t>ekki</a:t>
            </a:r>
            <a:r>
              <a:rPr lang="es-ES" sz="1800"/>
              <a:t> </a:t>
            </a:r>
            <a:r>
              <a:rPr lang="es-ES" sz="1800" err="1"/>
              <a:t>svara</a:t>
            </a:r>
            <a:r>
              <a:rPr lang="es-ES" sz="1800"/>
              <a:t>.</a:t>
            </a:r>
          </a:p>
          <a:p>
            <a:pPr marL="171450" indent="-171450">
              <a:buClr>
                <a:schemeClr val="dk1"/>
              </a:buClr>
              <a:buSzPts val="1100"/>
            </a:pPr>
            <a:r>
              <a:rPr lang="es-ES" sz="1800" err="1"/>
              <a:t>Búðu</a:t>
            </a:r>
            <a:r>
              <a:rPr lang="es-ES" sz="1800"/>
              <a:t> </a:t>
            </a:r>
            <a:r>
              <a:rPr lang="es-ES" sz="1800" err="1"/>
              <a:t>til</a:t>
            </a:r>
            <a:r>
              <a:rPr lang="es-ES" sz="1800"/>
              <a:t> </a:t>
            </a:r>
            <a:r>
              <a:rPr lang="es-ES" sz="1800" err="1"/>
              <a:t>svarsniðmát</a:t>
            </a:r>
            <a:r>
              <a:rPr lang="es-ES" sz="1800"/>
              <a:t> </a:t>
            </a:r>
            <a:r>
              <a:rPr lang="es-ES" sz="1800" err="1"/>
              <a:t>þannig</a:t>
            </a:r>
            <a:r>
              <a:rPr lang="es-ES" sz="1800"/>
              <a:t> </a:t>
            </a:r>
            <a:r>
              <a:rPr lang="es-ES" sz="1800" err="1"/>
              <a:t>að</a:t>
            </a:r>
            <a:r>
              <a:rPr lang="es-ES" sz="1800"/>
              <a:t> </a:t>
            </a:r>
            <a:r>
              <a:rPr lang="es-ES" sz="1800" err="1"/>
              <a:t>samræmi</a:t>
            </a:r>
            <a:r>
              <a:rPr lang="es-ES" sz="1800"/>
              <a:t> </a:t>
            </a:r>
            <a:r>
              <a:rPr lang="es-ES" sz="1800" err="1"/>
              <a:t>verði</a:t>
            </a:r>
            <a:r>
              <a:rPr lang="es-ES" sz="1800"/>
              <a:t> á </a:t>
            </a:r>
            <a:r>
              <a:rPr lang="es-ES" sz="1800" err="1"/>
              <a:t>milli</a:t>
            </a:r>
            <a:r>
              <a:rPr lang="es-ES" sz="1800"/>
              <a:t> </a:t>
            </a:r>
            <a:r>
              <a:rPr lang="es-ES" sz="1800" err="1"/>
              <a:t>innihalds</a:t>
            </a:r>
            <a:r>
              <a:rPr lang="es-ES" sz="1800"/>
              <a:t> </a:t>
            </a:r>
            <a:r>
              <a:rPr lang="es-ES" sz="1800" err="1"/>
              <a:t>og</a:t>
            </a:r>
            <a:r>
              <a:rPr lang="es-ES" sz="1800"/>
              <a:t> </a:t>
            </a:r>
            <a:r>
              <a:rPr lang="es-ES" sz="1800" err="1"/>
              <a:t>tóns</a:t>
            </a:r>
            <a:r>
              <a:rPr lang="es-ES" sz="1800"/>
              <a:t> </a:t>
            </a:r>
            <a:r>
              <a:rPr lang="es-ES" sz="1800" err="1"/>
              <a:t>skilaboðanna</a:t>
            </a:r>
            <a:r>
              <a:rPr lang="es-ES" sz="1800"/>
              <a:t>.</a:t>
            </a:r>
          </a:p>
          <a:p>
            <a:pPr marL="171450" indent="-171450">
              <a:buClr>
                <a:schemeClr val="dk1"/>
              </a:buClr>
              <a:buSzPts val="1100"/>
            </a:pPr>
            <a:endParaRPr lang="es-ES" sz="1400"/>
          </a:p>
          <a:p>
            <a:pPr marL="0" indent="0">
              <a:buClr>
                <a:schemeClr val="dk1"/>
              </a:buClr>
              <a:buSzPts val="1100"/>
              <a:buFont typeface="Arial"/>
              <a:buNone/>
            </a:pPr>
            <a:endParaRPr lang="es-ES" sz="1200"/>
          </a:p>
          <a:p>
            <a:pPr marL="0" indent="0">
              <a:buFont typeface="Karla"/>
              <a:buNone/>
            </a:pPr>
            <a:endParaRPr lang="es-ES" sz="1200"/>
          </a:p>
        </p:txBody>
      </p:sp>
    </p:spTree>
    <p:extLst>
      <p:ext uri="{BB962C8B-B14F-4D97-AF65-F5344CB8AC3E}">
        <p14:creationId xmlns:p14="http://schemas.microsoft.com/office/powerpoint/2010/main" val="353219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517828" y="2105424"/>
            <a:ext cx="2572120"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SENDING/ SKIL</a:t>
            </a:r>
          </a:p>
          <a:p>
            <a:pPr marL="0" lvl="0" indent="0" algn="ctr" rtl="0">
              <a:spcBef>
                <a:spcPts val="0"/>
              </a:spcBef>
              <a:spcAft>
                <a:spcPts val="0"/>
              </a:spcAft>
              <a:buNone/>
            </a:pPr>
            <a:r>
              <a:rPr lang="en">
                <a:solidFill>
                  <a:srgbClr val="FFFFFF"/>
                </a:solidFill>
                <a:latin typeface="Karla"/>
                <a:ea typeface="Karla"/>
                <a:cs typeface="Karla"/>
                <a:sym typeface="Karla"/>
              </a:rPr>
              <a:t>Forðastu dýr gjöld og vertu með einfalda skilastefnu</a:t>
            </a:r>
            <a:endParaRPr>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201706" y="925306"/>
            <a:ext cx="8888242" cy="118011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a:solidFill>
                <a:srgbClr val="00AE9D"/>
              </a:solidFill>
            </a:endParaRPr>
          </a:p>
          <a:p>
            <a:pPr marL="0" lvl="0" indent="0" algn="l" rtl="0">
              <a:spcBef>
                <a:spcPts val="600"/>
              </a:spcBef>
              <a:spcAft>
                <a:spcPts val="0"/>
              </a:spcAft>
              <a:buNone/>
            </a:pPr>
            <a:r>
              <a:rPr lang="en-US" b="1" err="1">
                <a:solidFill>
                  <a:srgbClr val="00AE9D"/>
                </a:solidFill>
              </a:rPr>
              <a:t>Netgildrur</a:t>
            </a:r>
            <a:r>
              <a:rPr lang="en-US" b="1">
                <a:solidFill>
                  <a:srgbClr val="00AE9D"/>
                </a:solidFill>
              </a:rPr>
              <a:t> – </a:t>
            </a:r>
            <a:r>
              <a:rPr lang="en-US" b="1" err="1">
                <a:solidFill>
                  <a:srgbClr val="00AE9D"/>
                </a:solidFill>
              </a:rPr>
              <a:t>atriði</a:t>
            </a:r>
            <a:r>
              <a:rPr lang="en-US" b="1">
                <a:solidFill>
                  <a:srgbClr val="00AE9D"/>
                </a:solidFill>
              </a:rPr>
              <a:t> </a:t>
            </a:r>
            <a:r>
              <a:rPr lang="en-US" b="1" err="1">
                <a:solidFill>
                  <a:srgbClr val="00AE9D"/>
                </a:solidFill>
              </a:rPr>
              <a:t>sem</a:t>
            </a:r>
            <a:r>
              <a:rPr lang="en-US" b="1">
                <a:solidFill>
                  <a:srgbClr val="00AE9D"/>
                </a:solidFill>
              </a:rPr>
              <a:t> </a:t>
            </a:r>
            <a:r>
              <a:rPr lang="en-US" b="1" err="1">
                <a:solidFill>
                  <a:srgbClr val="00AE9D"/>
                </a:solidFill>
              </a:rPr>
              <a:t>hafa</a:t>
            </a:r>
            <a:r>
              <a:rPr lang="en-US" b="1">
                <a:solidFill>
                  <a:srgbClr val="00AE9D"/>
                </a:solidFill>
              </a:rPr>
              <a:t> </a:t>
            </a:r>
            <a:r>
              <a:rPr lang="en-US" b="1" err="1">
                <a:solidFill>
                  <a:srgbClr val="00AE9D"/>
                </a:solidFill>
              </a:rPr>
              <a:t>þarf</a:t>
            </a:r>
            <a:r>
              <a:rPr lang="en-US" b="1">
                <a:solidFill>
                  <a:srgbClr val="00AE9D"/>
                </a:solidFill>
              </a:rPr>
              <a:t> í </a:t>
            </a:r>
            <a:r>
              <a:rPr lang="en-US" b="1" err="1">
                <a:solidFill>
                  <a:srgbClr val="00AE9D"/>
                </a:solidFill>
              </a:rPr>
              <a:t>huga</a:t>
            </a:r>
            <a:endParaRPr lang="en-US">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err="1"/>
              <a:t>Kafli</a:t>
            </a:r>
            <a:r>
              <a:rPr lang="en-GB"/>
              <a:t> 2.1</a:t>
            </a:r>
          </a:p>
        </p:txBody>
      </p:sp>
      <p:sp>
        <p:nvSpPr>
          <p:cNvPr id="5" name="Google Shape;197;p22"/>
          <p:cNvSpPr/>
          <p:nvPr/>
        </p:nvSpPr>
        <p:spPr>
          <a:xfrm>
            <a:off x="2058963" y="2017995"/>
            <a:ext cx="2920744"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FFFFFF"/>
                </a:solidFill>
                <a:latin typeface="Karla"/>
                <a:ea typeface="Karla"/>
                <a:cs typeface="Karla"/>
                <a:sym typeface="Karla"/>
              </a:rPr>
              <a:t>SAMKEPPNIS-GREINING</a:t>
            </a:r>
          </a:p>
          <a:p>
            <a:pPr marL="0" lvl="0" indent="0" algn="ctr" rtl="0">
              <a:spcBef>
                <a:spcPts val="0"/>
              </a:spcBef>
              <a:spcAft>
                <a:spcPts val="0"/>
              </a:spcAft>
              <a:buNone/>
            </a:pPr>
            <a:r>
              <a:rPr lang="is-IS">
                <a:solidFill>
                  <a:srgbClr val="FFFFFF"/>
                </a:solidFill>
                <a:latin typeface="Karla"/>
                <a:ea typeface="Karla"/>
                <a:cs typeface="Karla"/>
                <a:sym typeface="Karla"/>
              </a:rPr>
              <a:t>Hvað</a:t>
            </a:r>
            <a:r>
              <a:rPr lang="en">
                <a:solidFill>
                  <a:srgbClr val="FFFFFF"/>
                </a:solidFill>
                <a:latin typeface="Karla"/>
                <a:ea typeface="Karla"/>
                <a:cs typeface="Karla"/>
                <a:sym typeface="Karla"/>
              </a:rPr>
              <a:t> eru keppinautar þínir að gera?</a:t>
            </a:r>
            <a:endParaRPr>
              <a:solidFill>
                <a:srgbClr val="FFFFFF"/>
              </a:solidFill>
              <a:latin typeface="Karla"/>
              <a:ea typeface="Karla"/>
              <a:cs typeface="Karla"/>
              <a:sym typeface="Karla"/>
            </a:endParaRPr>
          </a:p>
        </p:txBody>
      </p:sp>
      <p:sp>
        <p:nvSpPr>
          <p:cNvPr id="7" name="Google Shape;198;p22"/>
          <p:cNvSpPr/>
          <p:nvPr/>
        </p:nvSpPr>
        <p:spPr>
          <a:xfrm>
            <a:off x="-96862" y="2571751"/>
            <a:ext cx="2920744"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4C52"/>
                </a:solidFill>
                <a:latin typeface="Karla"/>
                <a:ea typeface="Karla"/>
                <a:cs typeface="Karla"/>
                <a:sym typeface="Karla"/>
              </a:rPr>
              <a:t>UPPFÆRSLA</a:t>
            </a:r>
          </a:p>
          <a:p>
            <a:pPr marL="0" lvl="0" indent="0" algn="ctr" rtl="0">
              <a:spcBef>
                <a:spcPts val="0"/>
              </a:spcBef>
              <a:spcAft>
                <a:spcPts val="0"/>
              </a:spcAft>
              <a:buNone/>
            </a:pPr>
            <a:r>
              <a:rPr lang="en-IE" err="1">
                <a:solidFill>
                  <a:srgbClr val="004C52"/>
                </a:solidFill>
                <a:latin typeface="Karla"/>
                <a:ea typeface="Karla"/>
                <a:cs typeface="Karla"/>
                <a:sym typeface="Karla"/>
              </a:rPr>
              <a:t>Uppfærðu</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vefsíðu</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og</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samfélagsmiðla</a:t>
            </a:r>
            <a:r>
              <a:rPr lang="en-IE">
                <a:solidFill>
                  <a:srgbClr val="004C52"/>
                </a:solidFill>
                <a:latin typeface="Karla"/>
                <a:ea typeface="Karla"/>
                <a:cs typeface="Karla"/>
                <a:sym typeface="Karla"/>
              </a:rPr>
              <a:t> </a:t>
            </a:r>
            <a:r>
              <a:rPr lang="en-IE" err="1">
                <a:solidFill>
                  <a:srgbClr val="004C52"/>
                </a:solidFill>
                <a:latin typeface="Karla"/>
                <a:ea typeface="Karla"/>
                <a:cs typeface="Karla"/>
                <a:sym typeface="Karla"/>
              </a:rPr>
              <a:t>reglulega</a:t>
            </a:r>
            <a:r>
              <a:rPr lang="en-IE">
                <a:solidFill>
                  <a:srgbClr val="004C52"/>
                </a:solidFill>
                <a:latin typeface="Karla"/>
                <a:ea typeface="Karla"/>
                <a:cs typeface="Karla"/>
                <a:sym typeface="Karla"/>
              </a:rPr>
              <a:t>!</a:t>
            </a:r>
            <a:endParaRPr>
              <a:solidFill>
                <a:srgbClr val="004C52"/>
              </a:solidFill>
              <a:latin typeface="Karla"/>
              <a:ea typeface="Karla"/>
              <a:cs typeface="Karla"/>
              <a:sym typeface="Karla"/>
            </a:endParaRPr>
          </a:p>
        </p:txBody>
      </p:sp>
      <p:sp>
        <p:nvSpPr>
          <p:cNvPr id="8" name="Google Shape;199;p22"/>
          <p:cNvSpPr/>
          <p:nvPr/>
        </p:nvSpPr>
        <p:spPr>
          <a:xfrm>
            <a:off x="4341383" y="2535318"/>
            <a:ext cx="2743654" cy="1758776"/>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4C52"/>
                </a:solidFill>
                <a:latin typeface="Karla"/>
                <a:ea typeface="Karla"/>
                <a:cs typeface="Karla"/>
                <a:sym typeface="Karla"/>
              </a:rPr>
              <a:t>VIÐSKIPTAVILD</a:t>
            </a:r>
          </a:p>
          <a:p>
            <a:pPr algn="ctr"/>
            <a:r>
              <a:rPr lang="en-US">
                <a:solidFill>
                  <a:srgbClr val="004C52"/>
                </a:solidFill>
                <a:latin typeface="Karla"/>
                <a:ea typeface="Karla"/>
                <a:cs typeface="Karla"/>
                <a:sym typeface="Karla"/>
              </a:rPr>
              <a:t>Vertu </a:t>
            </a:r>
            <a:r>
              <a:rPr lang="en-US" err="1">
                <a:solidFill>
                  <a:srgbClr val="004C52"/>
                </a:solidFill>
                <a:latin typeface="Karla"/>
                <a:ea typeface="Karla"/>
                <a:cs typeface="Karla"/>
                <a:sym typeface="Karla"/>
              </a:rPr>
              <a:t>á</a:t>
            </a:r>
            <a:r>
              <a:rPr lang="en-US">
                <a:solidFill>
                  <a:srgbClr val="004C52"/>
                </a:solidFill>
                <a:latin typeface="Karla"/>
                <a:ea typeface="Karla"/>
                <a:cs typeface="Karla"/>
                <a:sym typeface="Karla"/>
              </a:rPr>
              <a:t> </a:t>
            </a:r>
          </a:p>
          <a:p>
            <a:pPr algn="ctr"/>
            <a:r>
              <a:rPr lang="en-US">
                <a:solidFill>
                  <a:srgbClr val="004C52"/>
                </a:solidFill>
                <a:latin typeface="Karla"/>
                <a:ea typeface="Karla"/>
                <a:cs typeface="Karla"/>
                <a:sym typeface="Karla"/>
              </a:rPr>
              <a:t>„</a:t>
            </a:r>
            <a:r>
              <a:rPr lang="en-US" err="1">
                <a:solidFill>
                  <a:srgbClr val="004C52"/>
                </a:solidFill>
                <a:latin typeface="Karla"/>
                <a:ea typeface="Karla"/>
                <a:cs typeface="Karla"/>
                <a:sym typeface="Karla"/>
              </a:rPr>
              <a:t>persónulegum</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nótum</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til</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að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halda</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góðum</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tengslum</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a:t>
            </a:r>
            <a:r>
              <a:rPr lang="en-US">
                <a:solidFill>
                  <a:srgbClr val="004C52"/>
                </a:solidFill>
                <a:latin typeface="Karla"/>
                <a:ea typeface="Karla"/>
                <a:cs typeface="Karla"/>
                <a:sym typeface="Karla"/>
              </a:rPr>
              <a:t> </a:t>
            </a:r>
            <a:r>
              <a:rPr lang="en-US" err="1">
                <a:solidFill>
                  <a:srgbClr val="004C52"/>
                </a:solidFill>
                <a:latin typeface="Karla"/>
                <a:ea typeface="Karla"/>
                <a:cs typeface="Karla"/>
                <a:sym typeface="Karla"/>
              </a:rPr>
              <a:t>viðskiptavini</a:t>
            </a:r>
            <a:endParaRPr>
              <a:solidFill>
                <a:srgbClr val="004C52"/>
              </a:solidFill>
              <a:latin typeface="Karla"/>
              <a:ea typeface="Karla"/>
              <a:cs typeface="Karla"/>
              <a:sym typeface="Karla"/>
            </a:endParaRPr>
          </a:p>
        </p:txBody>
      </p:sp>
    </p:spTree>
    <p:extLst>
      <p:ext uri="{BB962C8B-B14F-4D97-AF65-F5344CB8AC3E}">
        <p14:creationId xmlns:p14="http://schemas.microsoft.com/office/powerpoint/2010/main" val="3089129791"/>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2B8E4-F1AB-4217-BDF1-D3C7675795CC}">
  <ds:schemaRefs>
    <ds:schemaRef ds:uri="http://purl.org/dc/elements/1.1/"/>
    <ds:schemaRef ds:uri="http://www.w3.org/XML/1998/namespace"/>
    <ds:schemaRef ds:uri="55154662-676a-405c-a9b6-a5b814f17753"/>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3c0ea9e4-dde0-4b4d-b657-195ec27ec70d"/>
    <ds:schemaRef ds:uri="http://purl.org/dc/dcmitype/"/>
  </ds:schemaRefs>
</ds:datastoreItem>
</file>

<file path=customXml/itemProps2.xml><?xml version="1.0" encoding="utf-8"?>
<ds:datastoreItem xmlns:ds="http://schemas.openxmlformats.org/officeDocument/2006/customXml" ds:itemID="{636273AA-BEEB-494F-BD31-3C583703AF18}">
  <ds:schemaRefs>
    <ds:schemaRef ds:uri="http://schemas.microsoft.com/sharepoint/v3/contenttype/forms"/>
  </ds:schemaRefs>
</ds:datastoreItem>
</file>

<file path=customXml/itemProps3.xml><?xml version="1.0" encoding="utf-8"?>
<ds:datastoreItem xmlns:ds="http://schemas.openxmlformats.org/officeDocument/2006/customXml" ds:itemID="{7363983E-4E0F-4904-B297-D2D068C19055}">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969</Words>
  <Application>Microsoft Office PowerPoint</Application>
  <PresentationFormat>Presentación en pantalla (16:9)</PresentationFormat>
  <Paragraphs>188</Paragraphs>
  <Slides>17</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Calibri</vt:lpstr>
      <vt:lpstr>Karla</vt:lpstr>
      <vt:lpstr>Raleway</vt:lpstr>
      <vt:lpstr>Arial</vt:lpstr>
      <vt:lpstr>Escalus template</vt:lpstr>
      <vt:lpstr>Presentación de PowerPoint</vt:lpstr>
      <vt:lpstr>Presentación de PowerPoint</vt:lpstr>
      <vt:lpstr>Yfirlit</vt:lpstr>
      <vt:lpstr>Kynning</vt:lpstr>
      <vt:lpstr>Kafli 1.1</vt:lpstr>
      <vt:lpstr>Presentación de PowerPoint</vt:lpstr>
      <vt:lpstr>Kafli 1.1</vt:lpstr>
      <vt:lpstr>Kafli 1.2</vt:lpstr>
      <vt:lpstr>Presentación de PowerPoint</vt:lpstr>
      <vt:lpstr>Kafli 2.1</vt:lpstr>
      <vt:lpstr>Kafli 2.2</vt:lpstr>
      <vt:lpstr>Presentación de PowerPoint</vt:lpstr>
      <vt:lpstr>Raundæmi</vt:lpstr>
      <vt:lpstr>Verkefni</vt:lpstr>
      <vt:lpstr>Sjálfsmat</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2</cp:revision>
  <dcterms:modified xsi:type="dcterms:W3CDTF">2022-03-01T16:26:30Z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