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7" r:id="rId1"/>
  </p:sldMasterIdLst>
  <p:notesMasterIdLst>
    <p:notesMasterId r:id="rId13"/>
  </p:notesMasterIdLst>
  <p:handoutMasterIdLst>
    <p:handoutMasterId r:id="rId14"/>
  </p:handoutMasterIdLst>
  <p:sldIdLst>
    <p:sldId id="288" r:id="rId2"/>
    <p:sldId id="289" r:id="rId3"/>
    <p:sldId id="263" r:id="rId4"/>
    <p:sldId id="294" r:id="rId5"/>
    <p:sldId id="290" r:id="rId6"/>
    <p:sldId id="291" r:id="rId7"/>
    <p:sldId id="264" r:id="rId8"/>
    <p:sldId id="295" r:id="rId9"/>
    <p:sldId id="292" r:id="rId10"/>
    <p:sldId id="293" r:id="rId11"/>
    <p:sldId id="279" r:id="rId12"/>
  </p:sldIdLst>
  <p:sldSz cx="9144000" cy="5143500" type="screen16x9"/>
  <p:notesSz cx="6858000" cy="9144000"/>
  <p:embeddedFontLst>
    <p:embeddedFont>
      <p:font typeface="Arial Rounded MT Bold" panose="020F0704030504030204" pitchFamily="34" charset="0"/>
      <p:regular r:id="rId15"/>
    </p:embeddedFont>
    <p:embeddedFont>
      <p:font typeface="Calibri" panose="020F0502020204030204" pitchFamily="34" charset="0"/>
      <p:regular r:id="rId16"/>
      <p:bold r:id="rId17"/>
      <p:italic r:id="rId18"/>
      <p:boldItalic r:id="rId19"/>
    </p:embeddedFont>
    <p:embeddedFont>
      <p:font typeface="Karla" pitchFamily="2" charset="0"/>
      <p:regular r:id="rId20"/>
      <p:bold r:id="rId21"/>
      <p:italic r:id="rId22"/>
      <p:boldItalic r:id="rId23"/>
    </p:embeddedFont>
    <p:embeddedFont>
      <p:font typeface="Raleway" pitchFamily="2" charset="0"/>
      <p:regular r:id="rId24"/>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ABBAD"/>
    <a:srgbClr val="004C52"/>
    <a:srgbClr val="BBE863"/>
    <a:srgbClr val="3A6063"/>
    <a:srgbClr val="FFFFFF"/>
    <a:srgbClr val="FF8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B18B33F-8431-45A4-8E11-FB08BE098512}">
  <a:tblStyle styleId="{5B18B33F-8431-45A4-8E11-FB08BE098512}"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60" autoAdjust="0"/>
  </p:normalViewPr>
  <p:slideViewPr>
    <p:cSldViewPr snapToGrid="0">
      <p:cViewPr varScale="1">
        <p:scale>
          <a:sx n="103" d="100"/>
          <a:sy n="103" d="100"/>
        </p:scale>
        <p:origin x="874" y="77"/>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5" d="100"/>
          <a:sy n="85" d="100"/>
        </p:scale>
        <p:origin x="3804"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5.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 Id="rId22" Type="http://schemas.openxmlformats.org/officeDocument/2006/relationships/font" Target="fonts/font8.fntdata"/><Relationship Id="rId27" Type="http://schemas.openxmlformats.org/officeDocument/2006/relationships/font" Target="fonts/font13.fntdata"/><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BAD4314-80B4-4400-ADD0-CDEADA68BC05}" type="datetimeFigureOut">
              <a:rPr lang="en-GB" smtClean="0"/>
              <a:t>18/01/2022</a:t>
            </a:fld>
            <a:endParaRPr lang="en-GB"/>
          </a:p>
        </p:txBody>
      </p:sp>
      <p:sp>
        <p:nvSpPr>
          <p:cNvPr id="4" name="Marcador de pie de página 3"/>
          <p:cNvSpPr>
            <a:spLocks noGrp="1"/>
          </p:cNvSpPr>
          <p:nvPr>
            <p:ph type="ftr" sz="quarter" idx="2"/>
          </p:nvPr>
        </p:nvSpPr>
        <p:spPr>
          <a:xfrm>
            <a:off x="-1" y="8685213"/>
            <a:ext cx="6856413" cy="458787"/>
          </a:xfrm>
          <a:prstGeom prst="rect">
            <a:avLst/>
          </a:prstGeom>
        </p:spPr>
        <p:txBody>
          <a:bodyPr vert="horz" lIns="91440" tIns="45720" rIns="91440" bIns="45720" rtlCol="0" anchor="b"/>
          <a:lstStyle>
            <a:lvl1pPr algn="l">
              <a:defRPr sz="1200"/>
            </a:lvl1pPr>
          </a:lstStyle>
          <a:p>
            <a:endParaRPr lang="en-GB"/>
          </a:p>
        </p:txBody>
      </p:sp>
    </p:spTree>
    <p:extLst>
      <p:ext uri="{BB962C8B-B14F-4D97-AF65-F5344CB8AC3E}">
        <p14:creationId xmlns:p14="http://schemas.microsoft.com/office/powerpoint/2010/main" val="22771489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712883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25107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973448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296110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435427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561236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879098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9"/>
        <p:cNvGrpSpPr/>
        <p:nvPr/>
      </p:nvGrpSpPr>
      <p:grpSpPr>
        <a:xfrm>
          <a:off x="0" y="0"/>
          <a:ext cx="0" cy="0"/>
          <a:chOff x="0" y="0"/>
          <a:chExt cx="0" cy="0"/>
        </a:xfrm>
      </p:grpSpPr>
      <p:grpSp>
        <p:nvGrpSpPr>
          <p:cNvPr id="30" name="Google Shape;30;p5"/>
          <p:cNvGrpSpPr/>
          <p:nvPr/>
        </p:nvGrpSpPr>
        <p:grpSpPr>
          <a:xfrm>
            <a:off x="-6025" y="0"/>
            <a:ext cx="9168125" cy="5163100"/>
            <a:chOff x="-6025" y="0"/>
            <a:chExt cx="9168125" cy="5163100"/>
          </a:xfrm>
        </p:grpSpPr>
        <p:sp>
          <p:nvSpPr>
            <p:cNvPr id="31" name="Google Shape;31;p5"/>
            <p:cNvSpPr/>
            <p:nvPr/>
          </p:nvSpPr>
          <p:spPr>
            <a:xfrm>
              <a:off x="0" y="0"/>
              <a:ext cx="8552900" cy="1333000"/>
            </a:xfrm>
            <a:custGeom>
              <a:avLst/>
              <a:gdLst/>
              <a:ahLst/>
              <a:cxnLst/>
              <a:rect l="l" t="t" r="r" b="b"/>
              <a:pathLst>
                <a:path w="342116" h="53320" extrusionOk="0">
                  <a:moveTo>
                    <a:pt x="0" y="0"/>
                  </a:moveTo>
                  <a:lnTo>
                    <a:pt x="0" y="53320"/>
                  </a:lnTo>
                  <a:lnTo>
                    <a:pt x="342116" y="0"/>
                  </a:lnTo>
                  <a:close/>
                </a:path>
              </a:pathLst>
            </a:custGeom>
            <a:solidFill>
              <a:srgbClr val="004C52"/>
            </a:solidFill>
            <a:ln>
              <a:noFill/>
            </a:ln>
          </p:spPr>
        </p:sp>
        <p:sp>
          <p:nvSpPr>
            <p:cNvPr id="32" name="Google Shape;32;p5"/>
            <p:cNvSpPr/>
            <p:nvPr/>
          </p:nvSpPr>
          <p:spPr>
            <a:xfrm>
              <a:off x="2563450" y="0"/>
              <a:ext cx="6580550" cy="1272675"/>
            </a:xfrm>
            <a:custGeom>
              <a:avLst/>
              <a:gdLst/>
              <a:ahLst/>
              <a:cxnLst/>
              <a:rect l="l" t="t" r="r" b="b"/>
              <a:pathLst>
                <a:path w="263222" h="50907" extrusionOk="0">
                  <a:moveTo>
                    <a:pt x="0" y="0"/>
                  </a:moveTo>
                  <a:lnTo>
                    <a:pt x="217381" y="50907"/>
                  </a:lnTo>
                  <a:lnTo>
                    <a:pt x="263222" y="10133"/>
                  </a:lnTo>
                  <a:lnTo>
                    <a:pt x="263222" y="0"/>
                  </a:lnTo>
                  <a:close/>
                </a:path>
              </a:pathLst>
            </a:custGeom>
            <a:solidFill>
              <a:srgbClr val="00AE9D">
                <a:alpha val="83460"/>
              </a:srgbClr>
            </a:solidFill>
            <a:ln>
              <a:noFill/>
            </a:ln>
          </p:spPr>
        </p:sp>
        <p:sp>
          <p:nvSpPr>
            <p:cNvPr id="33" name="Google Shape;33;p5"/>
            <p:cNvSpPr/>
            <p:nvPr/>
          </p:nvSpPr>
          <p:spPr>
            <a:xfrm>
              <a:off x="-6025" y="2"/>
              <a:ext cx="7298300" cy="1471709"/>
            </a:xfrm>
            <a:custGeom>
              <a:avLst/>
              <a:gdLst/>
              <a:ahLst/>
              <a:cxnLst/>
              <a:rect l="l" t="t" r="r" b="b"/>
              <a:pathLst>
                <a:path w="291932" h="58628" extrusionOk="0">
                  <a:moveTo>
                    <a:pt x="0" y="18578"/>
                  </a:moveTo>
                  <a:lnTo>
                    <a:pt x="241" y="34019"/>
                  </a:lnTo>
                  <a:lnTo>
                    <a:pt x="221482" y="58628"/>
                  </a:lnTo>
                  <a:lnTo>
                    <a:pt x="291932" y="0"/>
                  </a:lnTo>
                  <a:close/>
                </a:path>
              </a:pathLst>
            </a:custGeom>
            <a:solidFill>
              <a:srgbClr val="ABE33F">
                <a:alpha val="81150"/>
              </a:srgbClr>
            </a:solidFill>
            <a:ln>
              <a:noFill/>
            </a:ln>
          </p:spPr>
        </p:sp>
        <p:sp>
          <p:nvSpPr>
            <p:cNvPr id="34" name="Google Shape;34;p5"/>
            <p:cNvSpPr/>
            <p:nvPr/>
          </p:nvSpPr>
          <p:spPr>
            <a:xfrm>
              <a:off x="3596100" y="4667000"/>
              <a:ext cx="5090700" cy="476500"/>
            </a:xfrm>
            <a:custGeom>
              <a:avLst/>
              <a:gdLst/>
              <a:ahLst/>
              <a:cxnLst/>
              <a:rect l="l" t="t" r="r" b="b"/>
              <a:pathLst>
                <a:path w="203628" h="19060" extrusionOk="0">
                  <a:moveTo>
                    <a:pt x="0" y="19060"/>
                  </a:moveTo>
                  <a:lnTo>
                    <a:pt x="203628" y="19060"/>
                  </a:lnTo>
                  <a:lnTo>
                    <a:pt x="157305" y="0"/>
                  </a:lnTo>
                  <a:close/>
                </a:path>
              </a:pathLst>
            </a:custGeom>
            <a:solidFill>
              <a:srgbClr val="004C52"/>
            </a:solidFill>
            <a:ln>
              <a:noFill/>
            </a:ln>
          </p:spPr>
        </p:sp>
        <p:sp>
          <p:nvSpPr>
            <p:cNvPr id="35" name="Google Shape;35;p5"/>
            <p:cNvSpPr/>
            <p:nvPr/>
          </p:nvSpPr>
          <p:spPr>
            <a:xfrm>
              <a:off x="5525000" y="4692625"/>
              <a:ext cx="3637100" cy="470475"/>
            </a:xfrm>
            <a:custGeom>
              <a:avLst/>
              <a:gdLst/>
              <a:ahLst/>
              <a:cxnLst/>
              <a:rect l="l" t="t" r="r" b="b"/>
              <a:pathLst>
                <a:path w="145484" h="18819" extrusionOk="0">
                  <a:moveTo>
                    <a:pt x="145484" y="0"/>
                  </a:moveTo>
                  <a:lnTo>
                    <a:pt x="145484" y="18819"/>
                  </a:lnTo>
                  <a:lnTo>
                    <a:pt x="0" y="18819"/>
                  </a:lnTo>
                  <a:close/>
                </a:path>
              </a:pathLst>
            </a:custGeom>
            <a:solidFill>
              <a:srgbClr val="00AE9D">
                <a:alpha val="83460"/>
              </a:srgbClr>
            </a:solidFill>
            <a:ln>
              <a:noFill/>
            </a:ln>
          </p:spPr>
        </p:sp>
        <p:sp>
          <p:nvSpPr>
            <p:cNvPr id="36" name="Google Shape;36;p5"/>
            <p:cNvSpPr/>
            <p:nvPr/>
          </p:nvSpPr>
          <p:spPr>
            <a:xfrm>
              <a:off x="7521475" y="4023125"/>
              <a:ext cx="1634600" cy="1139975"/>
            </a:xfrm>
            <a:custGeom>
              <a:avLst/>
              <a:gdLst/>
              <a:ahLst/>
              <a:cxnLst/>
              <a:rect l="l" t="t" r="r" b="b"/>
              <a:pathLst>
                <a:path w="65384" h="45599" extrusionOk="0">
                  <a:moveTo>
                    <a:pt x="65384" y="27022"/>
                  </a:moveTo>
                  <a:lnTo>
                    <a:pt x="65384" y="0"/>
                  </a:lnTo>
                  <a:lnTo>
                    <a:pt x="0" y="45599"/>
                  </a:lnTo>
                  <a:close/>
                </a:path>
              </a:pathLst>
            </a:custGeom>
            <a:solidFill>
              <a:srgbClr val="ABE33F">
                <a:alpha val="81150"/>
              </a:srgbClr>
            </a:solidFill>
            <a:ln>
              <a:noFill/>
            </a:ln>
          </p:spPr>
        </p:sp>
      </p:grpSp>
      <p:sp>
        <p:nvSpPr>
          <p:cNvPr id="37" name="Google Shape;37;p5"/>
          <p:cNvSpPr txBox="1">
            <a:spLocks noGrp="1"/>
          </p:cNvSpPr>
          <p:nvPr>
            <p:ph type="title"/>
          </p:nvPr>
        </p:nvSpPr>
        <p:spPr>
          <a:xfrm>
            <a:off x="886650" y="398400"/>
            <a:ext cx="7370700" cy="8574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38" name="Google Shape;38;p5"/>
          <p:cNvSpPr txBox="1">
            <a:spLocks noGrp="1"/>
          </p:cNvSpPr>
          <p:nvPr>
            <p:ph type="body" idx="1"/>
          </p:nvPr>
        </p:nvSpPr>
        <p:spPr>
          <a:xfrm>
            <a:off x="886650" y="1598408"/>
            <a:ext cx="7370700" cy="3327300"/>
          </a:xfrm>
          <a:prstGeom prst="rect">
            <a:avLst/>
          </a:prstGeom>
        </p:spPr>
        <p:txBody>
          <a:bodyPr spcFirstLastPara="1" wrap="square" lIns="91425" tIns="91425" rIns="91425" bIns="91425" anchor="t" anchorCtr="0">
            <a:noAutofit/>
          </a:bodyPr>
          <a:lstStyle>
            <a:lvl1pPr marL="457200" lvl="0" indent="-381000">
              <a:spcBef>
                <a:spcPts val="600"/>
              </a:spcBef>
              <a:spcAft>
                <a:spcPts val="0"/>
              </a:spcAft>
              <a:buSzPts val="2400"/>
              <a:buChar char="◆"/>
              <a:defRPr/>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81000">
              <a:spcBef>
                <a:spcPts val="0"/>
              </a:spcBef>
              <a:spcAft>
                <a:spcPts val="0"/>
              </a:spcAft>
              <a:buSzPts val="2400"/>
              <a:buChar char="●"/>
              <a:defRPr/>
            </a:lvl4pPr>
            <a:lvl5pPr marL="2286000" lvl="4" indent="-381000">
              <a:spcBef>
                <a:spcPts val="0"/>
              </a:spcBef>
              <a:spcAft>
                <a:spcPts val="0"/>
              </a:spcAft>
              <a:buSzPts val="2400"/>
              <a:buChar char="○"/>
              <a:defRPr/>
            </a:lvl5pPr>
            <a:lvl6pPr marL="2743200" lvl="5" indent="-381000">
              <a:spcBef>
                <a:spcPts val="0"/>
              </a:spcBef>
              <a:spcAft>
                <a:spcPts val="0"/>
              </a:spcAft>
              <a:buSzPts val="2400"/>
              <a:buChar char="■"/>
              <a:defRPr/>
            </a:lvl6pPr>
            <a:lvl7pPr marL="3200400" lvl="6" indent="-381000">
              <a:spcBef>
                <a:spcPts val="0"/>
              </a:spcBef>
              <a:spcAft>
                <a:spcPts val="0"/>
              </a:spcAft>
              <a:buSzPts val="2400"/>
              <a:buChar char="●"/>
              <a:defRPr/>
            </a:lvl7pPr>
            <a:lvl8pPr marL="3657600" lvl="7" indent="-381000">
              <a:spcBef>
                <a:spcPts val="0"/>
              </a:spcBef>
              <a:spcAft>
                <a:spcPts val="0"/>
              </a:spcAft>
              <a:buSzPts val="2400"/>
              <a:buChar char="○"/>
              <a:defRPr/>
            </a:lvl8pPr>
            <a:lvl9pPr marL="4114800" lvl="8" indent="-381000">
              <a:spcBef>
                <a:spcPts val="0"/>
              </a:spcBef>
              <a:spcAft>
                <a:spcPts val="0"/>
              </a:spcAft>
              <a:buSzPts val="2400"/>
              <a:buChar char="■"/>
              <a:defRPr/>
            </a:lvl9pPr>
          </a:lstStyle>
          <a:p>
            <a:endParaRPr/>
          </a:p>
        </p:txBody>
      </p:sp>
      <p:pic>
        <p:nvPicPr>
          <p:cNvPr id="12" name="Imagen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11371" y="49517"/>
            <a:ext cx="1480714" cy="736996"/>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40"/>
        <p:cNvGrpSpPr/>
        <p:nvPr/>
      </p:nvGrpSpPr>
      <p:grpSpPr>
        <a:xfrm>
          <a:off x="0" y="0"/>
          <a:ext cx="0" cy="0"/>
          <a:chOff x="0" y="0"/>
          <a:chExt cx="0" cy="0"/>
        </a:xfrm>
      </p:grpSpPr>
      <p:grpSp>
        <p:nvGrpSpPr>
          <p:cNvPr id="41" name="Google Shape;41;p6"/>
          <p:cNvGrpSpPr/>
          <p:nvPr/>
        </p:nvGrpSpPr>
        <p:grpSpPr>
          <a:xfrm>
            <a:off x="-6025" y="0"/>
            <a:ext cx="9168125" cy="5163100"/>
            <a:chOff x="-6025" y="0"/>
            <a:chExt cx="9168125" cy="5163100"/>
          </a:xfrm>
        </p:grpSpPr>
        <p:sp>
          <p:nvSpPr>
            <p:cNvPr id="42" name="Google Shape;42;p6"/>
            <p:cNvSpPr/>
            <p:nvPr/>
          </p:nvSpPr>
          <p:spPr>
            <a:xfrm>
              <a:off x="0" y="0"/>
              <a:ext cx="8552900" cy="1333000"/>
            </a:xfrm>
            <a:custGeom>
              <a:avLst/>
              <a:gdLst/>
              <a:ahLst/>
              <a:cxnLst/>
              <a:rect l="l" t="t" r="r" b="b"/>
              <a:pathLst>
                <a:path w="342116" h="53320" extrusionOk="0">
                  <a:moveTo>
                    <a:pt x="0" y="0"/>
                  </a:moveTo>
                  <a:lnTo>
                    <a:pt x="0" y="53320"/>
                  </a:lnTo>
                  <a:lnTo>
                    <a:pt x="342116" y="0"/>
                  </a:lnTo>
                  <a:close/>
                </a:path>
              </a:pathLst>
            </a:custGeom>
            <a:solidFill>
              <a:srgbClr val="004C52"/>
            </a:solidFill>
            <a:ln>
              <a:noFill/>
            </a:ln>
          </p:spPr>
        </p:sp>
        <p:sp>
          <p:nvSpPr>
            <p:cNvPr id="43" name="Google Shape;43;p6"/>
            <p:cNvSpPr/>
            <p:nvPr/>
          </p:nvSpPr>
          <p:spPr>
            <a:xfrm>
              <a:off x="2563450" y="0"/>
              <a:ext cx="6580550" cy="1272675"/>
            </a:xfrm>
            <a:custGeom>
              <a:avLst/>
              <a:gdLst/>
              <a:ahLst/>
              <a:cxnLst/>
              <a:rect l="l" t="t" r="r" b="b"/>
              <a:pathLst>
                <a:path w="263222" h="50907" extrusionOk="0">
                  <a:moveTo>
                    <a:pt x="0" y="0"/>
                  </a:moveTo>
                  <a:lnTo>
                    <a:pt x="217381" y="50907"/>
                  </a:lnTo>
                  <a:lnTo>
                    <a:pt x="263222" y="10133"/>
                  </a:lnTo>
                  <a:lnTo>
                    <a:pt x="263222" y="0"/>
                  </a:lnTo>
                  <a:close/>
                </a:path>
              </a:pathLst>
            </a:custGeom>
            <a:solidFill>
              <a:srgbClr val="00AE9D">
                <a:alpha val="83460"/>
              </a:srgbClr>
            </a:solidFill>
            <a:ln>
              <a:noFill/>
            </a:ln>
          </p:spPr>
        </p:sp>
        <p:sp>
          <p:nvSpPr>
            <p:cNvPr id="44" name="Google Shape;44;p6"/>
            <p:cNvSpPr/>
            <p:nvPr/>
          </p:nvSpPr>
          <p:spPr>
            <a:xfrm>
              <a:off x="-6025" y="2"/>
              <a:ext cx="7298300" cy="1471709"/>
            </a:xfrm>
            <a:custGeom>
              <a:avLst/>
              <a:gdLst/>
              <a:ahLst/>
              <a:cxnLst/>
              <a:rect l="l" t="t" r="r" b="b"/>
              <a:pathLst>
                <a:path w="291932" h="58628" extrusionOk="0">
                  <a:moveTo>
                    <a:pt x="0" y="18578"/>
                  </a:moveTo>
                  <a:lnTo>
                    <a:pt x="241" y="34019"/>
                  </a:lnTo>
                  <a:lnTo>
                    <a:pt x="221482" y="58628"/>
                  </a:lnTo>
                  <a:lnTo>
                    <a:pt x="291932" y="0"/>
                  </a:lnTo>
                  <a:close/>
                </a:path>
              </a:pathLst>
            </a:custGeom>
            <a:solidFill>
              <a:srgbClr val="ABE33F">
                <a:alpha val="81150"/>
              </a:srgbClr>
            </a:solidFill>
            <a:ln>
              <a:noFill/>
            </a:ln>
          </p:spPr>
        </p:sp>
        <p:sp>
          <p:nvSpPr>
            <p:cNvPr id="45" name="Google Shape;45;p6"/>
            <p:cNvSpPr/>
            <p:nvPr/>
          </p:nvSpPr>
          <p:spPr>
            <a:xfrm>
              <a:off x="3596100" y="4667000"/>
              <a:ext cx="5090700" cy="476500"/>
            </a:xfrm>
            <a:custGeom>
              <a:avLst/>
              <a:gdLst/>
              <a:ahLst/>
              <a:cxnLst/>
              <a:rect l="l" t="t" r="r" b="b"/>
              <a:pathLst>
                <a:path w="203628" h="19060" extrusionOk="0">
                  <a:moveTo>
                    <a:pt x="0" y="19060"/>
                  </a:moveTo>
                  <a:lnTo>
                    <a:pt x="203628" y="19060"/>
                  </a:lnTo>
                  <a:lnTo>
                    <a:pt x="157305" y="0"/>
                  </a:lnTo>
                  <a:close/>
                </a:path>
              </a:pathLst>
            </a:custGeom>
            <a:solidFill>
              <a:srgbClr val="004C52"/>
            </a:solidFill>
            <a:ln>
              <a:noFill/>
            </a:ln>
          </p:spPr>
        </p:sp>
        <p:sp>
          <p:nvSpPr>
            <p:cNvPr id="46" name="Google Shape;46;p6"/>
            <p:cNvSpPr/>
            <p:nvPr/>
          </p:nvSpPr>
          <p:spPr>
            <a:xfrm>
              <a:off x="5525000" y="4692625"/>
              <a:ext cx="3637100" cy="470475"/>
            </a:xfrm>
            <a:custGeom>
              <a:avLst/>
              <a:gdLst/>
              <a:ahLst/>
              <a:cxnLst/>
              <a:rect l="l" t="t" r="r" b="b"/>
              <a:pathLst>
                <a:path w="145484" h="18819" extrusionOk="0">
                  <a:moveTo>
                    <a:pt x="145484" y="0"/>
                  </a:moveTo>
                  <a:lnTo>
                    <a:pt x="145484" y="18819"/>
                  </a:lnTo>
                  <a:lnTo>
                    <a:pt x="0" y="18819"/>
                  </a:lnTo>
                  <a:close/>
                </a:path>
              </a:pathLst>
            </a:custGeom>
            <a:solidFill>
              <a:srgbClr val="00AE9D">
                <a:alpha val="83460"/>
              </a:srgbClr>
            </a:solidFill>
            <a:ln>
              <a:noFill/>
            </a:ln>
          </p:spPr>
        </p:sp>
        <p:sp>
          <p:nvSpPr>
            <p:cNvPr id="47" name="Google Shape;47;p6"/>
            <p:cNvSpPr/>
            <p:nvPr/>
          </p:nvSpPr>
          <p:spPr>
            <a:xfrm>
              <a:off x="7521475" y="4023125"/>
              <a:ext cx="1634600" cy="1139975"/>
            </a:xfrm>
            <a:custGeom>
              <a:avLst/>
              <a:gdLst/>
              <a:ahLst/>
              <a:cxnLst/>
              <a:rect l="l" t="t" r="r" b="b"/>
              <a:pathLst>
                <a:path w="65384" h="45599" extrusionOk="0">
                  <a:moveTo>
                    <a:pt x="65384" y="27022"/>
                  </a:moveTo>
                  <a:lnTo>
                    <a:pt x="65384" y="0"/>
                  </a:lnTo>
                  <a:lnTo>
                    <a:pt x="0" y="45599"/>
                  </a:lnTo>
                  <a:close/>
                </a:path>
              </a:pathLst>
            </a:custGeom>
            <a:solidFill>
              <a:srgbClr val="ABE33F">
                <a:alpha val="81150"/>
              </a:srgbClr>
            </a:solidFill>
            <a:ln>
              <a:noFill/>
            </a:ln>
          </p:spPr>
        </p:sp>
      </p:grpSp>
      <p:sp>
        <p:nvSpPr>
          <p:cNvPr id="48" name="Google Shape;48;p6"/>
          <p:cNvSpPr txBox="1">
            <a:spLocks noGrp="1"/>
          </p:cNvSpPr>
          <p:nvPr>
            <p:ph type="title"/>
          </p:nvPr>
        </p:nvSpPr>
        <p:spPr>
          <a:xfrm>
            <a:off x="886650" y="398400"/>
            <a:ext cx="7370700" cy="8574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49" name="Google Shape;49;p6"/>
          <p:cNvSpPr txBox="1">
            <a:spLocks noGrp="1"/>
          </p:cNvSpPr>
          <p:nvPr>
            <p:ph type="body" idx="1"/>
          </p:nvPr>
        </p:nvSpPr>
        <p:spPr>
          <a:xfrm>
            <a:off x="904925" y="1495850"/>
            <a:ext cx="3560100" cy="34299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endParaRPr/>
          </a:p>
        </p:txBody>
      </p:sp>
      <p:sp>
        <p:nvSpPr>
          <p:cNvPr id="50" name="Google Shape;50;p6"/>
          <p:cNvSpPr txBox="1">
            <a:spLocks noGrp="1"/>
          </p:cNvSpPr>
          <p:nvPr>
            <p:ph type="body" idx="2"/>
          </p:nvPr>
        </p:nvSpPr>
        <p:spPr>
          <a:xfrm>
            <a:off x="4679180" y="1495850"/>
            <a:ext cx="3560100" cy="34299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endParaRPr/>
          </a:p>
        </p:txBody>
      </p:sp>
      <p:pic>
        <p:nvPicPr>
          <p:cNvPr id="16" name="Imagen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11371" y="49517"/>
            <a:ext cx="1480714" cy="736996"/>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3 columns" userDrawn="1">
  <p:cSld name="TITLE_AND_TWO_COLUMNS_1">
    <p:spTree>
      <p:nvGrpSpPr>
        <p:cNvPr id="1" name="Shape 52"/>
        <p:cNvGrpSpPr/>
        <p:nvPr/>
      </p:nvGrpSpPr>
      <p:grpSpPr>
        <a:xfrm>
          <a:off x="0" y="0"/>
          <a:ext cx="0" cy="0"/>
          <a:chOff x="0" y="0"/>
          <a:chExt cx="0" cy="0"/>
        </a:xfrm>
      </p:grpSpPr>
      <p:grpSp>
        <p:nvGrpSpPr>
          <p:cNvPr id="53" name="Google Shape;53;p7"/>
          <p:cNvGrpSpPr/>
          <p:nvPr/>
        </p:nvGrpSpPr>
        <p:grpSpPr>
          <a:xfrm>
            <a:off x="-24125" y="-35202"/>
            <a:ext cx="9168125" cy="5163100"/>
            <a:chOff x="-6025" y="0"/>
            <a:chExt cx="9168125" cy="5163100"/>
          </a:xfrm>
        </p:grpSpPr>
        <p:sp>
          <p:nvSpPr>
            <p:cNvPr id="54" name="Google Shape;54;p7"/>
            <p:cNvSpPr/>
            <p:nvPr/>
          </p:nvSpPr>
          <p:spPr>
            <a:xfrm>
              <a:off x="-6025" y="0"/>
              <a:ext cx="8552900" cy="1333000"/>
            </a:xfrm>
            <a:custGeom>
              <a:avLst/>
              <a:gdLst/>
              <a:ahLst/>
              <a:cxnLst/>
              <a:rect l="l" t="t" r="r" b="b"/>
              <a:pathLst>
                <a:path w="342116" h="53320" extrusionOk="0">
                  <a:moveTo>
                    <a:pt x="0" y="0"/>
                  </a:moveTo>
                  <a:lnTo>
                    <a:pt x="0" y="53320"/>
                  </a:lnTo>
                  <a:lnTo>
                    <a:pt x="342116" y="0"/>
                  </a:lnTo>
                  <a:close/>
                </a:path>
              </a:pathLst>
            </a:custGeom>
            <a:solidFill>
              <a:srgbClr val="004C52"/>
            </a:solidFill>
            <a:ln>
              <a:noFill/>
            </a:ln>
          </p:spPr>
        </p:sp>
        <p:sp>
          <p:nvSpPr>
            <p:cNvPr id="55" name="Google Shape;55;p7"/>
            <p:cNvSpPr/>
            <p:nvPr/>
          </p:nvSpPr>
          <p:spPr>
            <a:xfrm>
              <a:off x="2563450" y="0"/>
              <a:ext cx="6580550" cy="1272675"/>
            </a:xfrm>
            <a:custGeom>
              <a:avLst/>
              <a:gdLst/>
              <a:ahLst/>
              <a:cxnLst/>
              <a:rect l="l" t="t" r="r" b="b"/>
              <a:pathLst>
                <a:path w="263222" h="50907" extrusionOk="0">
                  <a:moveTo>
                    <a:pt x="0" y="0"/>
                  </a:moveTo>
                  <a:lnTo>
                    <a:pt x="217381" y="50907"/>
                  </a:lnTo>
                  <a:lnTo>
                    <a:pt x="263222" y="10133"/>
                  </a:lnTo>
                  <a:lnTo>
                    <a:pt x="263222" y="0"/>
                  </a:lnTo>
                  <a:close/>
                </a:path>
              </a:pathLst>
            </a:custGeom>
            <a:solidFill>
              <a:srgbClr val="00AE9D">
                <a:alpha val="83460"/>
              </a:srgbClr>
            </a:solidFill>
            <a:ln>
              <a:noFill/>
            </a:ln>
          </p:spPr>
        </p:sp>
        <p:sp>
          <p:nvSpPr>
            <p:cNvPr id="56" name="Google Shape;56;p7"/>
            <p:cNvSpPr/>
            <p:nvPr/>
          </p:nvSpPr>
          <p:spPr>
            <a:xfrm>
              <a:off x="-6025" y="2"/>
              <a:ext cx="7298300" cy="1471709"/>
            </a:xfrm>
            <a:custGeom>
              <a:avLst/>
              <a:gdLst/>
              <a:ahLst/>
              <a:cxnLst/>
              <a:rect l="l" t="t" r="r" b="b"/>
              <a:pathLst>
                <a:path w="291932" h="58628" extrusionOk="0">
                  <a:moveTo>
                    <a:pt x="0" y="18578"/>
                  </a:moveTo>
                  <a:lnTo>
                    <a:pt x="241" y="34019"/>
                  </a:lnTo>
                  <a:lnTo>
                    <a:pt x="221482" y="58628"/>
                  </a:lnTo>
                  <a:lnTo>
                    <a:pt x="291932" y="0"/>
                  </a:lnTo>
                  <a:close/>
                </a:path>
              </a:pathLst>
            </a:custGeom>
            <a:solidFill>
              <a:srgbClr val="ABE33F">
                <a:alpha val="81150"/>
              </a:srgbClr>
            </a:solidFill>
            <a:ln>
              <a:noFill/>
            </a:ln>
          </p:spPr>
        </p:sp>
        <p:sp>
          <p:nvSpPr>
            <p:cNvPr id="57" name="Google Shape;57;p7"/>
            <p:cNvSpPr/>
            <p:nvPr/>
          </p:nvSpPr>
          <p:spPr>
            <a:xfrm>
              <a:off x="3596100" y="4667000"/>
              <a:ext cx="5090700" cy="476500"/>
            </a:xfrm>
            <a:custGeom>
              <a:avLst/>
              <a:gdLst/>
              <a:ahLst/>
              <a:cxnLst/>
              <a:rect l="l" t="t" r="r" b="b"/>
              <a:pathLst>
                <a:path w="203628" h="19060" extrusionOk="0">
                  <a:moveTo>
                    <a:pt x="0" y="19060"/>
                  </a:moveTo>
                  <a:lnTo>
                    <a:pt x="203628" y="19060"/>
                  </a:lnTo>
                  <a:lnTo>
                    <a:pt x="157305" y="0"/>
                  </a:lnTo>
                  <a:close/>
                </a:path>
              </a:pathLst>
            </a:custGeom>
            <a:solidFill>
              <a:srgbClr val="004C52"/>
            </a:solidFill>
            <a:ln>
              <a:noFill/>
            </a:ln>
          </p:spPr>
        </p:sp>
        <p:sp>
          <p:nvSpPr>
            <p:cNvPr id="58" name="Google Shape;58;p7"/>
            <p:cNvSpPr/>
            <p:nvPr/>
          </p:nvSpPr>
          <p:spPr>
            <a:xfrm>
              <a:off x="5525000" y="4692625"/>
              <a:ext cx="3637100" cy="470475"/>
            </a:xfrm>
            <a:custGeom>
              <a:avLst/>
              <a:gdLst/>
              <a:ahLst/>
              <a:cxnLst/>
              <a:rect l="l" t="t" r="r" b="b"/>
              <a:pathLst>
                <a:path w="145484" h="18819" extrusionOk="0">
                  <a:moveTo>
                    <a:pt x="145484" y="0"/>
                  </a:moveTo>
                  <a:lnTo>
                    <a:pt x="145484" y="18819"/>
                  </a:lnTo>
                  <a:lnTo>
                    <a:pt x="0" y="18819"/>
                  </a:lnTo>
                  <a:close/>
                </a:path>
              </a:pathLst>
            </a:custGeom>
            <a:solidFill>
              <a:srgbClr val="00AE9D">
                <a:alpha val="83460"/>
              </a:srgbClr>
            </a:solidFill>
            <a:ln>
              <a:noFill/>
            </a:ln>
          </p:spPr>
        </p:sp>
        <p:sp>
          <p:nvSpPr>
            <p:cNvPr id="59" name="Google Shape;59;p7"/>
            <p:cNvSpPr/>
            <p:nvPr/>
          </p:nvSpPr>
          <p:spPr>
            <a:xfrm>
              <a:off x="7521475" y="4023125"/>
              <a:ext cx="1634600" cy="1139975"/>
            </a:xfrm>
            <a:custGeom>
              <a:avLst/>
              <a:gdLst/>
              <a:ahLst/>
              <a:cxnLst/>
              <a:rect l="l" t="t" r="r" b="b"/>
              <a:pathLst>
                <a:path w="65384" h="45599" extrusionOk="0">
                  <a:moveTo>
                    <a:pt x="65384" y="27022"/>
                  </a:moveTo>
                  <a:lnTo>
                    <a:pt x="65384" y="0"/>
                  </a:lnTo>
                  <a:lnTo>
                    <a:pt x="0" y="45599"/>
                  </a:lnTo>
                  <a:close/>
                </a:path>
              </a:pathLst>
            </a:custGeom>
            <a:solidFill>
              <a:srgbClr val="ABE33F">
                <a:alpha val="81150"/>
              </a:srgbClr>
            </a:solidFill>
            <a:ln>
              <a:noFill/>
            </a:ln>
          </p:spPr>
        </p:sp>
      </p:grpSp>
      <p:sp>
        <p:nvSpPr>
          <p:cNvPr id="61" name="Google Shape;61;p7"/>
          <p:cNvSpPr txBox="1">
            <a:spLocks noGrp="1"/>
          </p:cNvSpPr>
          <p:nvPr>
            <p:ph type="body" idx="1"/>
          </p:nvPr>
        </p:nvSpPr>
        <p:spPr>
          <a:xfrm>
            <a:off x="870750" y="1495850"/>
            <a:ext cx="2365200" cy="34299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62" name="Google Shape;62;p7"/>
          <p:cNvSpPr txBox="1">
            <a:spLocks noGrp="1"/>
          </p:cNvSpPr>
          <p:nvPr>
            <p:ph type="body" idx="2"/>
          </p:nvPr>
        </p:nvSpPr>
        <p:spPr>
          <a:xfrm>
            <a:off x="3357262" y="1495850"/>
            <a:ext cx="2365200" cy="34299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63" name="Google Shape;63;p7"/>
          <p:cNvSpPr txBox="1">
            <a:spLocks noGrp="1"/>
          </p:cNvSpPr>
          <p:nvPr>
            <p:ph type="body" idx="3"/>
          </p:nvPr>
        </p:nvSpPr>
        <p:spPr>
          <a:xfrm>
            <a:off x="5843773" y="1495850"/>
            <a:ext cx="2365200" cy="34299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2" name="Título 1"/>
          <p:cNvSpPr>
            <a:spLocks noGrp="1"/>
          </p:cNvSpPr>
          <p:nvPr>
            <p:ph type="title"/>
          </p:nvPr>
        </p:nvSpPr>
        <p:spPr/>
        <p:txBody>
          <a:bodyPr/>
          <a:lstStyle/>
          <a:p>
            <a:r>
              <a:rPr lang="es-ES"/>
              <a:t>Haga clic para modificar el estilo de título del patrón</a:t>
            </a:r>
            <a:endParaRPr lang="en-GB"/>
          </a:p>
        </p:txBody>
      </p:sp>
      <p:pic>
        <p:nvPicPr>
          <p:cNvPr id="17" name="Imagen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11371" y="49517"/>
            <a:ext cx="1480714" cy="736996"/>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5"/>
        <p:cNvGrpSpPr/>
        <p:nvPr/>
      </p:nvGrpSpPr>
      <p:grpSpPr>
        <a:xfrm>
          <a:off x="0" y="0"/>
          <a:ext cx="0" cy="0"/>
          <a:chOff x="0" y="0"/>
          <a:chExt cx="0" cy="0"/>
        </a:xfrm>
      </p:grpSpPr>
      <p:grpSp>
        <p:nvGrpSpPr>
          <p:cNvPr id="66" name="Google Shape;66;p8"/>
          <p:cNvGrpSpPr/>
          <p:nvPr/>
        </p:nvGrpSpPr>
        <p:grpSpPr>
          <a:xfrm>
            <a:off x="-6025" y="0"/>
            <a:ext cx="9168125" cy="5163100"/>
            <a:chOff x="-6025" y="0"/>
            <a:chExt cx="9168125" cy="5163100"/>
          </a:xfrm>
        </p:grpSpPr>
        <p:sp>
          <p:nvSpPr>
            <p:cNvPr id="67" name="Google Shape;67;p8"/>
            <p:cNvSpPr/>
            <p:nvPr/>
          </p:nvSpPr>
          <p:spPr>
            <a:xfrm>
              <a:off x="0" y="0"/>
              <a:ext cx="8552900" cy="1333000"/>
            </a:xfrm>
            <a:custGeom>
              <a:avLst/>
              <a:gdLst/>
              <a:ahLst/>
              <a:cxnLst/>
              <a:rect l="l" t="t" r="r" b="b"/>
              <a:pathLst>
                <a:path w="342116" h="53320" extrusionOk="0">
                  <a:moveTo>
                    <a:pt x="0" y="0"/>
                  </a:moveTo>
                  <a:lnTo>
                    <a:pt x="0" y="53320"/>
                  </a:lnTo>
                  <a:lnTo>
                    <a:pt x="342116" y="0"/>
                  </a:lnTo>
                  <a:close/>
                </a:path>
              </a:pathLst>
            </a:custGeom>
            <a:solidFill>
              <a:srgbClr val="004C52"/>
            </a:solidFill>
            <a:ln>
              <a:noFill/>
            </a:ln>
          </p:spPr>
        </p:sp>
        <p:sp>
          <p:nvSpPr>
            <p:cNvPr id="68" name="Google Shape;68;p8"/>
            <p:cNvSpPr/>
            <p:nvPr/>
          </p:nvSpPr>
          <p:spPr>
            <a:xfrm>
              <a:off x="2563450" y="0"/>
              <a:ext cx="6580550" cy="1272675"/>
            </a:xfrm>
            <a:custGeom>
              <a:avLst/>
              <a:gdLst/>
              <a:ahLst/>
              <a:cxnLst/>
              <a:rect l="l" t="t" r="r" b="b"/>
              <a:pathLst>
                <a:path w="263222" h="50907" extrusionOk="0">
                  <a:moveTo>
                    <a:pt x="0" y="0"/>
                  </a:moveTo>
                  <a:lnTo>
                    <a:pt x="217381" y="50907"/>
                  </a:lnTo>
                  <a:lnTo>
                    <a:pt x="263222" y="10133"/>
                  </a:lnTo>
                  <a:lnTo>
                    <a:pt x="263222" y="0"/>
                  </a:lnTo>
                  <a:close/>
                </a:path>
              </a:pathLst>
            </a:custGeom>
            <a:solidFill>
              <a:srgbClr val="00AE9D">
                <a:alpha val="83460"/>
              </a:srgbClr>
            </a:solidFill>
            <a:ln>
              <a:noFill/>
            </a:ln>
          </p:spPr>
        </p:sp>
        <p:sp>
          <p:nvSpPr>
            <p:cNvPr id="69" name="Google Shape;69;p8"/>
            <p:cNvSpPr/>
            <p:nvPr/>
          </p:nvSpPr>
          <p:spPr>
            <a:xfrm>
              <a:off x="-6025" y="2"/>
              <a:ext cx="7298300" cy="1471709"/>
            </a:xfrm>
            <a:custGeom>
              <a:avLst/>
              <a:gdLst/>
              <a:ahLst/>
              <a:cxnLst/>
              <a:rect l="l" t="t" r="r" b="b"/>
              <a:pathLst>
                <a:path w="291932" h="58628" extrusionOk="0">
                  <a:moveTo>
                    <a:pt x="0" y="18578"/>
                  </a:moveTo>
                  <a:lnTo>
                    <a:pt x="241" y="34019"/>
                  </a:lnTo>
                  <a:lnTo>
                    <a:pt x="221482" y="58628"/>
                  </a:lnTo>
                  <a:lnTo>
                    <a:pt x="291932" y="0"/>
                  </a:lnTo>
                  <a:close/>
                </a:path>
              </a:pathLst>
            </a:custGeom>
            <a:solidFill>
              <a:srgbClr val="ABE33F">
                <a:alpha val="81150"/>
              </a:srgbClr>
            </a:solidFill>
            <a:ln>
              <a:noFill/>
            </a:ln>
          </p:spPr>
        </p:sp>
        <p:sp>
          <p:nvSpPr>
            <p:cNvPr id="70" name="Google Shape;70;p8"/>
            <p:cNvSpPr/>
            <p:nvPr/>
          </p:nvSpPr>
          <p:spPr>
            <a:xfrm>
              <a:off x="3596100" y="4667000"/>
              <a:ext cx="5090700" cy="476500"/>
            </a:xfrm>
            <a:custGeom>
              <a:avLst/>
              <a:gdLst/>
              <a:ahLst/>
              <a:cxnLst/>
              <a:rect l="l" t="t" r="r" b="b"/>
              <a:pathLst>
                <a:path w="203628" h="19060" extrusionOk="0">
                  <a:moveTo>
                    <a:pt x="0" y="19060"/>
                  </a:moveTo>
                  <a:lnTo>
                    <a:pt x="203628" y="19060"/>
                  </a:lnTo>
                  <a:lnTo>
                    <a:pt x="157305" y="0"/>
                  </a:lnTo>
                  <a:close/>
                </a:path>
              </a:pathLst>
            </a:custGeom>
            <a:solidFill>
              <a:srgbClr val="004C52"/>
            </a:solidFill>
            <a:ln>
              <a:noFill/>
            </a:ln>
          </p:spPr>
        </p:sp>
        <p:sp>
          <p:nvSpPr>
            <p:cNvPr id="71" name="Google Shape;71;p8"/>
            <p:cNvSpPr/>
            <p:nvPr/>
          </p:nvSpPr>
          <p:spPr>
            <a:xfrm>
              <a:off x="5525000" y="4692625"/>
              <a:ext cx="3637100" cy="470475"/>
            </a:xfrm>
            <a:custGeom>
              <a:avLst/>
              <a:gdLst/>
              <a:ahLst/>
              <a:cxnLst/>
              <a:rect l="l" t="t" r="r" b="b"/>
              <a:pathLst>
                <a:path w="145484" h="18819" extrusionOk="0">
                  <a:moveTo>
                    <a:pt x="145484" y="0"/>
                  </a:moveTo>
                  <a:lnTo>
                    <a:pt x="145484" y="18819"/>
                  </a:lnTo>
                  <a:lnTo>
                    <a:pt x="0" y="18819"/>
                  </a:lnTo>
                  <a:close/>
                </a:path>
              </a:pathLst>
            </a:custGeom>
            <a:solidFill>
              <a:srgbClr val="00AE9D">
                <a:alpha val="83460"/>
              </a:srgbClr>
            </a:solidFill>
            <a:ln>
              <a:noFill/>
            </a:ln>
          </p:spPr>
        </p:sp>
        <p:sp>
          <p:nvSpPr>
            <p:cNvPr id="72" name="Google Shape;72;p8"/>
            <p:cNvSpPr/>
            <p:nvPr/>
          </p:nvSpPr>
          <p:spPr>
            <a:xfrm>
              <a:off x="7521475" y="4023125"/>
              <a:ext cx="1634600" cy="1139975"/>
            </a:xfrm>
            <a:custGeom>
              <a:avLst/>
              <a:gdLst/>
              <a:ahLst/>
              <a:cxnLst/>
              <a:rect l="l" t="t" r="r" b="b"/>
              <a:pathLst>
                <a:path w="65384" h="45599" extrusionOk="0">
                  <a:moveTo>
                    <a:pt x="65384" y="27022"/>
                  </a:moveTo>
                  <a:lnTo>
                    <a:pt x="65384" y="0"/>
                  </a:lnTo>
                  <a:lnTo>
                    <a:pt x="0" y="45599"/>
                  </a:lnTo>
                  <a:close/>
                </a:path>
              </a:pathLst>
            </a:custGeom>
            <a:solidFill>
              <a:srgbClr val="ABE33F">
                <a:alpha val="81150"/>
              </a:srgbClr>
            </a:solidFill>
            <a:ln>
              <a:noFill/>
            </a:ln>
          </p:spPr>
        </p:sp>
      </p:grpSp>
      <p:sp>
        <p:nvSpPr>
          <p:cNvPr id="73" name="Google Shape;73;p8"/>
          <p:cNvSpPr txBox="1">
            <a:spLocks noGrp="1"/>
          </p:cNvSpPr>
          <p:nvPr>
            <p:ph type="title"/>
          </p:nvPr>
        </p:nvSpPr>
        <p:spPr>
          <a:xfrm>
            <a:off x="886650" y="398400"/>
            <a:ext cx="7370700" cy="8574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pic>
        <p:nvPicPr>
          <p:cNvPr id="11" name="Imagen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11371" y="49517"/>
            <a:ext cx="1480714" cy="736996"/>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4"/>
        <p:cNvGrpSpPr/>
        <p:nvPr/>
      </p:nvGrpSpPr>
      <p:grpSpPr>
        <a:xfrm>
          <a:off x="0" y="0"/>
          <a:ext cx="0" cy="0"/>
          <a:chOff x="0" y="0"/>
          <a:chExt cx="0" cy="0"/>
        </a:xfrm>
      </p:grpSpPr>
      <p:sp>
        <p:nvSpPr>
          <p:cNvPr id="85" name="Google Shape;85;p10"/>
          <p:cNvSpPr/>
          <p:nvPr/>
        </p:nvSpPr>
        <p:spPr>
          <a:xfrm>
            <a:off x="-2355" y="0"/>
            <a:ext cx="5209571" cy="983354"/>
          </a:xfrm>
          <a:custGeom>
            <a:avLst/>
            <a:gdLst/>
            <a:ahLst/>
            <a:cxnLst/>
            <a:rect l="l" t="t" r="r" b="b"/>
            <a:pathLst>
              <a:path w="342116" h="53320" extrusionOk="0">
                <a:moveTo>
                  <a:pt x="0" y="0"/>
                </a:moveTo>
                <a:lnTo>
                  <a:pt x="0" y="53320"/>
                </a:lnTo>
                <a:lnTo>
                  <a:pt x="342116" y="0"/>
                </a:lnTo>
                <a:close/>
              </a:path>
            </a:pathLst>
          </a:custGeom>
          <a:solidFill>
            <a:srgbClr val="004C52"/>
          </a:solidFill>
          <a:ln>
            <a:noFill/>
          </a:ln>
        </p:spPr>
      </p:sp>
      <p:sp>
        <p:nvSpPr>
          <p:cNvPr id="86" name="Google Shape;86;p10"/>
          <p:cNvSpPr/>
          <p:nvPr/>
        </p:nvSpPr>
        <p:spPr>
          <a:xfrm>
            <a:off x="-6025" y="2"/>
            <a:ext cx="4445394" cy="1085644"/>
          </a:xfrm>
          <a:custGeom>
            <a:avLst/>
            <a:gdLst/>
            <a:ahLst/>
            <a:cxnLst/>
            <a:rect l="l" t="t" r="r" b="b"/>
            <a:pathLst>
              <a:path w="291932" h="58628" extrusionOk="0">
                <a:moveTo>
                  <a:pt x="0" y="18578"/>
                </a:moveTo>
                <a:lnTo>
                  <a:pt x="241" y="34019"/>
                </a:lnTo>
                <a:lnTo>
                  <a:pt x="221482" y="58628"/>
                </a:lnTo>
                <a:lnTo>
                  <a:pt x="291932" y="0"/>
                </a:lnTo>
                <a:close/>
              </a:path>
            </a:pathLst>
          </a:custGeom>
          <a:solidFill>
            <a:srgbClr val="ABE33F">
              <a:alpha val="81150"/>
            </a:srgbClr>
          </a:solidFill>
          <a:ln>
            <a:noFill/>
          </a:ln>
        </p:spPr>
      </p:sp>
      <p:sp>
        <p:nvSpPr>
          <p:cNvPr id="87" name="Google Shape;87;p10"/>
          <p:cNvSpPr/>
          <p:nvPr/>
        </p:nvSpPr>
        <p:spPr>
          <a:xfrm>
            <a:off x="6375475" y="4745747"/>
            <a:ext cx="2548913" cy="400879"/>
          </a:xfrm>
          <a:custGeom>
            <a:avLst/>
            <a:gdLst/>
            <a:ahLst/>
            <a:cxnLst/>
            <a:rect l="l" t="t" r="r" b="b"/>
            <a:pathLst>
              <a:path w="203628" h="19060" extrusionOk="0">
                <a:moveTo>
                  <a:pt x="0" y="19060"/>
                </a:moveTo>
                <a:lnTo>
                  <a:pt x="203628" y="19060"/>
                </a:lnTo>
                <a:lnTo>
                  <a:pt x="157305" y="0"/>
                </a:lnTo>
                <a:close/>
              </a:path>
            </a:pathLst>
          </a:custGeom>
          <a:solidFill>
            <a:srgbClr val="004C52"/>
          </a:solidFill>
          <a:ln>
            <a:noFill/>
          </a:ln>
        </p:spPr>
      </p:sp>
      <p:sp>
        <p:nvSpPr>
          <p:cNvPr id="88" name="Google Shape;88;p10"/>
          <p:cNvSpPr/>
          <p:nvPr/>
        </p:nvSpPr>
        <p:spPr>
          <a:xfrm>
            <a:off x="7341180" y="4767304"/>
            <a:ext cx="1821096" cy="395811"/>
          </a:xfrm>
          <a:custGeom>
            <a:avLst/>
            <a:gdLst/>
            <a:ahLst/>
            <a:cxnLst/>
            <a:rect l="l" t="t" r="r" b="b"/>
            <a:pathLst>
              <a:path w="145484" h="18819" extrusionOk="0">
                <a:moveTo>
                  <a:pt x="145484" y="0"/>
                </a:moveTo>
                <a:lnTo>
                  <a:pt x="145484" y="18819"/>
                </a:lnTo>
                <a:lnTo>
                  <a:pt x="0" y="18819"/>
                </a:lnTo>
                <a:close/>
              </a:path>
            </a:pathLst>
          </a:custGeom>
          <a:solidFill>
            <a:srgbClr val="00AE9D">
              <a:alpha val="83460"/>
            </a:srgbClr>
          </a:solidFill>
          <a:ln>
            <a:noFill/>
          </a:ln>
        </p:spPr>
      </p:sp>
      <p:sp>
        <p:nvSpPr>
          <p:cNvPr id="89" name="Google Shape;89;p10"/>
          <p:cNvSpPr/>
          <p:nvPr/>
        </p:nvSpPr>
        <p:spPr>
          <a:xfrm>
            <a:off x="8340717" y="4204075"/>
            <a:ext cx="818444" cy="959061"/>
          </a:xfrm>
          <a:custGeom>
            <a:avLst/>
            <a:gdLst/>
            <a:ahLst/>
            <a:cxnLst/>
            <a:rect l="l" t="t" r="r" b="b"/>
            <a:pathLst>
              <a:path w="65384" h="45599" extrusionOk="0">
                <a:moveTo>
                  <a:pt x="65384" y="27022"/>
                </a:moveTo>
                <a:lnTo>
                  <a:pt x="65384" y="0"/>
                </a:lnTo>
                <a:lnTo>
                  <a:pt x="0" y="45599"/>
                </a:lnTo>
                <a:close/>
              </a:path>
            </a:pathLst>
          </a:custGeom>
          <a:solidFill>
            <a:srgbClr val="ABE33F">
              <a:alpha val="81150"/>
            </a:srgbClr>
          </a:solidFill>
          <a:ln>
            <a:noFill/>
          </a:ln>
        </p:spPr>
      </p:sp>
      <p:sp>
        <p:nvSpPr>
          <p:cNvPr id="90" name="Google Shape;90;p10"/>
          <p:cNvSpPr/>
          <p:nvPr/>
        </p:nvSpPr>
        <p:spPr>
          <a:xfrm>
            <a:off x="1559025" y="-6025"/>
            <a:ext cx="4116775" cy="944875"/>
          </a:xfrm>
          <a:custGeom>
            <a:avLst/>
            <a:gdLst/>
            <a:ahLst/>
            <a:cxnLst/>
            <a:rect l="l" t="t" r="r" b="b"/>
            <a:pathLst>
              <a:path w="164671" h="37795" extrusionOk="0">
                <a:moveTo>
                  <a:pt x="0" y="241"/>
                </a:moveTo>
                <a:lnTo>
                  <a:pt x="132407" y="37795"/>
                </a:lnTo>
                <a:lnTo>
                  <a:pt x="164671" y="0"/>
                </a:lnTo>
                <a:lnTo>
                  <a:pt x="160329" y="241"/>
                </a:lnTo>
                <a:close/>
              </a:path>
            </a:pathLst>
          </a:custGeom>
          <a:solidFill>
            <a:srgbClr val="00AE9D">
              <a:alpha val="83460"/>
            </a:srgbClr>
          </a:solidFill>
          <a:ln>
            <a:noFill/>
          </a:ln>
        </p:spPr>
      </p:sp>
      <p:pic>
        <p:nvPicPr>
          <p:cNvPr id="10" name="Imagen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11371" y="49517"/>
            <a:ext cx="1480714" cy="736996"/>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gradFill>
          <a:gsLst>
            <a:gs pos="64000">
              <a:srgbClr val="FFD966">
                <a:lumMod val="98000"/>
                <a:alpha val="30000"/>
              </a:srgbClr>
            </a:gs>
            <a:gs pos="100000">
              <a:srgbClr val="FF9900"/>
            </a:gs>
          </a:gsLst>
          <a:path path="circle">
            <a:fillToRect l="50000" t="50000" r="50000" b="50000"/>
          </a:path>
        </a:gradFill>
        <a:effectLst/>
      </p:bgPr>
    </p:bg>
    <p:spTree>
      <p:nvGrpSpPr>
        <p:cNvPr id="1" name="Shape 84"/>
        <p:cNvGrpSpPr/>
        <p:nvPr/>
      </p:nvGrpSpPr>
      <p:grpSpPr>
        <a:xfrm>
          <a:off x="0" y="0"/>
          <a:ext cx="0" cy="0"/>
          <a:chOff x="0" y="0"/>
          <a:chExt cx="0" cy="0"/>
        </a:xfrm>
      </p:grpSpPr>
      <p:sp>
        <p:nvSpPr>
          <p:cNvPr id="85" name="Google Shape;85;p10"/>
          <p:cNvSpPr/>
          <p:nvPr/>
        </p:nvSpPr>
        <p:spPr>
          <a:xfrm>
            <a:off x="-2355" y="0"/>
            <a:ext cx="5209571" cy="983354"/>
          </a:xfrm>
          <a:custGeom>
            <a:avLst/>
            <a:gdLst/>
            <a:ahLst/>
            <a:cxnLst/>
            <a:rect l="l" t="t" r="r" b="b"/>
            <a:pathLst>
              <a:path w="342116" h="53320" extrusionOk="0">
                <a:moveTo>
                  <a:pt x="0" y="0"/>
                </a:moveTo>
                <a:lnTo>
                  <a:pt x="0" y="53320"/>
                </a:lnTo>
                <a:lnTo>
                  <a:pt x="342116" y="0"/>
                </a:lnTo>
                <a:close/>
              </a:path>
            </a:pathLst>
          </a:custGeom>
          <a:solidFill>
            <a:srgbClr val="004C52"/>
          </a:solidFill>
          <a:ln>
            <a:noFill/>
          </a:ln>
        </p:spPr>
      </p:sp>
      <p:sp>
        <p:nvSpPr>
          <p:cNvPr id="86" name="Google Shape;86;p10"/>
          <p:cNvSpPr/>
          <p:nvPr/>
        </p:nvSpPr>
        <p:spPr>
          <a:xfrm>
            <a:off x="-6025" y="2"/>
            <a:ext cx="4445394" cy="1085644"/>
          </a:xfrm>
          <a:custGeom>
            <a:avLst/>
            <a:gdLst/>
            <a:ahLst/>
            <a:cxnLst/>
            <a:rect l="l" t="t" r="r" b="b"/>
            <a:pathLst>
              <a:path w="291932" h="58628" extrusionOk="0">
                <a:moveTo>
                  <a:pt x="0" y="18578"/>
                </a:moveTo>
                <a:lnTo>
                  <a:pt x="241" y="34019"/>
                </a:lnTo>
                <a:lnTo>
                  <a:pt x="221482" y="58628"/>
                </a:lnTo>
                <a:lnTo>
                  <a:pt x="291932" y="0"/>
                </a:lnTo>
                <a:close/>
              </a:path>
            </a:pathLst>
          </a:custGeom>
          <a:solidFill>
            <a:srgbClr val="ABE33F">
              <a:alpha val="81150"/>
            </a:srgbClr>
          </a:solidFill>
          <a:ln>
            <a:noFill/>
          </a:ln>
        </p:spPr>
      </p:sp>
      <p:sp>
        <p:nvSpPr>
          <p:cNvPr id="87" name="Google Shape;87;p10"/>
          <p:cNvSpPr/>
          <p:nvPr/>
        </p:nvSpPr>
        <p:spPr>
          <a:xfrm>
            <a:off x="6375475" y="4745747"/>
            <a:ext cx="2548913" cy="400879"/>
          </a:xfrm>
          <a:custGeom>
            <a:avLst/>
            <a:gdLst/>
            <a:ahLst/>
            <a:cxnLst/>
            <a:rect l="l" t="t" r="r" b="b"/>
            <a:pathLst>
              <a:path w="203628" h="19060" extrusionOk="0">
                <a:moveTo>
                  <a:pt x="0" y="19060"/>
                </a:moveTo>
                <a:lnTo>
                  <a:pt x="203628" y="19060"/>
                </a:lnTo>
                <a:lnTo>
                  <a:pt x="157305" y="0"/>
                </a:lnTo>
                <a:close/>
              </a:path>
            </a:pathLst>
          </a:custGeom>
          <a:solidFill>
            <a:srgbClr val="004C52"/>
          </a:solidFill>
          <a:ln>
            <a:noFill/>
          </a:ln>
        </p:spPr>
      </p:sp>
      <p:sp>
        <p:nvSpPr>
          <p:cNvPr id="88" name="Google Shape;88;p10"/>
          <p:cNvSpPr/>
          <p:nvPr/>
        </p:nvSpPr>
        <p:spPr>
          <a:xfrm>
            <a:off x="7341180" y="4767304"/>
            <a:ext cx="1821096" cy="395811"/>
          </a:xfrm>
          <a:custGeom>
            <a:avLst/>
            <a:gdLst/>
            <a:ahLst/>
            <a:cxnLst/>
            <a:rect l="l" t="t" r="r" b="b"/>
            <a:pathLst>
              <a:path w="145484" h="18819" extrusionOk="0">
                <a:moveTo>
                  <a:pt x="145484" y="0"/>
                </a:moveTo>
                <a:lnTo>
                  <a:pt x="145484" y="18819"/>
                </a:lnTo>
                <a:lnTo>
                  <a:pt x="0" y="18819"/>
                </a:lnTo>
                <a:close/>
              </a:path>
            </a:pathLst>
          </a:custGeom>
          <a:solidFill>
            <a:srgbClr val="00AE9D">
              <a:alpha val="83460"/>
            </a:srgbClr>
          </a:solidFill>
          <a:ln>
            <a:noFill/>
          </a:ln>
        </p:spPr>
      </p:sp>
      <p:sp>
        <p:nvSpPr>
          <p:cNvPr id="89" name="Google Shape;89;p10"/>
          <p:cNvSpPr/>
          <p:nvPr/>
        </p:nvSpPr>
        <p:spPr>
          <a:xfrm>
            <a:off x="8340717" y="4204075"/>
            <a:ext cx="818444" cy="959061"/>
          </a:xfrm>
          <a:custGeom>
            <a:avLst/>
            <a:gdLst/>
            <a:ahLst/>
            <a:cxnLst/>
            <a:rect l="l" t="t" r="r" b="b"/>
            <a:pathLst>
              <a:path w="65384" h="45599" extrusionOk="0">
                <a:moveTo>
                  <a:pt x="65384" y="27022"/>
                </a:moveTo>
                <a:lnTo>
                  <a:pt x="65384" y="0"/>
                </a:lnTo>
                <a:lnTo>
                  <a:pt x="0" y="45599"/>
                </a:lnTo>
                <a:close/>
              </a:path>
            </a:pathLst>
          </a:custGeom>
          <a:solidFill>
            <a:srgbClr val="ABE33F">
              <a:alpha val="81150"/>
            </a:srgbClr>
          </a:solidFill>
          <a:ln>
            <a:noFill/>
          </a:ln>
        </p:spPr>
      </p:sp>
      <p:sp>
        <p:nvSpPr>
          <p:cNvPr id="90" name="Google Shape;90;p10"/>
          <p:cNvSpPr/>
          <p:nvPr/>
        </p:nvSpPr>
        <p:spPr>
          <a:xfrm>
            <a:off x="1559025" y="-6025"/>
            <a:ext cx="4116775" cy="944875"/>
          </a:xfrm>
          <a:custGeom>
            <a:avLst/>
            <a:gdLst/>
            <a:ahLst/>
            <a:cxnLst/>
            <a:rect l="l" t="t" r="r" b="b"/>
            <a:pathLst>
              <a:path w="164671" h="37795" extrusionOk="0">
                <a:moveTo>
                  <a:pt x="0" y="241"/>
                </a:moveTo>
                <a:lnTo>
                  <a:pt x="132407" y="37795"/>
                </a:lnTo>
                <a:lnTo>
                  <a:pt x="164671" y="0"/>
                </a:lnTo>
                <a:lnTo>
                  <a:pt x="160329" y="241"/>
                </a:lnTo>
                <a:close/>
              </a:path>
            </a:pathLst>
          </a:custGeom>
          <a:solidFill>
            <a:srgbClr val="00AE9D">
              <a:alpha val="83460"/>
            </a:srgbClr>
          </a:solidFill>
          <a:ln>
            <a:noFill/>
          </a:ln>
        </p:spPr>
      </p:sp>
    </p:spTree>
    <p:extLst>
      <p:ext uri="{BB962C8B-B14F-4D97-AF65-F5344CB8AC3E}">
        <p14:creationId xmlns:p14="http://schemas.microsoft.com/office/powerpoint/2010/main" val="13882690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reserve="1">
  <p:cSld name="1_Blank">
    <p:spTree>
      <p:nvGrpSpPr>
        <p:cNvPr id="1" name="Shape 84"/>
        <p:cNvGrpSpPr/>
        <p:nvPr/>
      </p:nvGrpSpPr>
      <p:grpSpPr>
        <a:xfrm>
          <a:off x="0" y="0"/>
          <a:ext cx="0" cy="0"/>
          <a:chOff x="0" y="0"/>
          <a:chExt cx="0" cy="0"/>
        </a:xfrm>
      </p:grpSpPr>
      <p:sp>
        <p:nvSpPr>
          <p:cNvPr id="85" name="Google Shape;85;p10"/>
          <p:cNvSpPr/>
          <p:nvPr/>
        </p:nvSpPr>
        <p:spPr>
          <a:xfrm>
            <a:off x="-2355" y="0"/>
            <a:ext cx="5209571" cy="983354"/>
          </a:xfrm>
          <a:custGeom>
            <a:avLst/>
            <a:gdLst/>
            <a:ahLst/>
            <a:cxnLst/>
            <a:rect l="l" t="t" r="r" b="b"/>
            <a:pathLst>
              <a:path w="342116" h="53320" extrusionOk="0">
                <a:moveTo>
                  <a:pt x="0" y="0"/>
                </a:moveTo>
                <a:lnTo>
                  <a:pt x="0" y="53320"/>
                </a:lnTo>
                <a:lnTo>
                  <a:pt x="342116" y="0"/>
                </a:lnTo>
                <a:close/>
              </a:path>
            </a:pathLst>
          </a:custGeom>
          <a:solidFill>
            <a:srgbClr val="004C52"/>
          </a:solidFill>
          <a:ln>
            <a:noFill/>
          </a:ln>
        </p:spPr>
      </p:sp>
      <p:sp>
        <p:nvSpPr>
          <p:cNvPr id="86" name="Google Shape;86;p10"/>
          <p:cNvSpPr/>
          <p:nvPr/>
        </p:nvSpPr>
        <p:spPr>
          <a:xfrm>
            <a:off x="-6025" y="2"/>
            <a:ext cx="4445394" cy="1085644"/>
          </a:xfrm>
          <a:custGeom>
            <a:avLst/>
            <a:gdLst/>
            <a:ahLst/>
            <a:cxnLst/>
            <a:rect l="l" t="t" r="r" b="b"/>
            <a:pathLst>
              <a:path w="291932" h="58628" extrusionOk="0">
                <a:moveTo>
                  <a:pt x="0" y="18578"/>
                </a:moveTo>
                <a:lnTo>
                  <a:pt x="241" y="34019"/>
                </a:lnTo>
                <a:lnTo>
                  <a:pt x="221482" y="58628"/>
                </a:lnTo>
                <a:lnTo>
                  <a:pt x="291932" y="0"/>
                </a:lnTo>
                <a:close/>
              </a:path>
            </a:pathLst>
          </a:custGeom>
          <a:solidFill>
            <a:srgbClr val="ABE33F">
              <a:alpha val="81150"/>
            </a:srgbClr>
          </a:solidFill>
          <a:ln>
            <a:noFill/>
          </a:ln>
        </p:spPr>
      </p:sp>
      <p:sp>
        <p:nvSpPr>
          <p:cNvPr id="87" name="Google Shape;87;p10"/>
          <p:cNvSpPr/>
          <p:nvPr/>
        </p:nvSpPr>
        <p:spPr>
          <a:xfrm>
            <a:off x="6375475" y="4745747"/>
            <a:ext cx="2548913" cy="400879"/>
          </a:xfrm>
          <a:custGeom>
            <a:avLst/>
            <a:gdLst/>
            <a:ahLst/>
            <a:cxnLst/>
            <a:rect l="l" t="t" r="r" b="b"/>
            <a:pathLst>
              <a:path w="203628" h="19060" extrusionOk="0">
                <a:moveTo>
                  <a:pt x="0" y="19060"/>
                </a:moveTo>
                <a:lnTo>
                  <a:pt x="203628" y="19060"/>
                </a:lnTo>
                <a:lnTo>
                  <a:pt x="157305" y="0"/>
                </a:lnTo>
                <a:close/>
              </a:path>
            </a:pathLst>
          </a:custGeom>
          <a:solidFill>
            <a:srgbClr val="004C52"/>
          </a:solidFill>
          <a:ln>
            <a:noFill/>
          </a:ln>
        </p:spPr>
      </p:sp>
      <p:sp>
        <p:nvSpPr>
          <p:cNvPr id="88" name="Google Shape;88;p10"/>
          <p:cNvSpPr/>
          <p:nvPr/>
        </p:nvSpPr>
        <p:spPr>
          <a:xfrm>
            <a:off x="7341180" y="4767304"/>
            <a:ext cx="1821096" cy="395811"/>
          </a:xfrm>
          <a:custGeom>
            <a:avLst/>
            <a:gdLst/>
            <a:ahLst/>
            <a:cxnLst/>
            <a:rect l="l" t="t" r="r" b="b"/>
            <a:pathLst>
              <a:path w="145484" h="18819" extrusionOk="0">
                <a:moveTo>
                  <a:pt x="145484" y="0"/>
                </a:moveTo>
                <a:lnTo>
                  <a:pt x="145484" y="18819"/>
                </a:lnTo>
                <a:lnTo>
                  <a:pt x="0" y="18819"/>
                </a:lnTo>
                <a:close/>
              </a:path>
            </a:pathLst>
          </a:custGeom>
          <a:solidFill>
            <a:srgbClr val="00AE9D">
              <a:alpha val="83460"/>
            </a:srgbClr>
          </a:solidFill>
          <a:ln>
            <a:noFill/>
          </a:ln>
        </p:spPr>
      </p:sp>
      <p:sp>
        <p:nvSpPr>
          <p:cNvPr id="89" name="Google Shape;89;p10"/>
          <p:cNvSpPr/>
          <p:nvPr/>
        </p:nvSpPr>
        <p:spPr>
          <a:xfrm>
            <a:off x="8340717" y="4204075"/>
            <a:ext cx="818444" cy="959061"/>
          </a:xfrm>
          <a:custGeom>
            <a:avLst/>
            <a:gdLst/>
            <a:ahLst/>
            <a:cxnLst/>
            <a:rect l="l" t="t" r="r" b="b"/>
            <a:pathLst>
              <a:path w="65384" h="45599" extrusionOk="0">
                <a:moveTo>
                  <a:pt x="65384" y="27022"/>
                </a:moveTo>
                <a:lnTo>
                  <a:pt x="65384" y="0"/>
                </a:lnTo>
                <a:lnTo>
                  <a:pt x="0" y="45599"/>
                </a:lnTo>
                <a:close/>
              </a:path>
            </a:pathLst>
          </a:custGeom>
          <a:solidFill>
            <a:srgbClr val="ABE33F">
              <a:alpha val="81150"/>
            </a:srgbClr>
          </a:solidFill>
          <a:ln>
            <a:noFill/>
          </a:ln>
        </p:spPr>
      </p:sp>
      <p:sp>
        <p:nvSpPr>
          <p:cNvPr id="90" name="Google Shape;90;p10"/>
          <p:cNvSpPr/>
          <p:nvPr/>
        </p:nvSpPr>
        <p:spPr>
          <a:xfrm>
            <a:off x="1559025" y="-6025"/>
            <a:ext cx="4116775" cy="944875"/>
          </a:xfrm>
          <a:custGeom>
            <a:avLst/>
            <a:gdLst/>
            <a:ahLst/>
            <a:cxnLst/>
            <a:rect l="l" t="t" r="r" b="b"/>
            <a:pathLst>
              <a:path w="164671" h="37795" extrusionOk="0">
                <a:moveTo>
                  <a:pt x="0" y="241"/>
                </a:moveTo>
                <a:lnTo>
                  <a:pt x="132407" y="37795"/>
                </a:lnTo>
                <a:lnTo>
                  <a:pt x="164671" y="0"/>
                </a:lnTo>
                <a:lnTo>
                  <a:pt x="160329" y="241"/>
                </a:lnTo>
                <a:close/>
              </a:path>
            </a:pathLst>
          </a:custGeom>
          <a:solidFill>
            <a:srgbClr val="00AE9D">
              <a:alpha val="83460"/>
            </a:srgbClr>
          </a:solidFill>
          <a:ln>
            <a:noFill/>
          </a:ln>
        </p:spPr>
      </p:sp>
      <p:sp>
        <p:nvSpPr>
          <p:cNvPr id="9" name="Google Shape;146;p17"/>
          <p:cNvSpPr/>
          <p:nvPr userDrawn="1"/>
        </p:nvSpPr>
        <p:spPr>
          <a:xfrm>
            <a:off x="5130800" y="-17350"/>
            <a:ext cx="4033775" cy="3653179"/>
          </a:xfrm>
          <a:custGeom>
            <a:avLst/>
            <a:gdLst/>
            <a:ahLst/>
            <a:cxnLst/>
            <a:rect l="l" t="t" r="r" b="b"/>
            <a:pathLst>
              <a:path w="171613" h="151586" extrusionOk="0">
                <a:moveTo>
                  <a:pt x="0" y="694"/>
                </a:moveTo>
                <a:lnTo>
                  <a:pt x="171613" y="0"/>
                </a:lnTo>
                <a:lnTo>
                  <a:pt x="170790" y="151586"/>
                </a:lnTo>
                <a:lnTo>
                  <a:pt x="46492" y="123154"/>
                </a:lnTo>
                <a:close/>
              </a:path>
            </a:pathLst>
          </a:custGeom>
          <a:solidFill>
            <a:srgbClr val="FFC000">
              <a:alpha val="81000"/>
            </a:srgbClr>
          </a:solidFill>
          <a:ln>
            <a:noFill/>
          </a:ln>
        </p:spPr>
      </p:sp>
    </p:spTree>
    <p:extLst>
      <p:ext uri="{BB962C8B-B14F-4D97-AF65-F5344CB8AC3E}">
        <p14:creationId xmlns:p14="http://schemas.microsoft.com/office/powerpoint/2010/main" val="33593187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GB"/>
          </a:p>
        </p:txBody>
      </p:sp>
    </p:spTree>
    <p:extLst>
      <p:ext uri="{BB962C8B-B14F-4D97-AF65-F5344CB8AC3E}">
        <p14:creationId xmlns:p14="http://schemas.microsoft.com/office/powerpoint/2010/main" val="1412384121"/>
      </p:ext>
    </p:extLst>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body" idx="1"/>
          </p:nvPr>
        </p:nvSpPr>
        <p:spPr>
          <a:xfrm>
            <a:off x="886650" y="1598408"/>
            <a:ext cx="7370700" cy="3034912"/>
          </a:xfrm>
          <a:prstGeom prst="rect">
            <a:avLst/>
          </a:prstGeom>
          <a:noFill/>
          <a:ln>
            <a:noFill/>
          </a:ln>
        </p:spPr>
        <p:txBody>
          <a:bodyPr spcFirstLastPara="1" wrap="square" lIns="91425" tIns="91425" rIns="91425" bIns="91425" anchor="t" anchorCtr="0">
            <a:noAutofit/>
          </a:bodyPr>
          <a:lstStyle>
            <a:lvl1pPr marL="457200" lvl="0" indent="-381000">
              <a:spcBef>
                <a:spcPts val="600"/>
              </a:spcBef>
              <a:spcAft>
                <a:spcPts val="0"/>
              </a:spcAft>
              <a:buClr>
                <a:srgbClr val="ABE33F"/>
              </a:buClr>
              <a:buSzPts val="2400"/>
              <a:buFont typeface="Karla"/>
              <a:buChar char="◆"/>
              <a:defRPr sz="2400">
                <a:solidFill>
                  <a:srgbClr val="004C52"/>
                </a:solidFill>
                <a:latin typeface="Karla"/>
                <a:ea typeface="Karla"/>
                <a:cs typeface="Karla"/>
                <a:sym typeface="Karla"/>
              </a:defRPr>
            </a:lvl1pPr>
            <a:lvl2pPr marL="914400" lvl="1" indent="-381000">
              <a:spcBef>
                <a:spcPts val="0"/>
              </a:spcBef>
              <a:spcAft>
                <a:spcPts val="0"/>
              </a:spcAft>
              <a:buClr>
                <a:srgbClr val="ABE33F"/>
              </a:buClr>
              <a:buSzPts val="2400"/>
              <a:buFont typeface="Karla"/>
              <a:buChar char="◆"/>
              <a:defRPr sz="2400">
                <a:solidFill>
                  <a:srgbClr val="004C52"/>
                </a:solidFill>
                <a:latin typeface="Karla"/>
                <a:ea typeface="Karla"/>
                <a:cs typeface="Karla"/>
                <a:sym typeface="Karla"/>
              </a:defRPr>
            </a:lvl2pPr>
            <a:lvl3pPr marL="1371600" lvl="2" indent="-381000">
              <a:spcBef>
                <a:spcPts val="0"/>
              </a:spcBef>
              <a:spcAft>
                <a:spcPts val="0"/>
              </a:spcAft>
              <a:buClr>
                <a:srgbClr val="ABE33F"/>
              </a:buClr>
              <a:buSzPts val="2400"/>
              <a:buFont typeface="Karla"/>
              <a:buChar char="◇"/>
              <a:defRPr sz="2400">
                <a:solidFill>
                  <a:srgbClr val="004C52"/>
                </a:solidFill>
                <a:latin typeface="Karla"/>
                <a:ea typeface="Karla"/>
                <a:cs typeface="Karla"/>
                <a:sym typeface="Karla"/>
              </a:defRPr>
            </a:lvl3pPr>
            <a:lvl4pPr marL="1828800" lvl="3" indent="-381000">
              <a:spcBef>
                <a:spcPts val="0"/>
              </a:spcBef>
              <a:spcAft>
                <a:spcPts val="0"/>
              </a:spcAft>
              <a:buClr>
                <a:srgbClr val="004C52"/>
              </a:buClr>
              <a:buSzPts val="2400"/>
              <a:buFont typeface="Karla"/>
              <a:buChar char="●"/>
              <a:defRPr sz="2400">
                <a:solidFill>
                  <a:srgbClr val="004C52"/>
                </a:solidFill>
                <a:latin typeface="Karla"/>
                <a:ea typeface="Karla"/>
                <a:cs typeface="Karla"/>
                <a:sym typeface="Karla"/>
              </a:defRPr>
            </a:lvl4pPr>
            <a:lvl5pPr marL="2286000" lvl="4" indent="-381000">
              <a:spcBef>
                <a:spcPts val="0"/>
              </a:spcBef>
              <a:spcAft>
                <a:spcPts val="0"/>
              </a:spcAft>
              <a:buClr>
                <a:srgbClr val="004C52"/>
              </a:buClr>
              <a:buSzPts val="2400"/>
              <a:buFont typeface="Karla"/>
              <a:buChar char="○"/>
              <a:defRPr sz="2400">
                <a:solidFill>
                  <a:srgbClr val="004C52"/>
                </a:solidFill>
                <a:latin typeface="Karla"/>
                <a:ea typeface="Karla"/>
                <a:cs typeface="Karla"/>
                <a:sym typeface="Karla"/>
              </a:defRPr>
            </a:lvl5pPr>
            <a:lvl6pPr marL="2743200" lvl="5" indent="-381000">
              <a:spcBef>
                <a:spcPts val="0"/>
              </a:spcBef>
              <a:spcAft>
                <a:spcPts val="0"/>
              </a:spcAft>
              <a:buClr>
                <a:srgbClr val="004C52"/>
              </a:buClr>
              <a:buSzPts val="2400"/>
              <a:buFont typeface="Karla"/>
              <a:buChar char="■"/>
              <a:defRPr sz="2400">
                <a:solidFill>
                  <a:srgbClr val="004C52"/>
                </a:solidFill>
                <a:latin typeface="Karla"/>
                <a:ea typeface="Karla"/>
                <a:cs typeface="Karla"/>
                <a:sym typeface="Karla"/>
              </a:defRPr>
            </a:lvl6pPr>
            <a:lvl7pPr marL="3200400" lvl="6" indent="-381000">
              <a:spcBef>
                <a:spcPts val="0"/>
              </a:spcBef>
              <a:spcAft>
                <a:spcPts val="0"/>
              </a:spcAft>
              <a:buClr>
                <a:srgbClr val="004C52"/>
              </a:buClr>
              <a:buSzPts val="2400"/>
              <a:buFont typeface="Karla"/>
              <a:buChar char="●"/>
              <a:defRPr sz="2400">
                <a:solidFill>
                  <a:srgbClr val="004C52"/>
                </a:solidFill>
                <a:latin typeface="Karla"/>
                <a:ea typeface="Karla"/>
                <a:cs typeface="Karla"/>
                <a:sym typeface="Karla"/>
              </a:defRPr>
            </a:lvl7pPr>
            <a:lvl8pPr marL="3657600" lvl="7" indent="-381000">
              <a:spcBef>
                <a:spcPts val="0"/>
              </a:spcBef>
              <a:spcAft>
                <a:spcPts val="0"/>
              </a:spcAft>
              <a:buClr>
                <a:srgbClr val="004C52"/>
              </a:buClr>
              <a:buSzPts val="2400"/>
              <a:buFont typeface="Karla"/>
              <a:buChar char="○"/>
              <a:defRPr sz="2400">
                <a:solidFill>
                  <a:srgbClr val="004C52"/>
                </a:solidFill>
                <a:latin typeface="Karla"/>
                <a:ea typeface="Karla"/>
                <a:cs typeface="Karla"/>
                <a:sym typeface="Karla"/>
              </a:defRPr>
            </a:lvl8pPr>
            <a:lvl9pPr marL="4114800" lvl="8" indent="-381000">
              <a:spcBef>
                <a:spcPts val="0"/>
              </a:spcBef>
              <a:spcAft>
                <a:spcPts val="0"/>
              </a:spcAft>
              <a:buClr>
                <a:srgbClr val="004C52"/>
              </a:buClr>
              <a:buSzPts val="2400"/>
              <a:buFont typeface="Karla"/>
              <a:buChar char="■"/>
              <a:defRPr sz="2400">
                <a:solidFill>
                  <a:srgbClr val="004C52"/>
                </a:solidFill>
                <a:latin typeface="Karla"/>
                <a:ea typeface="Karla"/>
                <a:cs typeface="Karla"/>
                <a:sym typeface="Karla"/>
              </a:defRPr>
            </a:lvl9pPr>
          </a:lstStyle>
          <a:p>
            <a:endParaRPr/>
          </a:p>
        </p:txBody>
      </p:sp>
      <p:sp>
        <p:nvSpPr>
          <p:cNvPr id="7" name="Google Shape;7;p1"/>
          <p:cNvSpPr txBox="1">
            <a:spLocks noGrp="1"/>
          </p:cNvSpPr>
          <p:nvPr>
            <p:ph type="title"/>
          </p:nvPr>
        </p:nvSpPr>
        <p:spPr>
          <a:xfrm>
            <a:off x="886650" y="398400"/>
            <a:ext cx="7370700" cy="8574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1pPr>
            <a:lvl2pPr lvl="1">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2pPr>
            <a:lvl3pPr lvl="2">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3pPr>
            <a:lvl4pPr lvl="3">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4pPr>
            <a:lvl5pPr lvl="4">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5pPr>
            <a:lvl6pPr lvl="5">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6pPr>
            <a:lvl7pPr lvl="6">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7pPr>
            <a:lvl8pPr lvl="7">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8pPr>
            <a:lvl9pPr lvl="8">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9pPr>
          </a:lstStyle>
          <a:p>
            <a:endParaRPr/>
          </a:p>
        </p:txBody>
      </p:sp>
      <p:pic>
        <p:nvPicPr>
          <p:cNvPr id="9" name="Imagen 8">
            <a:extLst>
              <a:ext uri="{FF2B5EF4-FFF2-40B4-BE49-F238E27FC236}">
                <a16:creationId xmlns:a16="http://schemas.microsoft.com/office/drawing/2014/main" id="{5D7DF115-3B87-4474-A963-4BFD19242744}"/>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73474" y="4633320"/>
            <a:ext cx="1626351" cy="350724"/>
          </a:xfrm>
          <a:prstGeom prst="rect">
            <a:avLst/>
          </a:prstGeom>
        </p:spPr>
      </p:pic>
      <p:sp>
        <p:nvSpPr>
          <p:cNvPr id="10" name="CuadroTexto 9">
            <a:extLst>
              <a:ext uri="{FF2B5EF4-FFF2-40B4-BE49-F238E27FC236}">
                <a16:creationId xmlns:a16="http://schemas.microsoft.com/office/drawing/2014/main" id="{7730F6A1-E44E-494B-B822-335C3007ACD1}"/>
              </a:ext>
            </a:extLst>
          </p:cNvPr>
          <p:cNvSpPr txBox="1"/>
          <p:nvPr userDrawn="1"/>
        </p:nvSpPr>
        <p:spPr>
          <a:xfrm>
            <a:off x="1626351" y="4633320"/>
            <a:ext cx="5298790" cy="461665"/>
          </a:xfrm>
          <a:prstGeom prst="rect">
            <a:avLst/>
          </a:prstGeom>
          <a:noFill/>
        </p:spPr>
        <p:txBody>
          <a:bodyPr wrap="square">
            <a:spAutoFit/>
          </a:bodyPr>
          <a:lstStyle/>
          <a:p>
            <a:r>
              <a:rPr lang="en-US" sz="800" dirty="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800" dirty="0"/>
          </a:p>
        </p:txBody>
      </p:sp>
    </p:spTree>
  </p:cSld>
  <p:clrMap bg1="lt1" tx1="dk1" bg2="dk2"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6" r:id="rId5"/>
    <p:sldLayoutId id="2147483658" r:id="rId6"/>
    <p:sldLayoutId id="2147483661" r:id="rId7"/>
    <p:sldLayoutId id="2147483660" r:id="rId8"/>
  </p:sldLayoutIdLst>
  <p:transition>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44;p17"/>
          <p:cNvSpPr txBox="1">
            <a:spLocks/>
          </p:cNvSpPr>
          <p:nvPr/>
        </p:nvSpPr>
        <p:spPr>
          <a:xfrm>
            <a:off x="27122" y="3423027"/>
            <a:ext cx="8472715" cy="1159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1pPr>
            <a:lvl2pPr marR="0" lvl="1"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2pPr>
            <a:lvl3pPr marR="0" lvl="2"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3pPr>
            <a:lvl4pPr marR="0" lvl="3"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4pPr>
            <a:lvl5pPr marR="0" lvl="4"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5pPr>
            <a:lvl6pPr marR="0" lvl="5"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6pPr>
            <a:lvl7pPr marR="0" lvl="6"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7pPr>
            <a:lvl8pPr marR="0" lvl="7"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8pPr>
            <a:lvl9pPr marR="0" lvl="8"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9pPr>
          </a:lstStyle>
          <a:p>
            <a:r>
              <a:rPr lang="es-ES" sz="3200" b="0">
                <a:solidFill>
                  <a:schemeClr val="tx1"/>
                </a:solidFill>
                <a:latin typeface="Raleway" panose="020B0003030101060003" pitchFamily="34" charset="0"/>
              </a:rPr>
              <a:t>Digital Entrepreneurship for Adult Learners</a:t>
            </a:r>
            <a:endParaRPr lang="en-GB" sz="3200" b="0">
              <a:solidFill>
                <a:schemeClr val="tx1"/>
              </a:solidFill>
              <a:latin typeface="Raleway" panose="020B0003030101060003" pitchFamily="34" charset="0"/>
            </a:endParaRPr>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213" y="1386062"/>
            <a:ext cx="2685293" cy="1336551"/>
          </a:xfrm>
          <a:prstGeom prst="rect">
            <a:avLst/>
          </a:prstGeom>
        </p:spPr>
      </p:pic>
      <p:sp>
        <p:nvSpPr>
          <p:cNvPr id="4" name="CuadroTexto 3">
            <a:extLst>
              <a:ext uri="{FF2B5EF4-FFF2-40B4-BE49-F238E27FC236}">
                <a16:creationId xmlns:a16="http://schemas.microsoft.com/office/drawing/2014/main" id="{9761A3CB-8FF9-4E9C-AFE6-CBA673F18B63}"/>
              </a:ext>
            </a:extLst>
          </p:cNvPr>
          <p:cNvSpPr txBox="1"/>
          <p:nvPr/>
        </p:nvSpPr>
        <p:spPr>
          <a:xfrm>
            <a:off x="2497869" y="2981583"/>
            <a:ext cx="3531219" cy="523220"/>
          </a:xfrm>
          <a:prstGeom prst="rect">
            <a:avLst/>
          </a:prstGeom>
          <a:noFill/>
        </p:spPr>
        <p:txBody>
          <a:bodyPr wrap="square" rtlCol="0">
            <a:spAutoFit/>
          </a:bodyPr>
          <a:lstStyle/>
          <a:p>
            <a:r>
              <a:rPr lang="en-IE" sz="2800" b="1" dirty="0">
                <a:solidFill>
                  <a:srgbClr val="FF8F00"/>
                </a:solidFill>
                <a:effectLst/>
                <a:latin typeface="Karla" pitchFamily="2" charset="0"/>
                <a:ea typeface="Calibri" panose="020F0502020204030204" pitchFamily="34" charset="0"/>
                <a:cs typeface="Calibri" panose="020F0502020204030204" pitchFamily="34" charset="0"/>
              </a:rPr>
              <a:t>WEBSITE CREATION</a:t>
            </a:r>
            <a:endParaRPr lang="es-ES" sz="2800" b="1" dirty="0">
              <a:solidFill>
                <a:srgbClr val="FF8F00"/>
              </a:solidFill>
              <a:latin typeface="Karla" pitchFamily="2" charset="0"/>
            </a:endParaRPr>
          </a:p>
        </p:txBody>
      </p:sp>
    </p:spTree>
    <p:extLst>
      <p:ext uri="{BB962C8B-B14F-4D97-AF65-F5344CB8AC3E}">
        <p14:creationId xmlns:p14="http://schemas.microsoft.com/office/powerpoint/2010/main" val="29400500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pic>
        <p:nvPicPr>
          <p:cNvPr id="3" name="Imagen 2">
            <a:extLst>
              <a:ext uri="{FF2B5EF4-FFF2-40B4-BE49-F238E27FC236}">
                <a16:creationId xmlns:a16="http://schemas.microsoft.com/office/drawing/2014/main" id="{DAA169A6-A957-49F4-A078-48B4BC4D15EB}"/>
              </a:ext>
            </a:extLst>
          </p:cNvPr>
          <p:cNvPicPr>
            <a:picLocks noChangeAspect="1"/>
          </p:cNvPicPr>
          <p:nvPr/>
        </p:nvPicPr>
        <p:blipFill rotWithShape="1">
          <a:blip r:embed="rId3"/>
          <a:srcRect l="3147" t="5337" r="3172" b="1355"/>
          <a:stretch/>
        </p:blipFill>
        <p:spPr>
          <a:xfrm>
            <a:off x="5347076" y="1368386"/>
            <a:ext cx="3261666" cy="3248723"/>
          </a:xfrm>
          <a:prstGeom prst="rect">
            <a:avLst/>
          </a:prstGeom>
        </p:spPr>
      </p:pic>
      <p:sp>
        <p:nvSpPr>
          <p:cNvPr id="175" name="Google Shape;175;p19"/>
          <p:cNvSpPr txBox="1">
            <a:spLocks noGrp="1"/>
          </p:cNvSpPr>
          <p:nvPr>
            <p:ph type="body" idx="4294967295"/>
          </p:nvPr>
        </p:nvSpPr>
        <p:spPr>
          <a:xfrm>
            <a:off x="514924" y="1244057"/>
            <a:ext cx="4730828" cy="2952750"/>
          </a:xfrm>
          <a:prstGeom prst="rect">
            <a:avLst/>
          </a:prstGeom>
        </p:spPr>
        <p:txBody>
          <a:bodyPr spcFirstLastPara="1" wrap="square" lIns="91425" tIns="91425" rIns="91425" bIns="91425" anchor="t" anchorCtr="0">
            <a:noAutofit/>
          </a:bodyPr>
          <a:lstStyle/>
          <a:p>
            <a:pPr marL="285750" lvl="0" indent="-285750" fontAlgn="base">
              <a:lnSpc>
                <a:spcPct val="115000"/>
              </a:lnSpc>
              <a:spcAft>
                <a:spcPts val="1500"/>
              </a:spcAft>
              <a:buSzPts val="1000"/>
              <a:buFont typeface="Arial" panose="020B0604020202020204" pitchFamily="34" charset="0"/>
              <a:buChar char="•"/>
              <a:tabLst>
                <a:tab pos="457200" algn="l"/>
              </a:tabLst>
            </a:pPr>
            <a:r>
              <a:rPr lang="sk-SK" sz="1400" dirty="0">
                <a:effectLst/>
                <a:latin typeface="Arial Rounded MT Bold" panose="020F0704030504030204" pitchFamily="34" charset="0"/>
                <a:ea typeface="Times New Roman" panose="02020603050405020304" pitchFamily="18" charset="0"/>
                <a:cs typeface="Calibri" panose="020F0502020204030204" pitchFamily="34" charset="0"/>
              </a:rPr>
              <a:t>Consider adding a ‘Wish List’, a gift voucher facility for customers.</a:t>
            </a:r>
            <a:endParaRPr lang="es-ES" sz="14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342900" lvl="0" indent="-342900" algn="just" fontAlgn="base">
              <a:lnSpc>
                <a:spcPct val="115000"/>
              </a:lnSpc>
              <a:spcAft>
                <a:spcPts val="1500"/>
              </a:spcAft>
              <a:buSzPts val="1000"/>
              <a:buFont typeface="Arial" panose="020B0604020202020204" pitchFamily="34" charset="0"/>
              <a:buChar char="•"/>
              <a:tabLst>
                <a:tab pos="457200" algn="l"/>
              </a:tabLst>
            </a:pPr>
            <a:r>
              <a:rPr lang="sk-SK" sz="1400" dirty="0">
                <a:effectLst/>
                <a:latin typeface="Arial Rounded MT Bold" panose="020F0704030504030204" pitchFamily="34" charset="0"/>
                <a:ea typeface="Times New Roman" panose="02020603050405020304" pitchFamily="18" charset="0"/>
                <a:cs typeface="Calibri" panose="020F0502020204030204" pitchFamily="34" charset="0"/>
              </a:rPr>
              <a:t>Observe general business ethics i.e. no misrepresentations!  </a:t>
            </a:r>
            <a:endParaRPr lang="es-ES" sz="1400" dirty="0">
              <a:latin typeface="Arial Rounded MT Bold" panose="020F0704030504030204" pitchFamily="34" charset="0"/>
              <a:ea typeface="Times New Roman" panose="02020603050405020304" pitchFamily="18" charset="0"/>
              <a:cs typeface="Times New Roman" panose="02020603050405020304" pitchFamily="18" charset="0"/>
            </a:endParaRPr>
          </a:p>
          <a:p>
            <a:pPr marL="342900" lvl="0" indent="-342900" fontAlgn="base">
              <a:lnSpc>
                <a:spcPct val="115000"/>
              </a:lnSpc>
              <a:spcAft>
                <a:spcPts val="1500"/>
              </a:spcAft>
              <a:buSzPts val="1000"/>
              <a:buFont typeface="Arial" panose="020B0604020202020204" pitchFamily="34" charset="0"/>
              <a:buChar char="•"/>
              <a:tabLst>
                <a:tab pos="457200" algn="l"/>
              </a:tabLst>
            </a:pPr>
            <a:r>
              <a:rPr lang="en-US" sz="1400" dirty="0">
                <a:effectLst/>
                <a:latin typeface="Arial Rounded MT Bold" panose="020F0704030504030204" pitchFamily="34" charset="0"/>
                <a:ea typeface="Times New Roman" panose="02020603050405020304" pitchFamily="18" charset="0"/>
                <a:cs typeface="Calibri" panose="020F0502020204030204" pitchFamily="34" charset="0"/>
              </a:rPr>
              <a:t>If unsure of your own site building ability, hire a professional web designer.</a:t>
            </a:r>
            <a:endParaRPr lang="en-US" sz="14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7" name="Google Shape;101;p12"/>
          <p:cNvSpPr txBox="1">
            <a:spLocks/>
          </p:cNvSpPr>
          <p:nvPr/>
        </p:nvSpPr>
        <p:spPr>
          <a:xfrm>
            <a:off x="27122" y="82502"/>
            <a:ext cx="7369175" cy="55001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1pPr>
            <a:lvl2pPr marR="0" lvl="1"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2pPr>
            <a:lvl3pPr marR="0" lvl="2"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3pPr>
            <a:lvl4pPr marR="0" lvl="3"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4pPr>
            <a:lvl5pPr marR="0" lvl="4"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5pPr>
            <a:lvl6pPr marR="0" lvl="5"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6pPr>
            <a:lvl7pPr marR="0" lvl="6"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7pPr>
            <a:lvl8pPr marR="0" lvl="7"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8pPr>
            <a:lvl9pPr marR="0" lvl="8"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9pPr>
          </a:lstStyle>
          <a:p>
            <a:r>
              <a:rPr lang="en-GB" dirty="0">
                <a:latin typeface="Raleway" pitchFamily="2" charset="0"/>
              </a:rPr>
              <a:t>1.3 </a:t>
            </a:r>
            <a:r>
              <a:rPr lang="it-IT" b="1" dirty="0" err="1">
                <a:effectLst/>
                <a:latin typeface="Raleway" pitchFamily="2" charset="0"/>
                <a:ea typeface="Times New Roman" panose="02020603050405020304" pitchFamily="18" charset="0"/>
                <a:cs typeface="Calibri" panose="020F0502020204030204" pitchFamily="34" charset="0"/>
              </a:rPr>
              <a:t>Practical</a:t>
            </a:r>
            <a:r>
              <a:rPr lang="it-IT" b="1" dirty="0">
                <a:effectLst/>
                <a:latin typeface="Raleway" pitchFamily="2" charset="0"/>
                <a:ea typeface="Times New Roman" panose="02020603050405020304" pitchFamily="18" charset="0"/>
                <a:cs typeface="Calibri" panose="020F0502020204030204" pitchFamily="34" charset="0"/>
              </a:rPr>
              <a:t> </a:t>
            </a:r>
            <a:r>
              <a:rPr lang="it-IT" b="1" dirty="0" err="1">
                <a:effectLst/>
                <a:latin typeface="Raleway" pitchFamily="2" charset="0"/>
                <a:ea typeface="Times New Roman" panose="02020603050405020304" pitchFamily="18" charset="0"/>
                <a:cs typeface="Calibri" panose="020F0502020204030204" pitchFamily="34" charset="0"/>
              </a:rPr>
              <a:t>Tips</a:t>
            </a:r>
            <a:endParaRPr lang="es-ES" dirty="0">
              <a:effectLst/>
              <a:latin typeface="Raleway" pitchFamily="2" charset="0"/>
              <a:ea typeface="Calibri" panose="020F0502020204030204" pitchFamily="34" charset="0"/>
              <a:cs typeface="Times New Roman" panose="02020603050405020304" pitchFamily="18" charset="0"/>
            </a:endParaRPr>
          </a:p>
          <a:p>
            <a:endParaRPr lang="en-GB" dirty="0"/>
          </a:p>
        </p:txBody>
      </p:sp>
      <p:pic>
        <p:nvPicPr>
          <p:cNvPr id="4" name="Imagen 3">
            <a:extLst>
              <a:ext uri="{FF2B5EF4-FFF2-40B4-BE49-F238E27FC236}">
                <a16:creationId xmlns:a16="http://schemas.microsoft.com/office/drawing/2014/main" id="{3F908321-C54F-4F0A-A0AF-B8B435CA69C0}"/>
              </a:ext>
            </a:extLst>
          </p:cNvPr>
          <p:cNvPicPr>
            <a:picLocks noChangeAspect="1"/>
          </p:cNvPicPr>
          <p:nvPr/>
        </p:nvPicPr>
        <p:blipFill>
          <a:blip r:embed="rId4"/>
          <a:stretch>
            <a:fillRect/>
          </a:stretch>
        </p:blipFill>
        <p:spPr>
          <a:xfrm>
            <a:off x="36105" y="1649066"/>
            <a:ext cx="377496" cy="377496"/>
          </a:xfrm>
          <a:prstGeom prst="rect">
            <a:avLst/>
          </a:prstGeom>
        </p:spPr>
      </p:pic>
    </p:spTree>
    <p:extLst>
      <p:ext uri="{BB962C8B-B14F-4D97-AF65-F5344CB8AC3E}">
        <p14:creationId xmlns:p14="http://schemas.microsoft.com/office/powerpoint/2010/main" val="12192702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34"/>
          <p:cNvSpPr txBox="1">
            <a:spLocks noGrp="1"/>
          </p:cNvSpPr>
          <p:nvPr>
            <p:ph type="ctrTitle" idx="4294967295"/>
          </p:nvPr>
        </p:nvSpPr>
        <p:spPr>
          <a:xfrm>
            <a:off x="3064700" y="1512936"/>
            <a:ext cx="5533800" cy="1159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6000">
                <a:solidFill>
                  <a:srgbClr val="ABE33F"/>
                </a:solidFill>
              </a:rPr>
              <a:t>Thanks!</a:t>
            </a:r>
            <a:endParaRPr sz="6000">
              <a:solidFill>
                <a:srgbClr val="ABE33F"/>
              </a:solidFill>
            </a:endParaRPr>
          </a:p>
        </p:txBody>
      </p:sp>
      <p:sp>
        <p:nvSpPr>
          <p:cNvPr id="305" name="Google Shape;305;p34"/>
          <p:cNvSpPr txBox="1">
            <a:spLocks noGrp="1"/>
          </p:cNvSpPr>
          <p:nvPr>
            <p:ph type="subTitle" idx="4294967295"/>
          </p:nvPr>
        </p:nvSpPr>
        <p:spPr>
          <a:xfrm>
            <a:off x="3064700" y="2636358"/>
            <a:ext cx="5533800" cy="1206544"/>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3600" b="1"/>
              <a:t>Any questions?</a:t>
            </a:r>
            <a:endParaRPr sz="3600" b="1"/>
          </a:p>
        </p:txBody>
      </p:sp>
      <p:grpSp>
        <p:nvGrpSpPr>
          <p:cNvPr id="306" name="Google Shape;306;p34"/>
          <p:cNvGrpSpPr/>
          <p:nvPr/>
        </p:nvGrpSpPr>
        <p:grpSpPr>
          <a:xfrm>
            <a:off x="685795" y="1814227"/>
            <a:ext cx="1681779" cy="1179949"/>
            <a:chOff x="559275" y="1683950"/>
            <a:chExt cx="466500" cy="327300"/>
          </a:xfrm>
        </p:grpSpPr>
        <p:sp>
          <p:nvSpPr>
            <p:cNvPr id="307" name="Google Shape;307;p34"/>
            <p:cNvSpPr/>
            <p:nvPr/>
          </p:nvSpPr>
          <p:spPr>
            <a:xfrm>
              <a:off x="559275" y="1683950"/>
              <a:ext cx="466500" cy="197850"/>
            </a:xfrm>
            <a:custGeom>
              <a:avLst/>
              <a:gdLst/>
              <a:ahLst/>
              <a:cxnLst/>
              <a:rect l="l" t="t" r="r" b="b"/>
              <a:pathLst>
                <a:path w="18660" h="7914" extrusionOk="0">
                  <a:moveTo>
                    <a:pt x="391" y="1"/>
                  </a:moveTo>
                  <a:lnTo>
                    <a:pt x="293" y="50"/>
                  </a:lnTo>
                  <a:lnTo>
                    <a:pt x="220" y="74"/>
                  </a:lnTo>
                  <a:lnTo>
                    <a:pt x="147" y="147"/>
                  </a:lnTo>
                  <a:lnTo>
                    <a:pt x="74" y="221"/>
                  </a:lnTo>
                  <a:lnTo>
                    <a:pt x="49" y="294"/>
                  </a:lnTo>
                  <a:lnTo>
                    <a:pt x="0" y="392"/>
                  </a:lnTo>
                  <a:lnTo>
                    <a:pt x="0" y="489"/>
                  </a:lnTo>
                  <a:lnTo>
                    <a:pt x="0" y="1173"/>
                  </a:lnTo>
                  <a:lnTo>
                    <a:pt x="9330" y="7914"/>
                  </a:lnTo>
                  <a:lnTo>
                    <a:pt x="18659" y="1173"/>
                  </a:lnTo>
                  <a:lnTo>
                    <a:pt x="18659" y="489"/>
                  </a:lnTo>
                  <a:lnTo>
                    <a:pt x="18659" y="392"/>
                  </a:lnTo>
                  <a:lnTo>
                    <a:pt x="18611" y="294"/>
                  </a:lnTo>
                  <a:lnTo>
                    <a:pt x="18586" y="221"/>
                  </a:lnTo>
                  <a:lnTo>
                    <a:pt x="18513" y="147"/>
                  </a:lnTo>
                  <a:lnTo>
                    <a:pt x="18440" y="74"/>
                  </a:lnTo>
                  <a:lnTo>
                    <a:pt x="18366" y="50"/>
                  </a:lnTo>
                  <a:lnTo>
                    <a:pt x="18269" y="1"/>
                  </a:lnTo>
                  <a:close/>
                </a:path>
              </a:pathLst>
            </a:custGeom>
            <a:solidFill>
              <a:srgbClr val="00AE9D">
                <a:alpha val="8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34"/>
            <p:cNvSpPr/>
            <p:nvPr/>
          </p:nvSpPr>
          <p:spPr>
            <a:xfrm>
              <a:off x="559275" y="1727925"/>
              <a:ext cx="466500" cy="283325"/>
            </a:xfrm>
            <a:custGeom>
              <a:avLst/>
              <a:gdLst/>
              <a:ahLst/>
              <a:cxnLst/>
              <a:rect l="l" t="t" r="r" b="b"/>
              <a:pathLst>
                <a:path w="18660" h="11333" extrusionOk="0">
                  <a:moveTo>
                    <a:pt x="0" y="0"/>
                  </a:moveTo>
                  <a:lnTo>
                    <a:pt x="0" y="10844"/>
                  </a:lnTo>
                  <a:lnTo>
                    <a:pt x="0" y="10917"/>
                  </a:lnTo>
                  <a:lnTo>
                    <a:pt x="5129" y="7230"/>
                  </a:lnTo>
                  <a:lnTo>
                    <a:pt x="5227" y="7181"/>
                  </a:lnTo>
                  <a:lnTo>
                    <a:pt x="5325" y="7181"/>
                  </a:lnTo>
                  <a:lnTo>
                    <a:pt x="5398" y="7205"/>
                  </a:lnTo>
                  <a:lnTo>
                    <a:pt x="5471" y="7278"/>
                  </a:lnTo>
                  <a:lnTo>
                    <a:pt x="5520" y="7376"/>
                  </a:lnTo>
                  <a:lnTo>
                    <a:pt x="5520" y="7474"/>
                  </a:lnTo>
                  <a:lnTo>
                    <a:pt x="5471" y="7547"/>
                  </a:lnTo>
                  <a:lnTo>
                    <a:pt x="5422" y="7620"/>
                  </a:lnTo>
                  <a:lnTo>
                    <a:pt x="318" y="11308"/>
                  </a:lnTo>
                  <a:lnTo>
                    <a:pt x="415" y="11333"/>
                  </a:lnTo>
                  <a:lnTo>
                    <a:pt x="18244" y="11333"/>
                  </a:lnTo>
                  <a:lnTo>
                    <a:pt x="18342" y="11308"/>
                  </a:lnTo>
                  <a:lnTo>
                    <a:pt x="13238" y="7620"/>
                  </a:lnTo>
                  <a:lnTo>
                    <a:pt x="13189" y="7547"/>
                  </a:lnTo>
                  <a:lnTo>
                    <a:pt x="13140" y="7474"/>
                  </a:lnTo>
                  <a:lnTo>
                    <a:pt x="13140" y="7376"/>
                  </a:lnTo>
                  <a:lnTo>
                    <a:pt x="13189" y="7278"/>
                  </a:lnTo>
                  <a:lnTo>
                    <a:pt x="13262" y="7205"/>
                  </a:lnTo>
                  <a:lnTo>
                    <a:pt x="13335" y="7181"/>
                  </a:lnTo>
                  <a:lnTo>
                    <a:pt x="13433" y="7181"/>
                  </a:lnTo>
                  <a:lnTo>
                    <a:pt x="13531" y="7230"/>
                  </a:lnTo>
                  <a:lnTo>
                    <a:pt x="18659" y="10917"/>
                  </a:lnTo>
                  <a:lnTo>
                    <a:pt x="18659" y="10844"/>
                  </a:lnTo>
                  <a:lnTo>
                    <a:pt x="18659" y="0"/>
                  </a:lnTo>
                  <a:lnTo>
                    <a:pt x="9476" y="6643"/>
                  </a:lnTo>
                  <a:lnTo>
                    <a:pt x="9403" y="6692"/>
                  </a:lnTo>
                  <a:lnTo>
                    <a:pt x="9257" y="6692"/>
                  </a:lnTo>
                  <a:lnTo>
                    <a:pt x="9183" y="6643"/>
                  </a:lnTo>
                  <a:lnTo>
                    <a:pt x="0" y="0"/>
                  </a:lnTo>
                  <a:close/>
                </a:path>
              </a:pathLst>
            </a:custGeom>
            <a:solidFill>
              <a:srgbClr val="00AE9D">
                <a:alpha val="8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9" name="Google Shape;309;p34"/>
          <p:cNvSpPr/>
          <p:nvPr/>
        </p:nvSpPr>
        <p:spPr>
          <a:xfrm>
            <a:off x="1681875" y="2683100"/>
            <a:ext cx="1274938" cy="1159802"/>
          </a:xfrm>
          <a:custGeom>
            <a:avLst/>
            <a:gdLst/>
            <a:ahLst/>
            <a:cxnLst/>
            <a:rect l="l" t="t" r="r" b="b"/>
            <a:pathLst>
              <a:path w="16218" h="14752" extrusionOk="0">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rgbClr val="ABE33F">
              <a:alpha val="8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pic>
        <p:nvPicPr>
          <p:cNvPr id="3" name="Imagen 2">
            <a:extLst>
              <a:ext uri="{FF2B5EF4-FFF2-40B4-BE49-F238E27FC236}">
                <a16:creationId xmlns:a16="http://schemas.microsoft.com/office/drawing/2014/main" id="{D5C9C3AD-0616-46BA-AF0A-CA28F5BD5386}"/>
              </a:ext>
            </a:extLst>
          </p:cNvPr>
          <p:cNvPicPr>
            <a:picLocks noChangeAspect="1"/>
          </p:cNvPicPr>
          <p:nvPr/>
        </p:nvPicPr>
        <p:blipFill>
          <a:blip r:embed="rId3"/>
          <a:stretch>
            <a:fillRect/>
          </a:stretch>
        </p:blipFill>
        <p:spPr>
          <a:xfrm>
            <a:off x="4519961" y="1054954"/>
            <a:ext cx="3404373" cy="3404373"/>
          </a:xfrm>
          <a:prstGeom prst="rect">
            <a:avLst/>
          </a:prstGeom>
        </p:spPr>
      </p:pic>
      <p:sp>
        <p:nvSpPr>
          <p:cNvPr id="102" name="Google Shape;102;p12"/>
          <p:cNvSpPr txBox="1">
            <a:spLocks noGrp="1"/>
          </p:cNvSpPr>
          <p:nvPr>
            <p:ph type="body" idx="4294967295"/>
          </p:nvPr>
        </p:nvSpPr>
        <p:spPr>
          <a:xfrm>
            <a:off x="342274" y="1451671"/>
            <a:ext cx="4177687" cy="934689"/>
          </a:xfrm>
          <a:prstGeom prst="rect">
            <a:avLst/>
          </a:prstGeom>
        </p:spPr>
        <p:txBody>
          <a:bodyPr spcFirstLastPara="1" wrap="square" lIns="91425" tIns="91425" rIns="91425" bIns="91425" anchor="t" anchorCtr="0">
            <a:noAutofit/>
          </a:bodyPr>
          <a:lstStyle/>
          <a:p>
            <a:pPr marL="76200" indent="0" algn="just">
              <a:lnSpc>
                <a:spcPct val="106000"/>
              </a:lnSpc>
              <a:spcAft>
                <a:spcPts val="1000"/>
              </a:spcAft>
              <a:buNone/>
            </a:pPr>
            <a:r>
              <a:rPr lang="en-IE" sz="1400" dirty="0">
                <a:effectLst/>
                <a:latin typeface="Arial Rounded MT Bold" panose="020F0704030504030204" pitchFamily="34" charset="0"/>
                <a:ea typeface="Calibri" panose="020F0502020204030204" pitchFamily="34" charset="0"/>
                <a:cs typeface="Calibri" panose="020F0502020204030204" pitchFamily="34" charset="0"/>
              </a:rPr>
              <a:t>The</a:t>
            </a:r>
            <a:r>
              <a:rPr lang="en-IE" sz="1400" b="1" dirty="0">
                <a:effectLst/>
                <a:latin typeface="Arial Rounded MT Bold" panose="020F0704030504030204" pitchFamily="34" charset="0"/>
                <a:ea typeface="Calibri" panose="020F0502020204030204" pitchFamily="34" charset="0"/>
                <a:cs typeface="Calibri" panose="020F0502020204030204" pitchFamily="34" charset="0"/>
              </a:rPr>
              <a:t> </a:t>
            </a:r>
            <a:r>
              <a:rPr lang="en-IE" sz="1400" b="1" dirty="0">
                <a:solidFill>
                  <a:srgbClr val="2ABBAD"/>
                </a:solidFill>
                <a:effectLst/>
                <a:latin typeface="Arial Rounded MT Bold" panose="020F0704030504030204" pitchFamily="34" charset="0"/>
                <a:ea typeface="Calibri" panose="020F0502020204030204" pitchFamily="34" charset="0"/>
                <a:cs typeface="Calibri" panose="020F0502020204030204" pitchFamily="34" charset="0"/>
              </a:rPr>
              <a:t>website creation </a:t>
            </a:r>
            <a:r>
              <a:rPr lang="en-IE" sz="1400" dirty="0">
                <a:effectLst/>
                <a:latin typeface="Arial Rounded MT Bold" panose="020F0704030504030204" pitchFamily="34" charset="0"/>
                <a:ea typeface="Calibri" panose="020F0502020204030204" pitchFamily="34" charset="0"/>
                <a:cs typeface="Calibri" panose="020F0502020204030204" pitchFamily="34" charset="0"/>
              </a:rPr>
              <a:t>is the process of building webpages involving layout, content and graphic design.</a:t>
            </a:r>
            <a:endParaRPr lang="es-ES" sz="14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0" lvl="0" indent="0" algn="l" rtl="0">
              <a:spcBef>
                <a:spcPts val="600"/>
              </a:spcBef>
              <a:spcAft>
                <a:spcPts val="0"/>
              </a:spcAft>
              <a:buClr>
                <a:schemeClr val="dk1"/>
              </a:buClr>
              <a:buSzPts val="1100"/>
              <a:buFont typeface="Arial"/>
              <a:buNone/>
            </a:pPr>
            <a:endParaRPr sz="1200" dirty="0"/>
          </a:p>
          <a:p>
            <a:pPr marL="0" lvl="0" indent="0" algn="l" rtl="0">
              <a:spcBef>
                <a:spcPts val="600"/>
              </a:spcBef>
              <a:spcAft>
                <a:spcPts val="0"/>
              </a:spcAft>
              <a:buNone/>
            </a:pPr>
            <a:endParaRPr sz="1200" dirty="0"/>
          </a:p>
        </p:txBody>
      </p:sp>
      <p:sp>
        <p:nvSpPr>
          <p:cNvPr id="101" name="Google Shape;101;p12"/>
          <p:cNvSpPr txBox="1">
            <a:spLocks noGrp="1"/>
          </p:cNvSpPr>
          <p:nvPr>
            <p:ph type="title" idx="4294967295"/>
          </p:nvPr>
        </p:nvSpPr>
        <p:spPr>
          <a:xfrm>
            <a:off x="27122" y="82502"/>
            <a:ext cx="7369175" cy="55001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latin typeface="Raleway" pitchFamily="2" charset="0"/>
              </a:rPr>
              <a:t>1.1 </a:t>
            </a:r>
            <a:r>
              <a:rPr lang="en-IE" b="1" dirty="0">
                <a:effectLst/>
                <a:latin typeface="Raleway" pitchFamily="2" charset="0"/>
                <a:ea typeface="Calibri" panose="020F0502020204030204" pitchFamily="34" charset="0"/>
                <a:cs typeface="Calibri" panose="020F0502020204030204" pitchFamily="34" charset="0"/>
              </a:rPr>
              <a:t>Definition</a:t>
            </a:r>
            <a:endParaRPr dirty="0">
              <a:latin typeface="Raleway" pitchFamily="2" charset="0"/>
            </a:endParaRPr>
          </a:p>
        </p:txBody>
      </p:sp>
    </p:spTree>
    <p:extLst>
      <p:ext uri="{BB962C8B-B14F-4D97-AF65-F5344CB8AC3E}">
        <p14:creationId xmlns:p14="http://schemas.microsoft.com/office/powerpoint/2010/main" val="7856812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4"/>
        <p:cNvGrpSpPr/>
        <p:nvPr/>
      </p:nvGrpSpPr>
      <p:grpSpPr>
        <a:xfrm>
          <a:off x="0" y="0"/>
          <a:ext cx="0" cy="0"/>
          <a:chOff x="0" y="0"/>
          <a:chExt cx="0" cy="0"/>
        </a:xfrm>
      </p:grpSpPr>
      <p:pic>
        <p:nvPicPr>
          <p:cNvPr id="3" name="Imagen 2">
            <a:extLst>
              <a:ext uri="{FF2B5EF4-FFF2-40B4-BE49-F238E27FC236}">
                <a16:creationId xmlns:a16="http://schemas.microsoft.com/office/drawing/2014/main" id="{54011A9C-A44B-4B78-9D4A-4DB19401A0F8}"/>
              </a:ext>
            </a:extLst>
          </p:cNvPr>
          <p:cNvPicPr>
            <a:picLocks noChangeAspect="1"/>
          </p:cNvPicPr>
          <p:nvPr/>
        </p:nvPicPr>
        <p:blipFill rotWithShape="1">
          <a:blip r:embed="rId3"/>
          <a:srcRect r="2053" b="5163"/>
          <a:stretch/>
        </p:blipFill>
        <p:spPr>
          <a:xfrm>
            <a:off x="5813504" y="1546221"/>
            <a:ext cx="3180008" cy="2051058"/>
          </a:xfrm>
          <a:prstGeom prst="rect">
            <a:avLst/>
          </a:prstGeom>
        </p:spPr>
      </p:pic>
      <p:sp>
        <p:nvSpPr>
          <p:cNvPr id="165" name="Google Shape;165;p18"/>
          <p:cNvSpPr txBox="1">
            <a:spLocks noGrp="1"/>
          </p:cNvSpPr>
          <p:nvPr>
            <p:ph type="body" idx="4294967295"/>
          </p:nvPr>
        </p:nvSpPr>
        <p:spPr>
          <a:xfrm>
            <a:off x="378740" y="1494982"/>
            <a:ext cx="5434764" cy="2051058"/>
          </a:xfrm>
          <a:prstGeom prst="rect">
            <a:avLst/>
          </a:prstGeom>
        </p:spPr>
        <p:txBody>
          <a:bodyPr spcFirstLastPara="1" wrap="square" lIns="91425" tIns="91425" rIns="91425" bIns="91425" anchor="t" anchorCtr="0">
            <a:noAutofit/>
          </a:bodyPr>
          <a:lstStyle/>
          <a:p>
            <a:pPr marL="0" lvl="0" indent="0" algn="just" fontAlgn="base">
              <a:spcAft>
                <a:spcPts val="1500"/>
              </a:spcAft>
              <a:buNone/>
            </a:pPr>
            <a:r>
              <a:rPr lang="es-ES" sz="1400" b="1" dirty="0">
                <a:solidFill>
                  <a:srgbClr val="BBE863"/>
                </a:solidFill>
                <a:effectLst/>
                <a:latin typeface="Arial Rounded MT Bold" panose="020F0704030504030204" pitchFamily="34" charset="0"/>
                <a:ea typeface="Times New Roman" panose="02020603050405020304" pitchFamily="18" charset="0"/>
                <a:cs typeface="Calibri" panose="020F0502020204030204" pitchFamily="34" charset="0"/>
              </a:rPr>
              <a:t>1. </a:t>
            </a:r>
            <a:r>
              <a:rPr lang="sk-SK" sz="1400" dirty="0">
                <a:effectLst/>
                <a:latin typeface="Arial Rounded MT Bold" panose="020F0704030504030204" pitchFamily="34" charset="0"/>
                <a:ea typeface="Times New Roman" panose="02020603050405020304" pitchFamily="18" charset="0"/>
                <a:cs typeface="Calibri" panose="020F0502020204030204" pitchFamily="34" charset="0"/>
              </a:rPr>
              <a:t>You can no longer survive in any business without a web presence. </a:t>
            </a:r>
            <a:endParaRPr lang="es-ES" sz="1400" dirty="0">
              <a:latin typeface="Arial Rounded MT Bold" panose="020F0704030504030204" pitchFamily="34" charset="0"/>
              <a:ea typeface="Times New Roman" panose="02020603050405020304" pitchFamily="18" charset="0"/>
              <a:cs typeface="Times New Roman" panose="02020603050405020304" pitchFamily="18" charset="0"/>
            </a:endParaRPr>
          </a:p>
          <a:p>
            <a:pPr marL="0" lvl="0" indent="0" algn="just" fontAlgn="base">
              <a:spcAft>
                <a:spcPts val="1500"/>
              </a:spcAft>
              <a:buNone/>
            </a:pPr>
            <a:r>
              <a:rPr lang="es-ES" sz="1400" b="1" dirty="0">
                <a:solidFill>
                  <a:srgbClr val="BBE863"/>
                </a:solidFill>
                <a:effectLst/>
                <a:latin typeface="Arial Rounded MT Bold" panose="020F0704030504030204" pitchFamily="34" charset="0"/>
                <a:ea typeface="Times New Roman" panose="02020603050405020304" pitchFamily="18" charset="0"/>
                <a:cs typeface="Calibri" panose="020F0502020204030204" pitchFamily="34" charset="0"/>
              </a:rPr>
              <a:t>2. </a:t>
            </a:r>
            <a:r>
              <a:rPr lang="sk-SK" sz="1400" dirty="0">
                <a:effectLst/>
                <a:latin typeface="Arial Rounded MT Bold" panose="020F0704030504030204" pitchFamily="34" charset="0"/>
                <a:ea typeface="Times New Roman" panose="02020603050405020304" pitchFamily="18" charset="0"/>
                <a:cs typeface="Calibri" panose="020F0502020204030204" pitchFamily="34" charset="0"/>
              </a:rPr>
              <a:t>Your website is the most important part of your interface with your potential customers. Choosing how to go about the design of your website is up to you. </a:t>
            </a:r>
            <a:endParaRPr lang="es-ES" sz="1400" dirty="0">
              <a:latin typeface="Arial Rounded MT Bold" panose="020F0704030504030204" pitchFamily="34" charset="0"/>
              <a:ea typeface="Times New Roman" panose="02020603050405020304" pitchFamily="18" charset="0"/>
              <a:cs typeface="Times New Roman" panose="02020603050405020304" pitchFamily="18" charset="0"/>
            </a:endParaRPr>
          </a:p>
          <a:p>
            <a:pPr marL="0" lvl="0" indent="0" algn="just" fontAlgn="base">
              <a:spcAft>
                <a:spcPts val="1500"/>
              </a:spcAft>
              <a:buNone/>
            </a:pPr>
            <a:r>
              <a:rPr lang="es-ES" sz="1400" b="1" dirty="0">
                <a:solidFill>
                  <a:srgbClr val="BBE863"/>
                </a:solidFill>
                <a:effectLst/>
                <a:latin typeface="Arial Rounded MT Bold" panose="020F0704030504030204" pitchFamily="34" charset="0"/>
                <a:ea typeface="Times New Roman" panose="02020603050405020304" pitchFamily="18" charset="0"/>
                <a:cs typeface="Times New Roman" panose="02020603050405020304" pitchFamily="18" charset="0"/>
              </a:rPr>
              <a:t>3. </a:t>
            </a:r>
            <a:r>
              <a:rPr lang="sk-SK" sz="1400" dirty="0">
                <a:effectLst/>
                <a:latin typeface="Arial Rounded MT Bold" panose="020F0704030504030204" pitchFamily="34" charset="0"/>
                <a:ea typeface="Times New Roman" panose="02020603050405020304" pitchFamily="18" charset="0"/>
                <a:cs typeface="Calibri" panose="020F0502020204030204" pitchFamily="34" charset="0"/>
              </a:rPr>
              <a:t>Every website needs a "host," a server where all of the data is stored for the public to access at all times. </a:t>
            </a:r>
            <a:endParaRPr lang="es-ES" sz="1400" dirty="0">
              <a:latin typeface="Arial Rounded MT Bold" panose="020F0704030504030204" pitchFamily="34" charset="0"/>
              <a:ea typeface="Times New Roman" panose="02020603050405020304" pitchFamily="18" charset="0"/>
              <a:cs typeface="Times New Roman" panose="02020603050405020304" pitchFamily="18" charset="0"/>
            </a:endParaRPr>
          </a:p>
        </p:txBody>
      </p:sp>
      <p:sp>
        <p:nvSpPr>
          <p:cNvPr id="6" name="Google Shape;101;p12"/>
          <p:cNvSpPr txBox="1">
            <a:spLocks/>
          </p:cNvSpPr>
          <p:nvPr/>
        </p:nvSpPr>
        <p:spPr>
          <a:xfrm>
            <a:off x="27122" y="82502"/>
            <a:ext cx="7369175" cy="55001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1pPr>
            <a:lvl2pPr marR="0" lvl="1"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2pPr>
            <a:lvl3pPr marR="0" lvl="2"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3pPr>
            <a:lvl4pPr marR="0" lvl="3"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4pPr>
            <a:lvl5pPr marR="0" lvl="4"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5pPr>
            <a:lvl6pPr marR="0" lvl="5"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6pPr>
            <a:lvl7pPr marR="0" lvl="6"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7pPr>
            <a:lvl8pPr marR="0" lvl="7"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8pPr>
            <a:lvl9pPr marR="0" lvl="8"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9pPr>
          </a:lstStyle>
          <a:p>
            <a:r>
              <a:rPr lang="en-GB" dirty="0">
                <a:latin typeface="Raleway" pitchFamily="2" charset="0"/>
              </a:rPr>
              <a:t>1.2 </a:t>
            </a:r>
            <a:r>
              <a:rPr lang="it-IT" b="1" dirty="0" err="1">
                <a:effectLst/>
                <a:latin typeface="Raleway" pitchFamily="2" charset="0"/>
                <a:ea typeface="Times New Roman" panose="02020603050405020304" pitchFamily="18" charset="0"/>
                <a:cs typeface="Calibri" panose="020F0502020204030204" pitchFamily="34" charset="0"/>
              </a:rPr>
              <a:t>Essential</a:t>
            </a:r>
            <a:r>
              <a:rPr lang="it-IT" b="1" dirty="0">
                <a:effectLst/>
                <a:latin typeface="Raleway" pitchFamily="2" charset="0"/>
                <a:ea typeface="Times New Roman" panose="02020603050405020304" pitchFamily="18" charset="0"/>
                <a:cs typeface="Calibri" panose="020F0502020204030204" pitchFamily="34" charset="0"/>
              </a:rPr>
              <a:t> Knowledge</a:t>
            </a:r>
            <a:endParaRPr lang="es-ES" dirty="0">
              <a:effectLst/>
              <a:latin typeface="Raleway" pitchFamily="2" charset="0"/>
              <a:ea typeface="Calibri" panose="020F0502020204030204" pitchFamily="34" charset="0"/>
              <a:cs typeface="Times New Roman" panose="02020603050405020304" pitchFamily="18" charset="0"/>
            </a:endParaRPr>
          </a:p>
          <a:p>
            <a:endParaRPr lang="en-GB" dirty="0"/>
          </a:p>
        </p:txBody>
      </p:sp>
      <p:pic>
        <p:nvPicPr>
          <p:cNvPr id="10" name="Imagen 9">
            <a:extLst>
              <a:ext uri="{FF2B5EF4-FFF2-40B4-BE49-F238E27FC236}">
                <a16:creationId xmlns:a16="http://schemas.microsoft.com/office/drawing/2014/main" id="{6B216B26-EC7E-4AD5-8D47-3260FB498D5B}"/>
              </a:ext>
            </a:extLst>
          </p:cNvPr>
          <p:cNvPicPr>
            <a:picLocks noChangeAspect="1"/>
          </p:cNvPicPr>
          <p:nvPr/>
        </p:nvPicPr>
        <p:blipFill>
          <a:blip r:embed="rId4"/>
          <a:stretch>
            <a:fillRect/>
          </a:stretch>
        </p:blipFill>
        <p:spPr>
          <a:xfrm>
            <a:off x="150488" y="1494982"/>
            <a:ext cx="345907" cy="345907"/>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pic>
        <p:nvPicPr>
          <p:cNvPr id="4" name="Imagen 3">
            <a:extLst>
              <a:ext uri="{FF2B5EF4-FFF2-40B4-BE49-F238E27FC236}">
                <a16:creationId xmlns:a16="http://schemas.microsoft.com/office/drawing/2014/main" id="{E492901F-0ACA-4443-B327-8208C513B782}"/>
              </a:ext>
            </a:extLst>
          </p:cNvPr>
          <p:cNvPicPr>
            <a:picLocks noChangeAspect="1"/>
          </p:cNvPicPr>
          <p:nvPr/>
        </p:nvPicPr>
        <p:blipFill>
          <a:blip r:embed="rId3"/>
          <a:stretch>
            <a:fillRect/>
          </a:stretch>
        </p:blipFill>
        <p:spPr>
          <a:xfrm>
            <a:off x="6223322" y="1186629"/>
            <a:ext cx="2801744" cy="2801744"/>
          </a:xfrm>
          <a:prstGeom prst="rect">
            <a:avLst/>
          </a:prstGeom>
        </p:spPr>
      </p:pic>
      <p:sp>
        <p:nvSpPr>
          <p:cNvPr id="6" name="Google Shape;101;p12"/>
          <p:cNvSpPr txBox="1">
            <a:spLocks/>
          </p:cNvSpPr>
          <p:nvPr/>
        </p:nvSpPr>
        <p:spPr>
          <a:xfrm>
            <a:off x="27122" y="82502"/>
            <a:ext cx="7369175" cy="55001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1pPr>
            <a:lvl2pPr marR="0" lvl="1"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2pPr>
            <a:lvl3pPr marR="0" lvl="2"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3pPr>
            <a:lvl4pPr marR="0" lvl="3"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4pPr>
            <a:lvl5pPr marR="0" lvl="4"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5pPr>
            <a:lvl6pPr marR="0" lvl="5"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6pPr>
            <a:lvl7pPr marR="0" lvl="6"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7pPr>
            <a:lvl8pPr marR="0" lvl="7"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8pPr>
            <a:lvl9pPr marR="0" lvl="8"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9pPr>
          </a:lstStyle>
          <a:p>
            <a:r>
              <a:rPr lang="en-GB" dirty="0">
                <a:latin typeface="Raleway" pitchFamily="2" charset="0"/>
              </a:rPr>
              <a:t>1.2 </a:t>
            </a:r>
            <a:r>
              <a:rPr lang="it-IT" b="1" dirty="0" err="1">
                <a:effectLst/>
                <a:latin typeface="Raleway" pitchFamily="2" charset="0"/>
                <a:ea typeface="Times New Roman" panose="02020603050405020304" pitchFamily="18" charset="0"/>
                <a:cs typeface="Calibri" panose="020F0502020204030204" pitchFamily="34" charset="0"/>
              </a:rPr>
              <a:t>Essential</a:t>
            </a:r>
            <a:r>
              <a:rPr lang="it-IT" b="1" dirty="0">
                <a:effectLst/>
                <a:latin typeface="Raleway" pitchFamily="2" charset="0"/>
                <a:ea typeface="Times New Roman" panose="02020603050405020304" pitchFamily="18" charset="0"/>
                <a:cs typeface="Calibri" panose="020F0502020204030204" pitchFamily="34" charset="0"/>
              </a:rPr>
              <a:t> Knowledge</a:t>
            </a:r>
            <a:endParaRPr lang="es-ES" dirty="0">
              <a:effectLst/>
              <a:latin typeface="Raleway" pitchFamily="2" charset="0"/>
              <a:ea typeface="Calibri" panose="020F0502020204030204" pitchFamily="34" charset="0"/>
              <a:cs typeface="Times New Roman" panose="02020603050405020304" pitchFamily="18" charset="0"/>
            </a:endParaRPr>
          </a:p>
          <a:p>
            <a:endParaRPr lang="en-GB" dirty="0"/>
          </a:p>
        </p:txBody>
      </p:sp>
      <p:sp>
        <p:nvSpPr>
          <p:cNvPr id="9" name="CuadroTexto 8">
            <a:extLst>
              <a:ext uri="{FF2B5EF4-FFF2-40B4-BE49-F238E27FC236}">
                <a16:creationId xmlns:a16="http://schemas.microsoft.com/office/drawing/2014/main" id="{F6ADD35C-788B-408B-BFCB-1F737EAF0018}"/>
              </a:ext>
            </a:extLst>
          </p:cNvPr>
          <p:cNvSpPr txBox="1"/>
          <p:nvPr/>
        </p:nvSpPr>
        <p:spPr>
          <a:xfrm>
            <a:off x="373029" y="1245371"/>
            <a:ext cx="5857727" cy="2684261"/>
          </a:xfrm>
          <a:prstGeom prst="rect">
            <a:avLst/>
          </a:prstGeom>
          <a:noFill/>
        </p:spPr>
        <p:txBody>
          <a:bodyPr wrap="square">
            <a:spAutoFit/>
          </a:bodyPr>
          <a:lstStyle/>
          <a:p>
            <a:pPr marL="0" lvl="0" indent="0" algn="just" fontAlgn="base">
              <a:lnSpc>
                <a:spcPct val="115000"/>
              </a:lnSpc>
              <a:spcAft>
                <a:spcPts val="1500"/>
              </a:spcAft>
              <a:buNone/>
            </a:pPr>
            <a:r>
              <a:rPr lang="es-ES" sz="1400" b="1" dirty="0">
                <a:solidFill>
                  <a:srgbClr val="BBE863"/>
                </a:solidFill>
                <a:effectLst/>
                <a:latin typeface="Arial Rounded MT Bold" panose="020F0704030504030204" pitchFamily="34" charset="0"/>
                <a:ea typeface="Times New Roman" panose="02020603050405020304" pitchFamily="18" charset="0"/>
                <a:cs typeface="Times New Roman" panose="02020603050405020304" pitchFamily="18" charset="0"/>
              </a:rPr>
              <a:t>4. </a:t>
            </a:r>
            <a:r>
              <a:rPr lang="sk-SK" sz="1400" dirty="0">
                <a:solidFill>
                  <a:srgbClr val="004C52"/>
                </a:solidFill>
                <a:effectLst/>
                <a:latin typeface="Arial Rounded MT Bold" panose="020F0704030504030204" pitchFamily="34" charset="0"/>
                <a:ea typeface="Times New Roman" panose="02020603050405020304" pitchFamily="18" charset="0"/>
                <a:cs typeface="Calibri" panose="020F0502020204030204" pitchFamily="34" charset="0"/>
              </a:rPr>
              <a:t>A good website is more than a static home page. You'll want to create a few pages dedicated to different aspects of your business, such as a detailed catalogue of your products or services, or a blog section for company updates. Don’t forget to include your contact details!</a:t>
            </a:r>
            <a:endParaRPr lang="es-ES" sz="1400" dirty="0">
              <a:solidFill>
                <a:srgbClr val="004C52"/>
              </a:solidFill>
              <a:effectLst/>
              <a:latin typeface="Arial Rounded MT Bold" panose="020F0704030504030204" pitchFamily="34" charset="0"/>
              <a:ea typeface="Times New Roman" panose="02020603050405020304" pitchFamily="18" charset="0"/>
              <a:cs typeface="Calibri" panose="020F0502020204030204" pitchFamily="34" charset="0"/>
            </a:endParaRPr>
          </a:p>
          <a:p>
            <a:pPr algn="just" fontAlgn="base">
              <a:lnSpc>
                <a:spcPct val="115000"/>
              </a:lnSpc>
              <a:spcAft>
                <a:spcPts val="1500"/>
              </a:spcAft>
            </a:pPr>
            <a:r>
              <a:rPr lang="es-ES" sz="1400" b="1" dirty="0">
                <a:solidFill>
                  <a:srgbClr val="BBE863"/>
                </a:solidFill>
                <a:latin typeface="Arial Rounded MT Bold" panose="020F0704030504030204" pitchFamily="34" charset="0"/>
                <a:ea typeface="Times New Roman" panose="02020603050405020304" pitchFamily="18" charset="0"/>
                <a:cs typeface="Calibri" panose="020F0502020204030204" pitchFamily="34" charset="0"/>
              </a:rPr>
              <a:t>5</a:t>
            </a:r>
            <a:r>
              <a:rPr lang="es-ES" sz="1400" b="1" dirty="0">
                <a:solidFill>
                  <a:srgbClr val="BBE863"/>
                </a:solidFill>
                <a:effectLst/>
                <a:latin typeface="Arial Rounded MT Bold" panose="020F0704030504030204" pitchFamily="34" charset="0"/>
                <a:ea typeface="Times New Roman" panose="02020603050405020304" pitchFamily="18" charset="0"/>
                <a:cs typeface="Calibri" panose="020F0502020204030204" pitchFamily="34" charset="0"/>
              </a:rPr>
              <a:t>. </a:t>
            </a:r>
            <a:r>
              <a:rPr lang="en-IE" sz="1400" dirty="0">
                <a:solidFill>
                  <a:srgbClr val="004C52"/>
                </a:solidFill>
                <a:effectLst/>
                <a:latin typeface="Arial Rounded MT Bold" panose="020F0704030504030204" pitchFamily="34" charset="0"/>
                <a:ea typeface="Calibri" panose="020F0502020204030204" pitchFamily="34" charset="0"/>
                <a:cs typeface="Calibri" panose="020F0502020204030204" pitchFamily="34" charset="0"/>
              </a:rPr>
              <a:t>Start by asking yourself what you want from an online store and put yourself in the shoes of a potential visitor to your online store.</a:t>
            </a:r>
            <a:endParaRPr lang="es-ES" sz="1400" dirty="0">
              <a:solidFill>
                <a:srgbClr val="004C52"/>
              </a:solidFill>
              <a:latin typeface="Arial Rounded MT Bold" panose="020F0704030504030204" pitchFamily="34" charset="0"/>
              <a:ea typeface="Times New Roman" panose="02020603050405020304" pitchFamily="18" charset="0"/>
              <a:cs typeface="Times New Roman" panose="02020603050405020304" pitchFamily="18" charset="0"/>
            </a:endParaRPr>
          </a:p>
          <a:p>
            <a:pPr marL="0" lvl="0" indent="0" algn="just" fontAlgn="base">
              <a:lnSpc>
                <a:spcPct val="115000"/>
              </a:lnSpc>
              <a:spcAft>
                <a:spcPts val="1500"/>
              </a:spcAft>
              <a:buNone/>
            </a:pPr>
            <a:endParaRPr lang="es-ES" sz="1400" dirty="0">
              <a:solidFill>
                <a:srgbClr val="004C52"/>
              </a:solidFill>
              <a:effectLst/>
              <a:latin typeface="Arial Rounded MT Bold" panose="020F0704030504030204" pitchFamily="34" charset="0"/>
              <a:ea typeface="Calibri" panose="020F0502020204030204" pitchFamily="34" charset="0"/>
              <a:cs typeface="Times New Roman" panose="02020603050405020304" pitchFamily="18" charset="0"/>
            </a:endParaRPr>
          </a:p>
        </p:txBody>
      </p:sp>
      <p:pic>
        <p:nvPicPr>
          <p:cNvPr id="10" name="Imagen 9">
            <a:extLst>
              <a:ext uri="{FF2B5EF4-FFF2-40B4-BE49-F238E27FC236}">
                <a16:creationId xmlns:a16="http://schemas.microsoft.com/office/drawing/2014/main" id="{6B216B26-EC7E-4AD5-8D47-3260FB498D5B}"/>
              </a:ext>
            </a:extLst>
          </p:cNvPr>
          <p:cNvPicPr>
            <a:picLocks noChangeAspect="1"/>
          </p:cNvPicPr>
          <p:nvPr/>
        </p:nvPicPr>
        <p:blipFill>
          <a:blip r:embed="rId4"/>
          <a:stretch>
            <a:fillRect/>
          </a:stretch>
        </p:blipFill>
        <p:spPr>
          <a:xfrm>
            <a:off x="200075" y="1072417"/>
            <a:ext cx="345907" cy="345907"/>
          </a:xfrm>
          <a:prstGeom prst="rect">
            <a:avLst/>
          </a:prstGeom>
        </p:spPr>
      </p:pic>
    </p:spTree>
    <p:extLst>
      <p:ext uri="{BB962C8B-B14F-4D97-AF65-F5344CB8AC3E}">
        <p14:creationId xmlns:p14="http://schemas.microsoft.com/office/powerpoint/2010/main" val="14084090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pic>
        <p:nvPicPr>
          <p:cNvPr id="4" name="Imagen 3">
            <a:extLst>
              <a:ext uri="{FF2B5EF4-FFF2-40B4-BE49-F238E27FC236}">
                <a16:creationId xmlns:a16="http://schemas.microsoft.com/office/drawing/2014/main" id="{998CABE4-1B73-42C8-B3B3-72F13D76D1FB}"/>
              </a:ext>
            </a:extLst>
          </p:cNvPr>
          <p:cNvPicPr>
            <a:picLocks noChangeAspect="1"/>
          </p:cNvPicPr>
          <p:nvPr/>
        </p:nvPicPr>
        <p:blipFill rotWithShape="1">
          <a:blip r:embed="rId3"/>
          <a:srcRect r="5897"/>
          <a:stretch/>
        </p:blipFill>
        <p:spPr>
          <a:xfrm>
            <a:off x="6341095" y="1888631"/>
            <a:ext cx="2728564" cy="1931489"/>
          </a:xfrm>
          <a:prstGeom prst="rect">
            <a:avLst/>
          </a:prstGeom>
        </p:spPr>
      </p:pic>
      <p:sp>
        <p:nvSpPr>
          <p:cNvPr id="165" name="Google Shape;165;p18"/>
          <p:cNvSpPr txBox="1">
            <a:spLocks noGrp="1"/>
          </p:cNvSpPr>
          <p:nvPr>
            <p:ph type="body" idx="4294967295"/>
          </p:nvPr>
        </p:nvSpPr>
        <p:spPr>
          <a:xfrm>
            <a:off x="253142" y="959363"/>
            <a:ext cx="6363249" cy="2051058"/>
          </a:xfrm>
          <a:prstGeom prst="rect">
            <a:avLst/>
          </a:prstGeom>
        </p:spPr>
        <p:txBody>
          <a:bodyPr spcFirstLastPara="1" wrap="square" lIns="91425" tIns="91425" rIns="91425" bIns="91425" anchor="t" anchorCtr="0">
            <a:noAutofit/>
          </a:bodyPr>
          <a:lstStyle/>
          <a:p>
            <a:pPr marL="0" indent="0" algn="just" fontAlgn="base">
              <a:spcAft>
                <a:spcPts val="1500"/>
              </a:spcAft>
              <a:buNone/>
            </a:pPr>
            <a:r>
              <a:rPr lang="es-ES" sz="1400" b="1" dirty="0">
                <a:solidFill>
                  <a:srgbClr val="BBE863"/>
                </a:solidFill>
                <a:latin typeface="Arial Rounded MT Bold" panose="020F0704030504030204" pitchFamily="34" charset="0"/>
                <a:ea typeface="Times New Roman" panose="02020603050405020304" pitchFamily="18" charset="0"/>
                <a:cs typeface="Calibri" panose="020F0502020204030204" pitchFamily="34" charset="0"/>
              </a:rPr>
              <a:t>6</a:t>
            </a:r>
            <a:r>
              <a:rPr lang="es-ES" sz="1400" b="1" dirty="0">
                <a:solidFill>
                  <a:srgbClr val="BBE863"/>
                </a:solidFill>
                <a:effectLst/>
                <a:latin typeface="Arial Rounded MT Bold" panose="020F0704030504030204" pitchFamily="34" charset="0"/>
                <a:ea typeface="Times New Roman" panose="02020603050405020304" pitchFamily="18" charset="0"/>
                <a:cs typeface="Calibri" panose="020F0502020204030204" pitchFamily="34" charset="0"/>
              </a:rPr>
              <a:t>. </a:t>
            </a:r>
            <a:r>
              <a:rPr lang="sk-SK" sz="1400" dirty="0">
                <a:effectLst/>
                <a:latin typeface="Arial Rounded MT Bold" panose="020F0704030504030204" pitchFamily="34" charset="0"/>
                <a:ea typeface="Times New Roman" panose="02020603050405020304" pitchFamily="18" charset="0"/>
                <a:cs typeface="Calibri" panose="020F0502020204030204" pitchFamily="34" charset="0"/>
              </a:rPr>
              <a:t>Add a Privacy and Cookies Policy</a:t>
            </a:r>
            <a:endParaRPr lang="es-ES" sz="1400" dirty="0">
              <a:latin typeface="Arial Rounded MT Bold" panose="020F0704030504030204" pitchFamily="34" charset="0"/>
              <a:ea typeface="Times New Roman" panose="02020603050405020304" pitchFamily="18" charset="0"/>
              <a:cs typeface="Times New Roman" panose="02020603050405020304" pitchFamily="18" charset="0"/>
            </a:endParaRPr>
          </a:p>
          <a:p>
            <a:pPr marL="0" indent="0" algn="just" fontAlgn="base">
              <a:spcAft>
                <a:spcPts val="1500"/>
              </a:spcAft>
              <a:buNone/>
            </a:pPr>
            <a:r>
              <a:rPr lang="es-ES" sz="1400" b="1" dirty="0">
                <a:solidFill>
                  <a:srgbClr val="BBE863"/>
                </a:solidFill>
                <a:latin typeface="Arial Rounded MT Bold" panose="020F0704030504030204" pitchFamily="34" charset="0"/>
                <a:ea typeface="Times New Roman" panose="02020603050405020304" pitchFamily="18" charset="0"/>
                <a:cs typeface="Times New Roman" panose="02020603050405020304" pitchFamily="18" charset="0"/>
              </a:rPr>
              <a:t>7</a:t>
            </a:r>
            <a:r>
              <a:rPr lang="es-ES" sz="1400" b="1" dirty="0">
                <a:solidFill>
                  <a:srgbClr val="BBE863"/>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sk-SK" sz="1400" dirty="0">
                <a:effectLst/>
                <a:latin typeface="Arial Rounded MT Bold" panose="020F0704030504030204" pitchFamily="34" charset="0"/>
                <a:ea typeface="Times New Roman" panose="02020603050405020304" pitchFamily="18" charset="0"/>
                <a:cs typeface="Calibri" panose="020F0502020204030204" pitchFamily="34" charset="0"/>
              </a:rPr>
              <a:t>Before you build your site, check out your competitors and note what they do well. If you like the look and feel of another site, there’s no reason not to start with something you like. Do not copy it: adapt it and make it your own. </a:t>
            </a:r>
            <a:endParaRPr lang="es-ES" sz="1400" b="1" dirty="0">
              <a:solidFill>
                <a:srgbClr val="BBE863"/>
              </a:solidFill>
              <a:effectLst/>
              <a:latin typeface="Arial Rounded MT Bold" panose="020F0704030504030204" pitchFamily="34" charset="0"/>
              <a:ea typeface="Times New Roman" panose="02020603050405020304" pitchFamily="18" charset="0"/>
              <a:cs typeface="Times New Roman" panose="02020603050405020304" pitchFamily="18" charset="0"/>
            </a:endParaRPr>
          </a:p>
          <a:p>
            <a:pPr marL="0" indent="0" algn="just" fontAlgn="base">
              <a:spcAft>
                <a:spcPts val="1500"/>
              </a:spcAft>
              <a:buNone/>
            </a:pPr>
            <a:r>
              <a:rPr lang="es-ES" sz="1400" b="1" dirty="0">
                <a:solidFill>
                  <a:srgbClr val="BBE863"/>
                </a:solidFill>
                <a:latin typeface="Arial Rounded MT Bold" panose="020F0704030504030204" pitchFamily="34" charset="0"/>
                <a:ea typeface="Times New Roman" panose="02020603050405020304" pitchFamily="18" charset="0"/>
                <a:cs typeface="Times New Roman" panose="02020603050405020304" pitchFamily="18" charset="0"/>
              </a:rPr>
              <a:t>8.</a:t>
            </a:r>
            <a:r>
              <a:rPr lang="sk-SK" sz="1400" dirty="0">
                <a:effectLst/>
                <a:latin typeface="Arial Rounded MT Bold" panose="020F0704030504030204" pitchFamily="34" charset="0"/>
                <a:ea typeface="Times New Roman" panose="02020603050405020304" pitchFamily="18" charset="0"/>
                <a:cs typeface="Calibri" panose="020F0502020204030204" pitchFamily="34" charset="0"/>
              </a:rPr>
              <a:t> It is becoming the norm to have package tracking to notify customers of the whereabouts of their order and critically when the item will arrive. In the long run it reduces costs (less complaints) and enhances the reliability of your company by meeting customer expectations.</a:t>
            </a:r>
            <a:endParaRPr lang="es-ES" sz="1400" dirty="0">
              <a:effectLst/>
              <a:latin typeface="Arial Rounded MT Bold" panose="020F0704030504030204" pitchFamily="34" charset="0"/>
              <a:ea typeface="Times New Roman" panose="02020603050405020304" pitchFamily="18" charset="0"/>
              <a:cs typeface="Calibri" panose="020F0502020204030204" pitchFamily="34" charset="0"/>
            </a:endParaRPr>
          </a:p>
          <a:p>
            <a:pPr marL="0" indent="0" algn="just" fontAlgn="base">
              <a:spcAft>
                <a:spcPts val="1500"/>
              </a:spcAft>
              <a:buNone/>
            </a:pPr>
            <a:r>
              <a:rPr lang="es-ES" sz="1400" b="1" dirty="0">
                <a:solidFill>
                  <a:srgbClr val="BBE863"/>
                </a:solidFill>
                <a:latin typeface="Arial Rounded MT Bold" panose="020F0704030504030204" pitchFamily="34" charset="0"/>
                <a:ea typeface="Calibri" panose="020F0502020204030204" pitchFamily="34" charset="0"/>
                <a:cs typeface="Calibri" panose="020F0502020204030204" pitchFamily="34" charset="0"/>
              </a:rPr>
              <a:t>9.</a:t>
            </a:r>
            <a:r>
              <a:rPr lang="sk-SK" sz="1400" dirty="0">
                <a:effectLst/>
                <a:latin typeface="Arial Rounded MT Bold" panose="020F0704030504030204" pitchFamily="34" charset="0"/>
                <a:ea typeface="Times New Roman" panose="02020603050405020304" pitchFamily="18" charset="0"/>
                <a:cs typeface="Calibri" panose="020F0502020204030204" pitchFamily="34" charset="0"/>
              </a:rPr>
              <a:t> Your choice of domain name is very important and you must register it. You want your domain name to be descriptive and easy to remember. </a:t>
            </a:r>
            <a:endParaRPr lang="es-ES" sz="14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0" indent="0" algn="just" fontAlgn="base">
              <a:spcAft>
                <a:spcPts val="1500"/>
              </a:spcAft>
              <a:buNone/>
            </a:pPr>
            <a:endParaRPr lang="es-ES" sz="1400" b="1" dirty="0">
              <a:solidFill>
                <a:srgbClr val="BBE863"/>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lgn="just" fontAlgn="base">
              <a:spcAft>
                <a:spcPts val="1500"/>
              </a:spcAft>
              <a:buNone/>
            </a:pPr>
            <a:endParaRPr lang="es-ES" sz="1400" dirty="0">
              <a:effectLst/>
              <a:latin typeface="Arial Rounded MT Bold" panose="020F0704030504030204" pitchFamily="34" charset="0"/>
              <a:ea typeface="Times New Roman" panose="02020603050405020304" pitchFamily="18" charset="0"/>
              <a:cs typeface="Calibri" panose="020F0502020204030204" pitchFamily="34" charset="0"/>
            </a:endParaRPr>
          </a:p>
          <a:p>
            <a:pPr marL="0" lvl="0" indent="0" algn="just" fontAlgn="base">
              <a:spcAft>
                <a:spcPts val="1500"/>
              </a:spcAft>
              <a:buNone/>
            </a:pPr>
            <a:endParaRPr lang="es-ES" sz="1400" dirty="0">
              <a:latin typeface="Arial Rounded MT Bold" panose="020F0704030504030204" pitchFamily="34" charset="0"/>
              <a:ea typeface="Times New Roman" panose="02020603050405020304" pitchFamily="18" charset="0"/>
              <a:cs typeface="Times New Roman" panose="02020603050405020304" pitchFamily="18" charset="0"/>
            </a:endParaRPr>
          </a:p>
        </p:txBody>
      </p:sp>
      <p:sp>
        <p:nvSpPr>
          <p:cNvPr id="6" name="Google Shape;101;p12"/>
          <p:cNvSpPr txBox="1">
            <a:spLocks/>
          </p:cNvSpPr>
          <p:nvPr/>
        </p:nvSpPr>
        <p:spPr>
          <a:xfrm>
            <a:off x="27122" y="82502"/>
            <a:ext cx="7369175" cy="55001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1pPr>
            <a:lvl2pPr marR="0" lvl="1"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2pPr>
            <a:lvl3pPr marR="0" lvl="2"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3pPr>
            <a:lvl4pPr marR="0" lvl="3"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4pPr>
            <a:lvl5pPr marR="0" lvl="4"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5pPr>
            <a:lvl6pPr marR="0" lvl="5"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6pPr>
            <a:lvl7pPr marR="0" lvl="6"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7pPr>
            <a:lvl8pPr marR="0" lvl="7"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8pPr>
            <a:lvl9pPr marR="0" lvl="8"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9pPr>
          </a:lstStyle>
          <a:p>
            <a:r>
              <a:rPr lang="en-GB" dirty="0">
                <a:latin typeface="Raleway" pitchFamily="2" charset="0"/>
              </a:rPr>
              <a:t>1.2 </a:t>
            </a:r>
            <a:r>
              <a:rPr lang="it-IT" b="1" dirty="0" err="1">
                <a:effectLst/>
                <a:latin typeface="Raleway" pitchFamily="2" charset="0"/>
                <a:ea typeface="Times New Roman" panose="02020603050405020304" pitchFamily="18" charset="0"/>
                <a:cs typeface="Calibri" panose="020F0502020204030204" pitchFamily="34" charset="0"/>
              </a:rPr>
              <a:t>Essential</a:t>
            </a:r>
            <a:r>
              <a:rPr lang="it-IT" b="1" dirty="0">
                <a:effectLst/>
                <a:latin typeface="Raleway" pitchFamily="2" charset="0"/>
                <a:ea typeface="Times New Roman" panose="02020603050405020304" pitchFamily="18" charset="0"/>
                <a:cs typeface="Calibri" panose="020F0502020204030204" pitchFamily="34" charset="0"/>
              </a:rPr>
              <a:t> Knowledge</a:t>
            </a:r>
            <a:endParaRPr lang="es-ES" dirty="0">
              <a:effectLst/>
              <a:latin typeface="Raleway" pitchFamily="2" charset="0"/>
              <a:ea typeface="Calibri" panose="020F0502020204030204" pitchFamily="34" charset="0"/>
              <a:cs typeface="Times New Roman" panose="02020603050405020304" pitchFamily="18" charset="0"/>
            </a:endParaRPr>
          </a:p>
          <a:p>
            <a:endParaRPr lang="en-GB" dirty="0"/>
          </a:p>
        </p:txBody>
      </p:sp>
      <p:pic>
        <p:nvPicPr>
          <p:cNvPr id="10" name="Imagen 9">
            <a:extLst>
              <a:ext uri="{FF2B5EF4-FFF2-40B4-BE49-F238E27FC236}">
                <a16:creationId xmlns:a16="http://schemas.microsoft.com/office/drawing/2014/main" id="{AEC9F386-81CC-4381-BE95-A7C8FE43A87D}"/>
              </a:ext>
            </a:extLst>
          </p:cNvPr>
          <p:cNvPicPr>
            <a:picLocks noChangeAspect="1"/>
          </p:cNvPicPr>
          <p:nvPr/>
        </p:nvPicPr>
        <p:blipFill>
          <a:blip r:embed="rId4"/>
          <a:stretch>
            <a:fillRect/>
          </a:stretch>
        </p:blipFill>
        <p:spPr>
          <a:xfrm>
            <a:off x="27122" y="899464"/>
            <a:ext cx="345907" cy="345907"/>
          </a:xfrm>
          <a:prstGeom prst="rect">
            <a:avLst/>
          </a:prstGeom>
        </p:spPr>
      </p:pic>
    </p:spTree>
    <p:extLst>
      <p:ext uri="{BB962C8B-B14F-4D97-AF65-F5344CB8AC3E}">
        <p14:creationId xmlns:p14="http://schemas.microsoft.com/office/powerpoint/2010/main" val="11142114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5" name="Google Shape;175;p19"/>
          <p:cNvSpPr txBox="1">
            <a:spLocks noGrp="1"/>
          </p:cNvSpPr>
          <p:nvPr>
            <p:ph type="body" idx="4294967295"/>
          </p:nvPr>
        </p:nvSpPr>
        <p:spPr>
          <a:xfrm>
            <a:off x="224854" y="1103833"/>
            <a:ext cx="6042132" cy="2952750"/>
          </a:xfrm>
          <a:prstGeom prst="rect">
            <a:avLst/>
          </a:prstGeom>
        </p:spPr>
        <p:txBody>
          <a:bodyPr spcFirstLastPara="1" wrap="square" lIns="91425" tIns="91425" rIns="91425" bIns="91425" anchor="t" anchorCtr="0">
            <a:noAutofit/>
          </a:bodyPr>
          <a:lstStyle/>
          <a:p>
            <a:pPr marL="342900" lvl="0" indent="-342900" algn="just">
              <a:lnSpc>
                <a:spcPct val="115000"/>
              </a:lnSpc>
              <a:spcAft>
                <a:spcPts val="800"/>
              </a:spcAft>
              <a:buFont typeface="Symbol" panose="05050102010706020507" pitchFamily="18" charset="2"/>
              <a:buChar char=""/>
            </a:pPr>
            <a:r>
              <a:rPr lang="sk-SK" sz="1400" dirty="0">
                <a:effectLst/>
                <a:latin typeface="Arial Rounded MT Bold" panose="020F0704030504030204" pitchFamily="34" charset="0"/>
                <a:ea typeface="Times New Roman" panose="02020603050405020304" pitchFamily="18" charset="0"/>
                <a:cs typeface="Calibri" panose="020F0502020204030204" pitchFamily="34" charset="0"/>
              </a:rPr>
              <a:t>If you are a small startup Digital Entrepreneur you do not need to build a website that can handle lots of traffic.  What you need is a site that has a few pages where potential customers can find out about your business and make a purchase.</a:t>
            </a:r>
            <a:endParaRPr lang="es-ES" sz="14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800"/>
              </a:spcAft>
              <a:buFont typeface="Symbol" panose="05050102010706020507" pitchFamily="18" charset="2"/>
              <a:buChar char=""/>
            </a:pPr>
            <a:r>
              <a:rPr lang="sk-SK" sz="1400" dirty="0">
                <a:effectLst/>
                <a:latin typeface="Arial Rounded MT Bold" panose="020F0704030504030204" pitchFamily="34" charset="0"/>
                <a:ea typeface="Times New Roman" panose="02020603050405020304" pitchFamily="18" charset="0"/>
                <a:cs typeface="Calibri" panose="020F0502020204030204" pitchFamily="34" charset="0"/>
              </a:rPr>
              <a:t>You then  can decide if you want to build the website yourself or hire a professional website builder. If you decide to build one yourself you can download a template and start on the content. However this can take time and the result may fall below professional standards. First impressions are very important and if your website looks amateurish compared to your competitors that will make the wrong impression.</a:t>
            </a:r>
            <a:endParaRPr lang="es-ES" sz="14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0" lvl="0" indent="0" algn="l" rtl="0">
              <a:spcBef>
                <a:spcPts val="600"/>
              </a:spcBef>
              <a:spcAft>
                <a:spcPts val="0"/>
              </a:spcAft>
              <a:buNone/>
            </a:pPr>
            <a:endParaRPr sz="1400" dirty="0"/>
          </a:p>
        </p:txBody>
      </p:sp>
      <p:sp>
        <p:nvSpPr>
          <p:cNvPr id="7" name="Google Shape;101;p12"/>
          <p:cNvSpPr txBox="1">
            <a:spLocks/>
          </p:cNvSpPr>
          <p:nvPr/>
        </p:nvSpPr>
        <p:spPr>
          <a:xfrm>
            <a:off x="27122" y="82502"/>
            <a:ext cx="7369175" cy="55001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1pPr>
            <a:lvl2pPr marR="0" lvl="1"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2pPr>
            <a:lvl3pPr marR="0" lvl="2"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3pPr>
            <a:lvl4pPr marR="0" lvl="3"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4pPr>
            <a:lvl5pPr marR="0" lvl="4"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5pPr>
            <a:lvl6pPr marR="0" lvl="5"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6pPr>
            <a:lvl7pPr marR="0" lvl="6"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7pPr>
            <a:lvl8pPr marR="0" lvl="7"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8pPr>
            <a:lvl9pPr marR="0" lvl="8"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9pPr>
          </a:lstStyle>
          <a:p>
            <a:r>
              <a:rPr lang="en-GB" dirty="0">
                <a:latin typeface="Raleway" pitchFamily="2" charset="0"/>
              </a:rPr>
              <a:t>1.3 </a:t>
            </a:r>
            <a:r>
              <a:rPr lang="it-IT" b="1" dirty="0" err="1">
                <a:effectLst/>
                <a:latin typeface="Raleway" pitchFamily="2" charset="0"/>
                <a:ea typeface="Times New Roman" panose="02020603050405020304" pitchFamily="18" charset="0"/>
                <a:cs typeface="Calibri" panose="020F0502020204030204" pitchFamily="34" charset="0"/>
              </a:rPr>
              <a:t>Practical</a:t>
            </a:r>
            <a:r>
              <a:rPr lang="it-IT" b="1" dirty="0">
                <a:effectLst/>
                <a:latin typeface="Raleway" pitchFamily="2" charset="0"/>
                <a:ea typeface="Times New Roman" panose="02020603050405020304" pitchFamily="18" charset="0"/>
                <a:cs typeface="Calibri" panose="020F0502020204030204" pitchFamily="34" charset="0"/>
              </a:rPr>
              <a:t> </a:t>
            </a:r>
            <a:r>
              <a:rPr lang="it-IT" b="1" dirty="0" err="1">
                <a:effectLst/>
                <a:latin typeface="Raleway" pitchFamily="2" charset="0"/>
                <a:ea typeface="Times New Roman" panose="02020603050405020304" pitchFamily="18" charset="0"/>
                <a:cs typeface="Calibri" panose="020F0502020204030204" pitchFamily="34" charset="0"/>
              </a:rPr>
              <a:t>Tips</a:t>
            </a:r>
            <a:endParaRPr lang="es-ES" dirty="0">
              <a:effectLst/>
              <a:latin typeface="Raleway" pitchFamily="2" charset="0"/>
              <a:ea typeface="Calibri" panose="020F0502020204030204" pitchFamily="34" charset="0"/>
              <a:cs typeface="Times New Roman" panose="02020603050405020304" pitchFamily="18" charset="0"/>
            </a:endParaRPr>
          </a:p>
          <a:p>
            <a:endParaRPr lang="en-GB" dirty="0"/>
          </a:p>
        </p:txBody>
      </p:sp>
      <p:pic>
        <p:nvPicPr>
          <p:cNvPr id="4" name="Imagen 3">
            <a:extLst>
              <a:ext uri="{FF2B5EF4-FFF2-40B4-BE49-F238E27FC236}">
                <a16:creationId xmlns:a16="http://schemas.microsoft.com/office/drawing/2014/main" id="{423E24F4-035F-42A4-A38A-0398DC48F322}"/>
              </a:ext>
            </a:extLst>
          </p:cNvPr>
          <p:cNvPicPr>
            <a:picLocks noChangeAspect="1"/>
          </p:cNvPicPr>
          <p:nvPr/>
        </p:nvPicPr>
        <p:blipFill>
          <a:blip r:embed="rId3"/>
          <a:stretch>
            <a:fillRect/>
          </a:stretch>
        </p:blipFill>
        <p:spPr>
          <a:xfrm>
            <a:off x="36105" y="1649066"/>
            <a:ext cx="377496" cy="377496"/>
          </a:xfrm>
          <a:prstGeom prst="rect">
            <a:avLst/>
          </a:prstGeom>
        </p:spPr>
      </p:pic>
      <p:pic>
        <p:nvPicPr>
          <p:cNvPr id="3" name="Imagen 2">
            <a:extLst>
              <a:ext uri="{FF2B5EF4-FFF2-40B4-BE49-F238E27FC236}">
                <a16:creationId xmlns:a16="http://schemas.microsoft.com/office/drawing/2014/main" id="{26F16DE5-A117-4F0C-ACCF-9C0D6F887AFC}"/>
              </a:ext>
            </a:extLst>
          </p:cNvPr>
          <p:cNvPicPr>
            <a:picLocks noChangeAspect="1"/>
          </p:cNvPicPr>
          <p:nvPr/>
        </p:nvPicPr>
        <p:blipFill>
          <a:blip r:embed="rId4"/>
          <a:stretch>
            <a:fillRect/>
          </a:stretch>
        </p:blipFill>
        <p:spPr>
          <a:xfrm>
            <a:off x="6409973" y="1842687"/>
            <a:ext cx="2509173" cy="1475041"/>
          </a:xfrm>
          <a:prstGeom prst="rect">
            <a:avLst/>
          </a:prstGeom>
        </p:spPr>
      </p:pic>
    </p:spTree>
    <p:extLst>
      <p:ext uri="{BB962C8B-B14F-4D97-AF65-F5344CB8AC3E}">
        <p14:creationId xmlns:p14="http://schemas.microsoft.com/office/powerpoint/2010/main" val="8393551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pic>
        <p:nvPicPr>
          <p:cNvPr id="3" name="Imagen 2">
            <a:extLst>
              <a:ext uri="{FF2B5EF4-FFF2-40B4-BE49-F238E27FC236}">
                <a16:creationId xmlns:a16="http://schemas.microsoft.com/office/drawing/2014/main" id="{BF3106A8-2B6A-4F2F-9BAE-1A14733F2EC7}"/>
              </a:ext>
            </a:extLst>
          </p:cNvPr>
          <p:cNvPicPr>
            <a:picLocks noChangeAspect="1"/>
          </p:cNvPicPr>
          <p:nvPr/>
        </p:nvPicPr>
        <p:blipFill>
          <a:blip r:embed="rId3"/>
          <a:stretch>
            <a:fillRect/>
          </a:stretch>
        </p:blipFill>
        <p:spPr>
          <a:xfrm>
            <a:off x="6635384" y="1521143"/>
            <a:ext cx="2506622" cy="2506622"/>
          </a:xfrm>
          <a:prstGeom prst="rect">
            <a:avLst/>
          </a:prstGeom>
        </p:spPr>
      </p:pic>
      <p:sp>
        <p:nvSpPr>
          <p:cNvPr id="175" name="Google Shape;175;p19"/>
          <p:cNvSpPr txBox="1">
            <a:spLocks noGrp="1"/>
          </p:cNvSpPr>
          <p:nvPr>
            <p:ph type="body" idx="4294967295"/>
          </p:nvPr>
        </p:nvSpPr>
        <p:spPr>
          <a:xfrm>
            <a:off x="495285" y="1298079"/>
            <a:ext cx="6269789" cy="2952750"/>
          </a:xfrm>
          <a:prstGeom prst="rect">
            <a:avLst/>
          </a:prstGeom>
        </p:spPr>
        <p:txBody>
          <a:bodyPr spcFirstLastPara="1" wrap="square" lIns="91425" tIns="91425" rIns="91425" bIns="91425" anchor="t" anchorCtr="0">
            <a:noAutofit/>
          </a:bodyPr>
          <a:lstStyle/>
          <a:p>
            <a:pPr marL="285750" indent="-285750" algn="just" fontAlgn="base">
              <a:lnSpc>
                <a:spcPct val="115000"/>
              </a:lnSpc>
              <a:buFont typeface="Arial" panose="020B0604020202020204" pitchFamily="34" charset="0"/>
              <a:buChar char="•"/>
            </a:pPr>
            <a:r>
              <a:rPr lang="sk-SK" sz="1400" dirty="0">
                <a:effectLst/>
                <a:latin typeface="Arial Rounded MT Bold" panose="020F0704030504030204" pitchFamily="34" charset="0"/>
                <a:ea typeface="Times New Roman" panose="02020603050405020304" pitchFamily="18" charset="0"/>
                <a:cs typeface="Calibri" panose="020F0502020204030204" pitchFamily="34" charset="0"/>
              </a:rPr>
              <a:t>The most important thing you must do is say, on the home page in plain terms, what your company does. Make sure customers  can discover within a few seconds of opening your site if your company can deliver what they need. Put yourself in your customers’ shoes.  They want easy navigation and a user friendly structure. </a:t>
            </a:r>
            <a:endParaRPr lang="es-ES" sz="1400" dirty="0">
              <a:effectLst/>
              <a:latin typeface="Arial Rounded MT Bold" panose="020F0704030504030204" pitchFamily="34" charset="0"/>
              <a:ea typeface="Times New Roman" panose="02020603050405020304" pitchFamily="18" charset="0"/>
              <a:cs typeface="Calibri" panose="020F0502020204030204" pitchFamily="34" charset="0"/>
            </a:endParaRPr>
          </a:p>
          <a:p>
            <a:pPr marL="285750" indent="-285750" algn="just" fontAlgn="base">
              <a:lnSpc>
                <a:spcPct val="115000"/>
              </a:lnSpc>
              <a:buFont typeface="Arial" panose="020B0604020202020204" pitchFamily="34" charset="0"/>
              <a:buChar char="•"/>
            </a:pPr>
            <a:r>
              <a:rPr lang="sk-SK" sz="1400" dirty="0">
                <a:effectLst/>
                <a:latin typeface="Arial Rounded MT Bold" panose="020F0704030504030204" pitchFamily="34" charset="0"/>
                <a:ea typeface="Times New Roman" panose="02020603050405020304" pitchFamily="18" charset="0"/>
                <a:cs typeface="Calibri" panose="020F0502020204030204" pitchFamily="34" charset="0"/>
              </a:rPr>
              <a:t>If relevant, include a reference to your awareness of environmental concerns and how your company addresses them (especially if you are a food producer).</a:t>
            </a:r>
            <a:endParaRPr lang="es-ES" sz="1400" dirty="0">
              <a:latin typeface="Arial Rounded MT Bold" panose="020F0704030504030204" pitchFamily="34" charset="0"/>
              <a:ea typeface="Times New Roman" panose="02020603050405020304" pitchFamily="18" charset="0"/>
              <a:cs typeface="Times New Roman" panose="02020603050405020304" pitchFamily="18" charset="0"/>
            </a:endParaRPr>
          </a:p>
          <a:p>
            <a:pPr marL="285750" indent="-285750" algn="just" fontAlgn="base">
              <a:lnSpc>
                <a:spcPct val="115000"/>
              </a:lnSpc>
              <a:buFont typeface="Arial" panose="020B0604020202020204" pitchFamily="34" charset="0"/>
              <a:buChar char="•"/>
            </a:pPr>
            <a:r>
              <a:rPr lang="sk-SK" sz="1400" dirty="0">
                <a:effectLst/>
                <a:latin typeface="Arial Rounded MT Bold" panose="020F0704030504030204" pitchFamily="34" charset="0"/>
                <a:ea typeface="Times New Roman" panose="02020603050405020304" pitchFamily="18" charset="0"/>
                <a:cs typeface="Calibri" panose="020F0502020204030204" pitchFamily="34" charset="0"/>
              </a:rPr>
              <a:t>Your web address (URL) should be easy to remember.  </a:t>
            </a:r>
            <a:endParaRPr lang="es-ES" sz="1400" dirty="0">
              <a:latin typeface="Arial Rounded MT Bold" panose="020F0704030504030204" pitchFamily="34" charset="0"/>
              <a:ea typeface="Times New Roman" panose="02020603050405020304" pitchFamily="18" charset="0"/>
              <a:cs typeface="Times New Roman" panose="02020603050405020304" pitchFamily="18" charset="0"/>
            </a:endParaRPr>
          </a:p>
        </p:txBody>
      </p:sp>
      <p:sp>
        <p:nvSpPr>
          <p:cNvPr id="7" name="Google Shape;101;p12"/>
          <p:cNvSpPr txBox="1">
            <a:spLocks/>
          </p:cNvSpPr>
          <p:nvPr/>
        </p:nvSpPr>
        <p:spPr>
          <a:xfrm>
            <a:off x="27122" y="82502"/>
            <a:ext cx="7369175" cy="55001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1pPr>
            <a:lvl2pPr marR="0" lvl="1"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2pPr>
            <a:lvl3pPr marR="0" lvl="2"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3pPr>
            <a:lvl4pPr marR="0" lvl="3"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4pPr>
            <a:lvl5pPr marR="0" lvl="4"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5pPr>
            <a:lvl6pPr marR="0" lvl="5"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6pPr>
            <a:lvl7pPr marR="0" lvl="6"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7pPr>
            <a:lvl8pPr marR="0" lvl="7"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8pPr>
            <a:lvl9pPr marR="0" lvl="8"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9pPr>
          </a:lstStyle>
          <a:p>
            <a:r>
              <a:rPr lang="en-GB" dirty="0">
                <a:latin typeface="Raleway" pitchFamily="2" charset="0"/>
              </a:rPr>
              <a:t>1.3 </a:t>
            </a:r>
            <a:r>
              <a:rPr lang="it-IT" b="1" dirty="0" err="1">
                <a:effectLst/>
                <a:latin typeface="Raleway" pitchFamily="2" charset="0"/>
                <a:ea typeface="Times New Roman" panose="02020603050405020304" pitchFamily="18" charset="0"/>
                <a:cs typeface="Calibri" panose="020F0502020204030204" pitchFamily="34" charset="0"/>
              </a:rPr>
              <a:t>Practical</a:t>
            </a:r>
            <a:r>
              <a:rPr lang="it-IT" b="1" dirty="0">
                <a:effectLst/>
                <a:latin typeface="Raleway" pitchFamily="2" charset="0"/>
                <a:ea typeface="Times New Roman" panose="02020603050405020304" pitchFamily="18" charset="0"/>
                <a:cs typeface="Calibri" panose="020F0502020204030204" pitchFamily="34" charset="0"/>
              </a:rPr>
              <a:t> </a:t>
            </a:r>
            <a:r>
              <a:rPr lang="it-IT" b="1" dirty="0" err="1">
                <a:effectLst/>
                <a:latin typeface="Raleway" pitchFamily="2" charset="0"/>
                <a:ea typeface="Times New Roman" panose="02020603050405020304" pitchFamily="18" charset="0"/>
                <a:cs typeface="Calibri" panose="020F0502020204030204" pitchFamily="34" charset="0"/>
              </a:rPr>
              <a:t>Tips</a:t>
            </a:r>
            <a:endParaRPr lang="es-ES" dirty="0">
              <a:effectLst/>
              <a:latin typeface="Raleway" pitchFamily="2" charset="0"/>
              <a:ea typeface="Calibri" panose="020F0502020204030204" pitchFamily="34" charset="0"/>
              <a:cs typeface="Times New Roman" panose="02020603050405020304" pitchFamily="18" charset="0"/>
            </a:endParaRPr>
          </a:p>
          <a:p>
            <a:endParaRPr lang="en-GB" dirty="0"/>
          </a:p>
        </p:txBody>
      </p:sp>
      <p:pic>
        <p:nvPicPr>
          <p:cNvPr id="6" name="Imagen 5">
            <a:extLst>
              <a:ext uri="{FF2B5EF4-FFF2-40B4-BE49-F238E27FC236}">
                <a16:creationId xmlns:a16="http://schemas.microsoft.com/office/drawing/2014/main" id="{10956BA7-636C-4953-8958-522BE2813D76}"/>
              </a:ext>
            </a:extLst>
          </p:cNvPr>
          <p:cNvPicPr>
            <a:picLocks noChangeAspect="1"/>
          </p:cNvPicPr>
          <p:nvPr/>
        </p:nvPicPr>
        <p:blipFill>
          <a:blip r:embed="rId4"/>
          <a:stretch>
            <a:fillRect/>
          </a:stretch>
        </p:blipFill>
        <p:spPr>
          <a:xfrm>
            <a:off x="36105" y="1649066"/>
            <a:ext cx="377496" cy="377496"/>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5" name="Google Shape;175;p19"/>
          <p:cNvSpPr txBox="1">
            <a:spLocks noGrp="1"/>
          </p:cNvSpPr>
          <p:nvPr>
            <p:ph type="body" idx="4294967295"/>
          </p:nvPr>
        </p:nvSpPr>
        <p:spPr>
          <a:xfrm>
            <a:off x="413601" y="1177150"/>
            <a:ext cx="6269789" cy="2952750"/>
          </a:xfrm>
          <a:prstGeom prst="rect">
            <a:avLst/>
          </a:prstGeom>
        </p:spPr>
        <p:txBody>
          <a:bodyPr spcFirstLastPara="1" wrap="square" lIns="91425" tIns="91425" rIns="91425" bIns="91425" anchor="t" anchorCtr="0">
            <a:noAutofit/>
          </a:bodyPr>
          <a:lstStyle/>
          <a:p>
            <a:pPr marL="285750" indent="-285750" algn="just" fontAlgn="base">
              <a:lnSpc>
                <a:spcPct val="115000"/>
              </a:lnSpc>
              <a:buFont typeface="Arial" panose="020B0604020202020204" pitchFamily="34" charset="0"/>
              <a:buChar char="•"/>
            </a:pPr>
            <a:r>
              <a:rPr lang="sk-SK" sz="1400" dirty="0">
                <a:effectLst/>
                <a:latin typeface="Arial Rounded MT Bold" panose="020F0704030504030204" pitchFamily="34" charset="0"/>
                <a:ea typeface="Times New Roman" panose="02020603050405020304" pitchFamily="18" charset="0"/>
                <a:cs typeface="Calibri" panose="020F0502020204030204" pitchFamily="34" charset="0"/>
              </a:rPr>
              <a:t>Include a link where customers can sign in for regular updates (ask their permission first!)</a:t>
            </a:r>
            <a:endParaRPr lang="es-ES" sz="1400" dirty="0">
              <a:latin typeface="Arial Rounded MT Bold" panose="020F0704030504030204" pitchFamily="34" charset="0"/>
              <a:ea typeface="Times New Roman" panose="02020603050405020304" pitchFamily="18" charset="0"/>
              <a:cs typeface="Times New Roman" panose="02020603050405020304" pitchFamily="18" charset="0"/>
            </a:endParaRPr>
          </a:p>
          <a:p>
            <a:pPr marL="285750" indent="-285750" algn="just" fontAlgn="base">
              <a:lnSpc>
                <a:spcPct val="115000"/>
              </a:lnSpc>
              <a:buFont typeface="Arial" panose="020B0604020202020204" pitchFamily="34" charset="0"/>
              <a:buChar char="•"/>
            </a:pPr>
            <a:r>
              <a:rPr lang="sk-SK" sz="1400" dirty="0">
                <a:effectLst/>
                <a:latin typeface="Arial Rounded MT Bold" panose="020F0704030504030204" pitchFamily="34" charset="0"/>
                <a:ea typeface="Times New Roman" panose="02020603050405020304" pitchFamily="18" charset="0"/>
                <a:cs typeface="Calibri" panose="020F0502020204030204" pitchFamily="34" charset="0"/>
              </a:rPr>
              <a:t>Avoid pop-ups. Pop-up windows are distracting. Shoppers tend to regard them as a nuisance and usually dismiss them immediately.</a:t>
            </a:r>
            <a:endParaRPr lang="es-ES" sz="1400" dirty="0">
              <a:effectLst/>
              <a:latin typeface="Arial Rounded MT Bold" panose="020F0704030504030204" pitchFamily="34" charset="0"/>
              <a:ea typeface="Times New Roman" panose="02020603050405020304" pitchFamily="18" charset="0"/>
              <a:cs typeface="Calibri" panose="020F0502020204030204" pitchFamily="34" charset="0"/>
            </a:endParaRPr>
          </a:p>
          <a:p>
            <a:pPr marL="285750" indent="-285750" algn="just" fontAlgn="base">
              <a:lnSpc>
                <a:spcPct val="115000"/>
              </a:lnSpc>
              <a:buFont typeface="Arial" panose="020B0604020202020204" pitchFamily="34" charset="0"/>
              <a:buChar char="•"/>
            </a:pPr>
            <a:r>
              <a:rPr lang="sk-SK" sz="1400" dirty="0">
                <a:effectLst/>
                <a:latin typeface="Arial Rounded MT Bold" panose="020F0704030504030204" pitchFamily="34" charset="0"/>
                <a:ea typeface="Times New Roman" panose="02020603050405020304" pitchFamily="18" charset="0"/>
                <a:cs typeface="Calibri" panose="020F0502020204030204" pitchFamily="34" charset="0"/>
              </a:rPr>
              <a:t>Once consumers find the products or services they are seeking, make sure they get all the information that’s made available by manufacturers. Include multiple high-definition images to provide shoppers with as close to a real-world experience as possible. The use of white background typically works well because it helps products stand out.</a:t>
            </a:r>
            <a:endParaRPr lang="es-ES" sz="14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285750" indent="-285750" algn="just" fontAlgn="base">
              <a:lnSpc>
                <a:spcPct val="115000"/>
              </a:lnSpc>
              <a:buFont typeface="Arial" panose="020B0604020202020204" pitchFamily="34" charset="0"/>
              <a:buChar char="•"/>
            </a:pPr>
            <a:endParaRPr lang="es-ES" sz="14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7" name="Google Shape;101;p12"/>
          <p:cNvSpPr txBox="1">
            <a:spLocks/>
          </p:cNvSpPr>
          <p:nvPr/>
        </p:nvSpPr>
        <p:spPr>
          <a:xfrm>
            <a:off x="27122" y="82502"/>
            <a:ext cx="7369175" cy="55001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1pPr>
            <a:lvl2pPr marR="0" lvl="1"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2pPr>
            <a:lvl3pPr marR="0" lvl="2"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3pPr>
            <a:lvl4pPr marR="0" lvl="3"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4pPr>
            <a:lvl5pPr marR="0" lvl="4"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5pPr>
            <a:lvl6pPr marR="0" lvl="5"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6pPr>
            <a:lvl7pPr marR="0" lvl="6"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7pPr>
            <a:lvl8pPr marR="0" lvl="7"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8pPr>
            <a:lvl9pPr marR="0" lvl="8"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9pPr>
          </a:lstStyle>
          <a:p>
            <a:r>
              <a:rPr lang="en-GB" dirty="0">
                <a:latin typeface="Raleway" pitchFamily="2" charset="0"/>
              </a:rPr>
              <a:t>1.3 </a:t>
            </a:r>
            <a:r>
              <a:rPr lang="it-IT" b="1" dirty="0" err="1">
                <a:effectLst/>
                <a:latin typeface="Raleway" pitchFamily="2" charset="0"/>
                <a:ea typeface="Times New Roman" panose="02020603050405020304" pitchFamily="18" charset="0"/>
                <a:cs typeface="Calibri" panose="020F0502020204030204" pitchFamily="34" charset="0"/>
              </a:rPr>
              <a:t>Practical</a:t>
            </a:r>
            <a:r>
              <a:rPr lang="it-IT" b="1" dirty="0">
                <a:effectLst/>
                <a:latin typeface="Raleway" pitchFamily="2" charset="0"/>
                <a:ea typeface="Times New Roman" panose="02020603050405020304" pitchFamily="18" charset="0"/>
                <a:cs typeface="Calibri" panose="020F0502020204030204" pitchFamily="34" charset="0"/>
              </a:rPr>
              <a:t> </a:t>
            </a:r>
            <a:r>
              <a:rPr lang="it-IT" b="1" dirty="0" err="1">
                <a:effectLst/>
                <a:latin typeface="Raleway" pitchFamily="2" charset="0"/>
                <a:ea typeface="Times New Roman" panose="02020603050405020304" pitchFamily="18" charset="0"/>
                <a:cs typeface="Calibri" panose="020F0502020204030204" pitchFamily="34" charset="0"/>
              </a:rPr>
              <a:t>Tips</a:t>
            </a:r>
            <a:endParaRPr lang="es-ES" dirty="0">
              <a:effectLst/>
              <a:latin typeface="Raleway" pitchFamily="2" charset="0"/>
              <a:ea typeface="Calibri" panose="020F0502020204030204" pitchFamily="34" charset="0"/>
              <a:cs typeface="Times New Roman" panose="02020603050405020304" pitchFamily="18" charset="0"/>
            </a:endParaRPr>
          </a:p>
          <a:p>
            <a:endParaRPr lang="en-GB" dirty="0"/>
          </a:p>
        </p:txBody>
      </p:sp>
      <p:pic>
        <p:nvPicPr>
          <p:cNvPr id="6" name="Imagen 5">
            <a:extLst>
              <a:ext uri="{FF2B5EF4-FFF2-40B4-BE49-F238E27FC236}">
                <a16:creationId xmlns:a16="http://schemas.microsoft.com/office/drawing/2014/main" id="{10956BA7-636C-4953-8958-522BE2813D76}"/>
              </a:ext>
            </a:extLst>
          </p:cNvPr>
          <p:cNvPicPr>
            <a:picLocks noChangeAspect="1"/>
          </p:cNvPicPr>
          <p:nvPr/>
        </p:nvPicPr>
        <p:blipFill>
          <a:blip r:embed="rId3"/>
          <a:stretch>
            <a:fillRect/>
          </a:stretch>
        </p:blipFill>
        <p:spPr>
          <a:xfrm>
            <a:off x="36105" y="1649066"/>
            <a:ext cx="377496" cy="377496"/>
          </a:xfrm>
          <a:prstGeom prst="rect">
            <a:avLst/>
          </a:prstGeom>
        </p:spPr>
      </p:pic>
      <p:pic>
        <p:nvPicPr>
          <p:cNvPr id="4" name="Imagen 3">
            <a:extLst>
              <a:ext uri="{FF2B5EF4-FFF2-40B4-BE49-F238E27FC236}">
                <a16:creationId xmlns:a16="http://schemas.microsoft.com/office/drawing/2014/main" id="{33344D09-0A11-4342-8BDD-933BC51D46CA}"/>
              </a:ext>
            </a:extLst>
          </p:cNvPr>
          <p:cNvPicPr>
            <a:picLocks noChangeAspect="1"/>
          </p:cNvPicPr>
          <p:nvPr/>
        </p:nvPicPr>
        <p:blipFill>
          <a:blip r:embed="rId4"/>
          <a:stretch>
            <a:fillRect/>
          </a:stretch>
        </p:blipFill>
        <p:spPr>
          <a:xfrm>
            <a:off x="6891363" y="1442225"/>
            <a:ext cx="1983987" cy="1983987"/>
          </a:xfrm>
          <a:prstGeom prst="rect">
            <a:avLst/>
          </a:prstGeom>
        </p:spPr>
      </p:pic>
    </p:spTree>
    <p:extLst>
      <p:ext uri="{BB962C8B-B14F-4D97-AF65-F5344CB8AC3E}">
        <p14:creationId xmlns:p14="http://schemas.microsoft.com/office/powerpoint/2010/main" val="42152620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pic>
        <p:nvPicPr>
          <p:cNvPr id="3" name="Imagen 2">
            <a:extLst>
              <a:ext uri="{FF2B5EF4-FFF2-40B4-BE49-F238E27FC236}">
                <a16:creationId xmlns:a16="http://schemas.microsoft.com/office/drawing/2014/main" id="{368C8CDE-95CB-4AF4-B059-83ED227EB1FD}"/>
              </a:ext>
            </a:extLst>
          </p:cNvPr>
          <p:cNvPicPr>
            <a:picLocks noChangeAspect="1"/>
          </p:cNvPicPr>
          <p:nvPr/>
        </p:nvPicPr>
        <p:blipFill>
          <a:blip r:embed="rId3"/>
          <a:stretch>
            <a:fillRect/>
          </a:stretch>
        </p:blipFill>
        <p:spPr>
          <a:xfrm>
            <a:off x="6183816" y="1169715"/>
            <a:ext cx="2952750" cy="2952750"/>
          </a:xfrm>
          <a:prstGeom prst="rect">
            <a:avLst/>
          </a:prstGeom>
        </p:spPr>
      </p:pic>
      <p:sp>
        <p:nvSpPr>
          <p:cNvPr id="175" name="Google Shape;175;p19"/>
          <p:cNvSpPr txBox="1">
            <a:spLocks noGrp="1"/>
          </p:cNvSpPr>
          <p:nvPr>
            <p:ph type="body" idx="4294967295"/>
          </p:nvPr>
        </p:nvSpPr>
        <p:spPr>
          <a:xfrm>
            <a:off x="383954" y="1169715"/>
            <a:ext cx="5829509" cy="1936733"/>
          </a:xfrm>
          <a:prstGeom prst="rect">
            <a:avLst/>
          </a:prstGeom>
        </p:spPr>
        <p:txBody>
          <a:bodyPr spcFirstLastPara="1" wrap="square" lIns="91425" tIns="91425" rIns="91425" bIns="91425" anchor="t" anchorCtr="0">
            <a:noAutofit/>
          </a:bodyPr>
          <a:lstStyle/>
          <a:p>
            <a:pPr marL="342900" lvl="0" indent="-342900" algn="just" fontAlgn="base">
              <a:lnSpc>
                <a:spcPct val="115000"/>
              </a:lnSpc>
              <a:spcAft>
                <a:spcPts val="1500"/>
              </a:spcAft>
              <a:buSzPts val="1000"/>
              <a:buFont typeface="Symbol" panose="05050102010706020507" pitchFamily="18" charset="2"/>
              <a:buChar char=""/>
              <a:tabLst>
                <a:tab pos="457200" algn="l"/>
              </a:tabLst>
            </a:pPr>
            <a:r>
              <a:rPr lang="sk-SK" sz="1400" dirty="0">
                <a:effectLst/>
                <a:latin typeface="Arial Rounded MT Bold" panose="020F0704030504030204" pitchFamily="34" charset="0"/>
                <a:ea typeface="Calibri" panose="020F0502020204030204" pitchFamily="34" charset="0"/>
                <a:cs typeface="Calibri" panose="020F0502020204030204" pitchFamily="34" charset="0"/>
              </a:rPr>
              <a:t>A</a:t>
            </a:r>
            <a:r>
              <a:rPr lang="sk-SK" sz="1400" b="1" dirty="0">
                <a:effectLst/>
                <a:latin typeface="Arial Rounded MT Bold" panose="020F0704030504030204" pitchFamily="34" charset="0"/>
                <a:ea typeface="Calibri" panose="020F0502020204030204" pitchFamily="34" charset="0"/>
                <a:cs typeface="Calibri" panose="020F0502020204030204" pitchFamily="34" charset="0"/>
              </a:rPr>
              <a:t> hit counter </a:t>
            </a:r>
            <a:r>
              <a:rPr lang="sk-SK" sz="1400" dirty="0">
                <a:effectLst/>
                <a:latin typeface="Arial Rounded MT Bold" panose="020F0704030504030204" pitchFamily="34" charset="0"/>
                <a:ea typeface="Calibri" panose="020F0502020204030204" pitchFamily="34" charset="0"/>
                <a:cs typeface="Calibri" panose="020F0502020204030204" pitchFamily="34" charset="0"/>
              </a:rPr>
              <a:t>is recommended. This tells you how many people have visited your webpage, website, or blog site. While not perfect, it is a useful tool in analysing how popular your site is.</a:t>
            </a:r>
            <a:endParaRPr lang="es-ES" sz="14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342900" lvl="0" indent="-342900" algn="just" fontAlgn="base">
              <a:lnSpc>
                <a:spcPct val="115000"/>
              </a:lnSpc>
              <a:spcAft>
                <a:spcPts val="1500"/>
              </a:spcAft>
              <a:buSzPts val="1000"/>
              <a:buFont typeface="Symbol" panose="05050102010706020507" pitchFamily="18" charset="2"/>
              <a:buChar char=""/>
              <a:tabLst>
                <a:tab pos="457200" algn="l"/>
              </a:tabLst>
            </a:pPr>
            <a:r>
              <a:rPr lang="sk-SK" sz="1400" dirty="0">
                <a:effectLst/>
                <a:latin typeface="Arial Rounded MT Bold" panose="020F0704030504030204" pitchFamily="34" charset="0"/>
                <a:ea typeface="Times New Roman" panose="02020603050405020304" pitchFamily="18" charset="0"/>
                <a:cs typeface="Calibri" panose="020F0502020204030204" pitchFamily="34" charset="0"/>
              </a:rPr>
              <a:t>Try to keep the use of different colours, font faces, and sizes to a minimum. To bring clarity to the content, use contrasting colours for the text and the background.</a:t>
            </a:r>
            <a:endParaRPr lang="es-ES" sz="14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7" name="Google Shape;101;p12"/>
          <p:cNvSpPr txBox="1">
            <a:spLocks/>
          </p:cNvSpPr>
          <p:nvPr/>
        </p:nvSpPr>
        <p:spPr>
          <a:xfrm>
            <a:off x="27122" y="82502"/>
            <a:ext cx="7369175" cy="55001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1pPr>
            <a:lvl2pPr marR="0" lvl="1"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2pPr>
            <a:lvl3pPr marR="0" lvl="2"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3pPr>
            <a:lvl4pPr marR="0" lvl="3"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4pPr>
            <a:lvl5pPr marR="0" lvl="4"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5pPr>
            <a:lvl6pPr marR="0" lvl="5"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6pPr>
            <a:lvl7pPr marR="0" lvl="6"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7pPr>
            <a:lvl8pPr marR="0" lvl="7"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8pPr>
            <a:lvl9pPr marR="0" lvl="8"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9pPr>
          </a:lstStyle>
          <a:p>
            <a:r>
              <a:rPr lang="en-GB" dirty="0">
                <a:latin typeface="Raleway" pitchFamily="2" charset="0"/>
              </a:rPr>
              <a:t>1.3 </a:t>
            </a:r>
            <a:r>
              <a:rPr lang="it-IT" b="1" dirty="0" err="1">
                <a:effectLst/>
                <a:latin typeface="Raleway" pitchFamily="2" charset="0"/>
                <a:ea typeface="Times New Roman" panose="02020603050405020304" pitchFamily="18" charset="0"/>
                <a:cs typeface="Calibri" panose="020F0502020204030204" pitchFamily="34" charset="0"/>
              </a:rPr>
              <a:t>Practical</a:t>
            </a:r>
            <a:r>
              <a:rPr lang="it-IT" b="1" dirty="0">
                <a:effectLst/>
                <a:latin typeface="Raleway" pitchFamily="2" charset="0"/>
                <a:ea typeface="Times New Roman" panose="02020603050405020304" pitchFamily="18" charset="0"/>
                <a:cs typeface="Calibri" panose="020F0502020204030204" pitchFamily="34" charset="0"/>
              </a:rPr>
              <a:t> </a:t>
            </a:r>
            <a:r>
              <a:rPr lang="it-IT" b="1" dirty="0" err="1">
                <a:effectLst/>
                <a:latin typeface="Raleway" pitchFamily="2" charset="0"/>
                <a:ea typeface="Times New Roman" panose="02020603050405020304" pitchFamily="18" charset="0"/>
                <a:cs typeface="Calibri" panose="020F0502020204030204" pitchFamily="34" charset="0"/>
              </a:rPr>
              <a:t>Tips</a:t>
            </a:r>
            <a:endParaRPr lang="es-ES" dirty="0">
              <a:effectLst/>
              <a:latin typeface="Raleway" pitchFamily="2" charset="0"/>
              <a:ea typeface="Calibri" panose="020F0502020204030204" pitchFamily="34" charset="0"/>
              <a:cs typeface="Times New Roman" panose="02020603050405020304" pitchFamily="18" charset="0"/>
            </a:endParaRPr>
          </a:p>
          <a:p>
            <a:endParaRPr lang="en-GB" dirty="0"/>
          </a:p>
        </p:txBody>
      </p:sp>
      <p:pic>
        <p:nvPicPr>
          <p:cNvPr id="4" name="Imagen 3">
            <a:extLst>
              <a:ext uri="{FF2B5EF4-FFF2-40B4-BE49-F238E27FC236}">
                <a16:creationId xmlns:a16="http://schemas.microsoft.com/office/drawing/2014/main" id="{C9B20790-FD80-46B8-AD7C-CD62E9C707AA}"/>
              </a:ext>
            </a:extLst>
          </p:cNvPr>
          <p:cNvPicPr>
            <a:picLocks noChangeAspect="1"/>
          </p:cNvPicPr>
          <p:nvPr/>
        </p:nvPicPr>
        <p:blipFill>
          <a:blip r:embed="rId4"/>
          <a:stretch>
            <a:fillRect/>
          </a:stretch>
        </p:blipFill>
        <p:spPr>
          <a:xfrm>
            <a:off x="36105" y="1649066"/>
            <a:ext cx="377496" cy="377496"/>
          </a:xfrm>
          <a:prstGeom prst="rect">
            <a:avLst/>
          </a:prstGeom>
        </p:spPr>
      </p:pic>
    </p:spTree>
    <p:extLst>
      <p:ext uri="{BB962C8B-B14F-4D97-AF65-F5344CB8AC3E}">
        <p14:creationId xmlns:p14="http://schemas.microsoft.com/office/powerpoint/2010/main" val="2944374988"/>
      </p:ext>
    </p:extLst>
  </p:cSld>
  <p:clrMapOvr>
    <a:masterClrMapping/>
  </p:clrMapOvr>
</p:sld>
</file>

<file path=ppt/theme/theme1.xml><?xml version="1.0" encoding="utf-8"?>
<a:theme xmlns:a="http://schemas.openxmlformats.org/drawingml/2006/main" name="Escalus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244</TotalTime>
  <Words>787</Words>
  <Application>Microsoft Office PowerPoint</Application>
  <PresentationFormat>Presentación en pantalla (16:9)</PresentationFormat>
  <Paragraphs>37</Paragraphs>
  <Slides>11</Slides>
  <Notes>10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11</vt:i4>
      </vt:variant>
    </vt:vector>
  </HeadingPairs>
  <TitlesOfParts>
    <vt:vector size="18" baseType="lpstr">
      <vt:lpstr>Arial</vt:lpstr>
      <vt:lpstr>Raleway</vt:lpstr>
      <vt:lpstr>Karla</vt:lpstr>
      <vt:lpstr>Arial Rounded MT Bold</vt:lpstr>
      <vt:lpstr>Calibri</vt:lpstr>
      <vt:lpstr>Symbol</vt:lpstr>
      <vt:lpstr>Escalus template</vt:lpstr>
      <vt:lpstr>Presentación de PowerPoint</vt:lpstr>
      <vt:lpstr>1.1 Definition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proje</dc:creator>
  <cp:lastModifiedBy>Monia Coppola</cp:lastModifiedBy>
  <cp:revision>29</cp:revision>
  <dcterms:modified xsi:type="dcterms:W3CDTF">2022-01-18T16:18:11Z</dcterms:modified>
</cp:coreProperties>
</file>