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16"/>
  </p:notesMasterIdLst>
  <p:handoutMasterIdLst>
    <p:handoutMasterId r:id="rId17"/>
  </p:handoutMasterIdLst>
  <p:sldIdLst>
    <p:sldId id="288" r:id="rId2"/>
    <p:sldId id="261" r:id="rId3"/>
    <p:sldId id="323" r:id="rId4"/>
    <p:sldId id="314" r:id="rId5"/>
    <p:sldId id="297" r:id="rId6"/>
    <p:sldId id="326" r:id="rId7"/>
    <p:sldId id="327" r:id="rId8"/>
    <p:sldId id="324" r:id="rId9"/>
    <p:sldId id="307" r:id="rId10"/>
    <p:sldId id="320" r:id="rId11"/>
    <p:sldId id="315" r:id="rId12"/>
    <p:sldId id="321" r:id="rId13"/>
    <p:sldId id="322" r:id="rId14"/>
    <p:sldId id="279" r:id="rId15"/>
  </p:sldIdLst>
  <p:sldSz cx="9144000" cy="5143500" type="screen16x9"/>
  <p:notesSz cx="6794500" cy="9931400"/>
  <p:embeddedFontLst>
    <p:embeddedFont>
      <p:font typeface="Karla" panose="020B0604020202020204" charset="0"/>
      <p:regular r:id="rId18"/>
      <p:bold r:id="rId19"/>
      <p:italic r:id="rId20"/>
      <p:boldItalic r:id="rId21"/>
    </p:embeddedFont>
    <p:embeddedFont>
      <p:font typeface="Arial Rounded MT Bold" panose="020F0704030504030204" pitchFamily="34" charset="0"/>
      <p:regular r:id="rId22"/>
    </p:embeddedFont>
    <p:embeddedFont>
      <p:font typeface="Raleway" panose="020B0604020202020204"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BBAD"/>
    <a:srgbClr val="8BD64E"/>
    <a:srgbClr val="004C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B18B33F-8431-45A4-8E11-FB08BE098512}">
  <a:tblStyle styleId="{5B18B33F-8431-45A4-8E11-FB08BE098512}"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snapToGrid="0">
      <p:cViewPr varScale="1">
        <p:scale>
          <a:sx n="87" d="100"/>
          <a:sy n="87" d="100"/>
        </p:scale>
        <p:origin x="680" y="4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3.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en-GB" dirty="0"/>
          </a:p>
        </p:txBody>
      </p:sp>
      <p:sp>
        <p:nvSpPr>
          <p:cNvPr id="3" name="Marcador de fecha 2"/>
          <p:cNvSpPr>
            <a:spLocks noGrp="1"/>
          </p:cNvSpPr>
          <p:nvPr>
            <p:ph type="dt" sz="quarter" idx="1"/>
          </p:nvPr>
        </p:nvSpPr>
        <p:spPr>
          <a:xfrm>
            <a:off x="3848645" y="0"/>
            <a:ext cx="2944283" cy="498295"/>
          </a:xfrm>
          <a:prstGeom prst="rect">
            <a:avLst/>
          </a:prstGeom>
        </p:spPr>
        <p:txBody>
          <a:bodyPr vert="horz" lIns="91440" tIns="45720" rIns="91440" bIns="45720" rtlCol="0"/>
          <a:lstStyle>
            <a:lvl1pPr algn="r">
              <a:defRPr sz="1200"/>
            </a:lvl1pPr>
          </a:lstStyle>
          <a:p>
            <a:fld id="{4BAD4314-80B4-4400-ADD0-CDEADA68BC05}" type="datetimeFigureOut">
              <a:rPr lang="en-GB" smtClean="0"/>
              <a:t>05/01/2022</a:t>
            </a:fld>
            <a:endParaRPr lang="en-GB" dirty="0"/>
          </a:p>
        </p:txBody>
      </p:sp>
      <p:sp>
        <p:nvSpPr>
          <p:cNvPr id="4" name="Marcador de pie de página 3"/>
          <p:cNvSpPr>
            <a:spLocks noGrp="1"/>
          </p:cNvSpPr>
          <p:nvPr>
            <p:ph type="ftr" sz="quarter" idx="2"/>
          </p:nvPr>
        </p:nvSpPr>
        <p:spPr>
          <a:xfrm>
            <a:off x="-1" y="9433107"/>
            <a:ext cx="6792928" cy="498294"/>
          </a:xfrm>
          <a:prstGeom prst="rect">
            <a:avLst/>
          </a:prstGeom>
        </p:spPr>
        <p:txBody>
          <a:bodyPr vert="horz" lIns="91440" tIns="45720" rIns="91440" bIns="45720" rtlCol="0" anchor="b"/>
          <a:lstStyle>
            <a:lvl1pPr algn="l">
              <a:defRPr sz="1200"/>
            </a:lvl1pPr>
          </a:lstStyle>
          <a:p>
            <a:endParaRPr lang="en-GB" dirty="0"/>
          </a:p>
        </p:txBody>
      </p:sp>
    </p:spTree>
    <p:extLst>
      <p:ext uri="{BB962C8B-B14F-4D97-AF65-F5344CB8AC3E}">
        <p14:creationId xmlns:p14="http://schemas.microsoft.com/office/powerpoint/2010/main" val="2277148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88900" y="744538"/>
            <a:ext cx="6618288" cy="37242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9450" y="4717415"/>
            <a:ext cx="5435600" cy="446913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notes"/>
          <p:cNvSpPr>
            <a:spLocks noGrp="1" noRot="1" noChangeAspect="1"/>
          </p:cNvSpPr>
          <p:nvPr>
            <p:ph type="sldImg" idx="2"/>
          </p:nvPr>
        </p:nvSpPr>
        <p:spPr>
          <a:xfrm>
            <a:off x="87313" y="744538"/>
            <a:ext cx="6619875" cy="37242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p:notes"/>
          <p:cNvSpPr txBox="1">
            <a:spLocks noGrp="1"/>
          </p:cNvSpPr>
          <p:nvPr>
            <p:ph type="body" idx="1"/>
          </p:nvPr>
        </p:nvSpPr>
        <p:spPr>
          <a:xfrm>
            <a:off x="679450" y="4717415"/>
            <a:ext cx="5435600" cy="44691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35ed75ccf_022:notes"/>
          <p:cNvSpPr>
            <a:spLocks noGrp="1" noRot="1" noChangeAspect="1"/>
          </p:cNvSpPr>
          <p:nvPr>
            <p:ph type="sldImg" idx="2"/>
          </p:nvPr>
        </p:nvSpPr>
        <p:spPr>
          <a:xfrm>
            <a:off x="87313" y="744538"/>
            <a:ext cx="6619875" cy="37242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35ed75ccf_022:notes"/>
          <p:cNvSpPr txBox="1">
            <a:spLocks noGrp="1"/>
          </p:cNvSpPr>
          <p:nvPr>
            <p:ph type="body" idx="1"/>
          </p:nvPr>
        </p:nvSpPr>
        <p:spPr>
          <a:xfrm>
            <a:off x="679450" y="4717415"/>
            <a:ext cx="5435600" cy="44691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5"/>
        <p:cNvGrpSpPr/>
        <p:nvPr/>
      </p:nvGrpSpPr>
      <p:grpSpPr>
        <a:xfrm>
          <a:off x="0" y="0"/>
          <a:ext cx="0" cy="0"/>
          <a:chOff x="0" y="0"/>
          <a:chExt cx="0" cy="0"/>
        </a:xfrm>
      </p:grpSpPr>
      <p:grpSp>
        <p:nvGrpSpPr>
          <p:cNvPr id="66" name="Google Shape;66;p8"/>
          <p:cNvGrpSpPr/>
          <p:nvPr/>
        </p:nvGrpSpPr>
        <p:grpSpPr>
          <a:xfrm>
            <a:off x="-6025" y="0"/>
            <a:ext cx="9168125" cy="5163100"/>
            <a:chOff x="-6025" y="0"/>
            <a:chExt cx="9168125" cy="5163100"/>
          </a:xfrm>
        </p:grpSpPr>
        <p:sp>
          <p:nvSpPr>
            <p:cNvPr id="67" name="Google Shape;67;p8"/>
            <p:cNvSpPr/>
            <p:nvPr/>
          </p:nvSpPr>
          <p:spPr>
            <a:xfrm>
              <a:off x="0" y="0"/>
              <a:ext cx="8552900" cy="1333000"/>
            </a:xfrm>
            <a:custGeom>
              <a:avLst/>
              <a:gdLst/>
              <a:ahLst/>
              <a:cxnLst/>
              <a:rect l="l" t="t" r="r" b="b"/>
              <a:pathLst>
                <a:path w="342116" h="53320" extrusionOk="0">
                  <a:moveTo>
                    <a:pt x="0" y="0"/>
                  </a:moveTo>
                  <a:lnTo>
                    <a:pt x="0" y="53320"/>
                  </a:lnTo>
                  <a:lnTo>
                    <a:pt x="342116" y="0"/>
                  </a:lnTo>
                  <a:close/>
                </a:path>
              </a:pathLst>
            </a:custGeom>
            <a:solidFill>
              <a:srgbClr val="004C52"/>
            </a:solidFill>
            <a:ln>
              <a:noFill/>
            </a:ln>
          </p:spPr>
        </p:sp>
        <p:sp>
          <p:nvSpPr>
            <p:cNvPr id="68" name="Google Shape;68;p8"/>
            <p:cNvSpPr/>
            <p:nvPr/>
          </p:nvSpPr>
          <p:spPr>
            <a:xfrm>
              <a:off x="2563450" y="0"/>
              <a:ext cx="6580550" cy="1272675"/>
            </a:xfrm>
            <a:custGeom>
              <a:avLst/>
              <a:gdLst/>
              <a:ahLst/>
              <a:cxnLst/>
              <a:rect l="l" t="t" r="r" b="b"/>
              <a:pathLst>
                <a:path w="263222" h="50907" extrusionOk="0">
                  <a:moveTo>
                    <a:pt x="0" y="0"/>
                  </a:moveTo>
                  <a:lnTo>
                    <a:pt x="217381" y="50907"/>
                  </a:lnTo>
                  <a:lnTo>
                    <a:pt x="263222" y="10133"/>
                  </a:lnTo>
                  <a:lnTo>
                    <a:pt x="263222" y="0"/>
                  </a:lnTo>
                  <a:close/>
                </a:path>
              </a:pathLst>
            </a:custGeom>
            <a:solidFill>
              <a:srgbClr val="00AE9D">
                <a:alpha val="83460"/>
              </a:srgbClr>
            </a:solidFill>
            <a:ln>
              <a:noFill/>
            </a:ln>
          </p:spPr>
        </p:sp>
        <p:sp>
          <p:nvSpPr>
            <p:cNvPr id="69" name="Google Shape;69;p8"/>
            <p:cNvSpPr/>
            <p:nvPr/>
          </p:nvSpPr>
          <p:spPr>
            <a:xfrm>
              <a:off x="-6025" y="2"/>
              <a:ext cx="7298300" cy="1471709"/>
            </a:xfrm>
            <a:custGeom>
              <a:avLst/>
              <a:gdLst/>
              <a:ahLst/>
              <a:cxnLst/>
              <a:rect l="l" t="t" r="r" b="b"/>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70" name="Google Shape;70;p8"/>
            <p:cNvSpPr/>
            <p:nvPr/>
          </p:nvSpPr>
          <p:spPr>
            <a:xfrm>
              <a:off x="3596100" y="4667000"/>
              <a:ext cx="5090700" cy="476500"/>
            </a:xfrm>
            <a:custGeom>
              <a:avLst/>
              <a:gdLst/>
              <a:ahLst/>
              <a:cxnLst/>
              <a:rect l="l" t="t" r="r" b="b"/>
              <a:pathLst>
                <a:path w="203628" h="19060" extrusionOk="0">
                  <a:moveTo>
                    <a:pt x="0" y="19060"/>
                  </a:moveTo>
                  <a:lnTo>
                    <a:pt x="203628" y="19060"/>
                  </a:lnTo>
                  <a:lnTo>
                    <a:pt x="157305" y="0"/>
                  </a:lnTo>
                  <a:close/>
                </a:path>
              </a:pathLst>
            </a:custGeom>
            <a:solidFill>
              <a:srgbClr val="004C52"/>
            </a:solidFill>
            <a:ln>
              <a:noFill/>
            </a:ln>
          </p:spPr>
        </p:sp>
        <p:sp>
          <p:nvSpPr>
            <p:cNvPr id="71" name="Google Shape;71;p8"/>
            <p:cNvSpPr/>
            <p:nvPr/>
          </p:nvSpPr>
          <p:spPr>
            <a:xfrm>
              <a:off x="5525000" y="4692625"/>
              <a:ext cx="3637100" cy="470475"/>
            </a:xfrm>
            <a:custGeom>
              <a:avLst/>
              <a:gdLst/>
              <a:ahLst/>
              <a:cxnLst/>
              <a:rect l="l" t="t" r="r" b="b"/>
              <a:pathLst>
                <a:path w="145484" h="18819" extrusionOk="0">
                  <a:moveTo>
                    <a:pt x="145484" y="0"/>
                  </a:moveTo>
                  <a:lnTo>
                    <a:pt x="145484" y="18819"/>
                  </a:lnTo>
                  <a:lnTo>
                    <a:pt x="0" y="18819"/>
                  </a:lnTo>
                  <a:close/>
                </a:path>
              </a:pathLst>
            </a:custGeom>
            <a:solidFill>
              <a:srgbClr val="00AE9D">
                <a:alpha val="83460"/>
              </a:srgbClr>
            </a:solidFill>
            <a:ln>
              <a:noFill/>
            </a:ln>
          </p:spPr>
        </p:sp>
        <p:sp>
          <p:nvSpPr>
            <p:cNvPr id="72" name="Google Shape;72;p8"/>
            <p:cNvSpPr/>
            <p:nvPr/>
          </p:nvSpPr>
          <p:spPr>
            <a:xfrm>
              <a:off x="7521475" y="4023125"/>
              <a:ext cx="1634600" cy="1139975"/>
            </a:xfrm>
            <a:custGeom>
              <a:avLst/>
              <a:gdLst/>
              <a:ahLst/>
              <a:cxnLst/>
              <a:rect l="l" t="t" r="r" b="b"/>
              <a:pathLst>
                <a:path w="65384" h="45599" extrusionOk="0">
                  <a:moveTo>
                    <a:pt x="65384" y="27022"/>
                  </a:moveTo>
                  <a:lnTo>
                    <a:pt x="65384" y="0"/>
                  </a:lnTo>
                  <a:lnTo>
                    <a:pt x="0" y="45599"/>
                  </a:lnTo>
                  <a:close/>
                </a:path>
              </a:pathLst>
            </a:custGeom>
            <a:solidFill>
              <a:srgbClr val="ABE33F">
                <a:alpha val="81150"/>
              </a:srgbClr>
            </a:solidFill>
            <a:ln>
              <a:noFill/>
            </a:ln>
          </p:spPr>
        </p:sp>
      </p:grpSp>
      <p:sp>
        <p:nvSpPr>
          <p:cNvPr id="73" name="Google Shape;73;p8"/>
          <p:cNvSpPr txBox="1">
            <a:spLocks noGrp="1"/>
          </p:cNvSpPr>
          <p:nvPr>
            <p:ph type="title"/>
          </p:nvPr>
        </p:nvSpPr>
        <p:spPr>
          <a:xfrm>
            <a:off x="886650" y="398400"/>
            <a:ext cx="7370700" cy="8574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pic>
        <p:nvPicPr>
          <p:cNvPr id="11" name="Imagen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11371" y="49517"/>
            <a:ext cx="1480714" cy="73699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4"/>
        <p:cNvGrpSpPr/>
        <p:nvPr/>
      </p:nvGrpSpPr>
      <p:grpSpPr>
        <a:xfrm>
          <a:off x="0" y="0"/>
          <a:ext cx="0" cy="0"/>
          <a:chOff x="0" y="0"/>
          <a:chExt cx="0" cy="0"/>
        </a:xfrm>
      </p:grpSpPr>
      <p:sp>
        <p:nvSpPr>
          <p:cNvPr id="85" name="Google Shape;85;p10"/>
          <p:cNvSpPr/>
          <p:nvPr/>
        </p:nvSpPr>
        <p:spPr>
          <a:xfrm>
            <a:off x="-2355" y="0"/>
            <a:ext cx="5209571" cy="983354"/>
          </a:xfrm>
          <a:custGeom>
            <a:avLst/>
            <a:gdLst/>
            <a:ahLst/>
            <a:cxnLst/>
            <a:rect l="l" t="t" r="r" b="b"/>
            <a:pathLst>
              <a:path w="342116" h="53320" extrusionOk="0">
                <a:moveTo>
                  <a:pt x="0" y="0"/>
                </a:moveTo>
                <a:lnTo>
                  <a:pt x="0" y="53320"/>
                </a:lnTo>
                <a:lnTo>
                  <a:pt x="342116" y="0"/>
                </a:lnTo>
                <a:close/>
              </a:path>
            </a:pathLst>
          </a:custGeom>
          <a:solidFill>
            <a:srgbClr val="004C52"/>
          </a:solidFill>
          <a:ln>
            <a:noFill/>
          </a:ln>
        </p:spPr>
      </p:sp>
      <p:sp>
        <p:nvSpPr>
          <p:cNvPr id="86" name="Google Shape;86;p10"/>
          <p:cNvSpPr/>
          <p:nvPr/>
        </p:nvSpPr>
        <p:spPr>
          <a:xfrm>
            <a:off x="-6025" y="2"/>
            <a:ext cx="4445394" cy="1085644"/>
          </a:xfrm>
          <a:custGeom>
            <a:avLst/>
            <a:gdLst/>
            <a:ahLst/>
            <a:cxnLst/>
            <a:rect l="l" t="t" r="r" b="b"/>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87" name="Google Shape;87;p10"/>
          <p:cNvSpPr/>
          <p:nvPr/>
        </p:nvSpPr>
        <p:spPr>
          <a:xfrm>
            <a:off x="6375475" y="4745747"/>
            <a:ext cx="2548913" cy="400879"/>
          </a:xfrm>
          <a:custGeom>
            <a:avLst/>
            <a:gdLst/>
            <a:ahLst/>
            <a:cxnLst/>
            <a:rect l="l" t="t" r="r" b="b"/>
            <a:pathLst>
              <a:path w="203628" h="19060" extrusionOk="0">
                <a:moveTo>
                  <a:pt x="0" y="19060"/>
                </a:moveTo>
                <a:lnTo>
                  <a:pt x="203628" y="19060"/>
                </a:lnTo>
                <a:lnTo>
                  <a:pt x="157305" y="0"/>
                </a:lnTo>
                <a:close/>
              </a:path>
            </a:pathLst>
          </a:custGeom>
          <a:solidFill>
            <a:srgbClr val="004C52"/>
          </a:solidFill>
          <a:ln>
            <a:noFill/>
          </a:ln>
        </p:spPr>
      </p:sp>
      <p:sp>
        <p:nvSpPr>
          <p:cNvPr id="88" name="Google Shape;88;p10"/>
          <p:cNvSpPr/>
          <p:nvPr/>
        </p:nvSpPr>
        <p:spPr>
          <a:xfrm>
            <a:off x="7341180" y="4767304"/>
            <a:ext cx="1821096" cy="395811"/>
          </a:xfrm>
          <a:custGeom>
            <a:avLst/>
            <a:gdLst/>
            <a:ahLst/>
            <a:cxnLst/>
            <a:rect l="l" t="t" r="r" b="b"/>
            <a:pathLst>
              <a:path w="145484" h="18819" extrusionOk="0">
                <a:moveTo>
                  <a:pt x="145484" y="0"/>
                </a:moveTo>
                <a:lnTo>
                  <a:pt x="145484" y="18819"/>
                </a:lnTo>
                <a:lnTo>
                  <a:pt x="0" y="18819"/>
                </a:lnTo>
                <a:close/>
              </a:path>
            </a:pathLst>
          </a:custGeom>
          <a:solidFill>
            <a:srgbClr val="00AE9D">
              <a:alpha val="83460"/>
            </a:srgbClr>
          </a:solidFill>
          <a:ln>
            <a:noFill/>
          </a:ln>
        </p:spPr>
      </p:sp>
      <p:sp>
        <p:nvSpPr>
          <p:cNvPr id="89" name="Google Shape;89;p10"/>
          <p:cNvSpPr/>
          <p:nvPr/>
        </p:nvSpPr>
        <p:spPr>
          <a:xfrm>
            <a:off x="8340717" y="4204075"/>
            <a:ext cx="818444" cy="959061"/>
          </a:xfrm>
          <a:custGeom>
            <a:avLst/>
            <a:gdLst/>
            <a:ahLst/>
            <a:cxnLst/>
            <a:rect l="l" t="t" r="r" b="b"/>
            <a:pathLst>
              <a:path w="65384" h="45599" extrusionOk="0">
                <a:moveTo>
                  <a:pt x="65384" y="27022"/>
                </a:moveTo>
                <a:lnTo>
                  <a:pt x="65384" y="0"/>
                </a:lnTo>
                <a:lnTo>
                  <a:pt x="0" y="45599"/>
                </a:lnTo>
                <a:close/>
              </a:path>
            </a:pathLst>
          </a:custGeom>
          <a:solidFill>
            <a:srgbClr val="ABE33F">
              <a:alpha val="81150"/>
            </a:srgbClr>
          </a:solidFill>
          <a:ln>
            <a:noFill/>
          </a:ln>
        </p:spPr>
      </p:sp>
      <p:sp>
        <p:nvSpPr>
          <p:cNvPr id="90" name="Google Shape;90;p10"/>
          <p:cNvSpPr/>
          <p:nvPr/>
        </p:nvSpPr>
        <p:spPr>
          <a:xfrm>
            <a:off x="1559025" y="-6025"/>
            <a:ext cx="4116775" cy="944875"/>
          </a:xfrm>
          <a:custGeom>
            <a:avLst/>
            <a:gdLst/>
            <a:ahLst/>
            <a:cxnLst/>
            <a:rect l="l" t="t" r="r" b="b"/>
            <a:pathLst>
              <a:path w="164671" h="37795" extrusionOk="0">
                <a:moveTo>
                  <a:pt x="0" y="241"/>
                </a:moveTo>
                <a:lnTo>
                  <a:pt x="132407" y="37795"/>
                </a:lnTo>
                <a:lnTo>
                  <a:pt x="164671" y="0"/>
                </a:lnTo>
                <a:lnTo>
                  <a:pt x="160329" y="241"/>
                </a:lnTo>
                <a:close/>
              </a:path>
            </a:pathLst>
          </a:custGeom>
          <a:solidFill>
            <a:srgbClr val="00AE9D">
              <a:alpha val="83460"/>
            </a:srgbClr>
          </a:solidFill>
          <a:ln>
            <a:noFill/>
          </a:ln>
        </p:spPr>
      </p:sp>
      <p:pic>
        <p:nvPicPr>
          <p:cNvPr id="10" name="Imagen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11371" y="49517"/>
            <a:ext cx="1480714" cy="736996"/>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reserve="1">
  <p:cSld name="1_Blank">
    <p:bg>
      <p:bgPr>
        <a:gradFill>
          <a:gsLst>
            <a:gs pos="64000">
              <a:srgbClr val="FFD966">
                <a:lumMod val="98000"/>
                <a:alpha val="30000"/>
              </a:srgbClr>
            </a:gs>
            <a:gs pos="100000">
              <a:srgbClr val="FF9900"/>
            </a:gs>
          </a:gsLst>
          <a:path path="circle">
            <a:fillToRect l="50000" t="50000" r="50000" b="50000"/>
          </a:path>
        </a:gradFill>
        <a:effectLst/>
      </p:bgPr>
    </p:bg>
    <p:spTree>
      <p:nvGrpSpPr>
        <p:cNvPr id="1" name="Shape 84"/>
        <p:cNvGrpSpPr/>
        <p:nvPr/>
      </p:nvGrpSpPr>
      <p:grpSpPr>
        <a:xfrm>
          <a:off x="0" y="0"/>
          <a:ext cx="0" cy="0"/>
          <a:chOff x="0" y="0"/>
          <a:chExt cx="0" cy="0"/>
        </a:xfrm>
      </p:grpSpPr>
      <p:sp>
        <p:nvSpPr>
          <p:cNvPr id="85" name="Google Shape;85;p10"/>
          <p:cNvSpPr/>
          <p:nvPr/>
        </p:nvSpPr>
        <p:spPr>
          <a:xfrm>
            <a:off x="-2355" y="0"/>
            <a:ext cx="5209571" cy="983354"/>
          </a:xfrm>
          <a:custGeom>
            <a:avLst/>
            <a:gdLst/>
            <a:ahLst/>
            <a:cxnLst/>
            <a:rect l="l" t="t" r="r" b="b"/>
            <a:pathLst>
              <a:path w="342116" h="53320" extrusionOk="0">
                <a:moveTo>
                  <a:pt x="0" y="0"/>
                </a:moveTo>
                <a:lnTo>
                  <a:pt x="0" y="53320"/>
                </a:lnTo>
                <a:lnTo>
                  <a:pt x="342116" y="0"/>
                </a:lnTo>
                <a:close/>
              </a:path>
            </a:pathLst>
          </a:custGeom>
          <a:solidFill>
            <a:srgbClr val="004C52"/>
          </a:solidFill>
          <a:ln>
            <a:noFill/>
          </a:ln>
        </p:spPr>
      </p:sp>
      <p:sp>
        <p:nvSpPr>
          <p:cNvPr id="86" name="Google Shape;86;p10"/>
          <p:cNvSpPr/>
          <p:nvPr/>
        </p:nvSpPr>
        <p:spPr>
          <a:xfrm>
            <a:off x="-6025" y="2"/>
            <a:ext cx="4445394" cy="1085644"/>
          </a:xfrm>
          <a:custGeom>
            <a:avLst/>
            <a:gdLst/>
            <a:ahLst/>
            <a:cxnLst/>
            <a:rect l="l" t="t" r="r" b="b"/>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87" name="Google Shape;87;p10"/>
          <p:cNvSpPr/>
          <p:nvPr/>
        </p:nvSpPr>
        <p:spPr>
          <a:xfrm>
            <a:off x="6375475" y="4745747"/>
            <a:ext cx="2548913" cy="400879"/>
          </a:xfrm>
          <a:custGeom>
            <a:avLst/>
            <a:gdLst/>
            <a:ahLst/>
            <a:cxnLst/>
            <a:rect l="l" t="t" r="r" b="b"/>
            <a:pathLst>
              <a:path w="203628" h="19060" extrusionOk="0">
                <a:moveTo>
                  <a:pt x="0" y="19060"/>
                </a:moveTo>
                <a:lnTo>
                  <a:pt x="203628" y="19060"/>
                </a:lnTo>
                <a:lnTo>
                  <a:pt x="157305" y="0"/>
                </a:lnTo>
                <a:close/>
              </a:path>
            </a:pathLst>
          </a:custGeom>
          <a:solidFill>
            <a:srgbClr val="004C52"/>
          </a:solidFill>
          <a:ln>
            <a:noFill/>
          </a:ln>
        </p:spPr>
      </p:sp>
      <p:sp>
        <p:nvSpPr>
          <p:cNvPr id="88" name="Google Shape;88;p10"/>
          <p:cNvSpPr/>
          <p:nvPr/>
        </p:nvSpPr>
        <p:spPr>
          <a:xfrm>
            <a:off x="7341180" y="4767304"/>
            <a:ext cx="1821096" cy="395811"/>
          </a:xfrm>
          <a:custGeom>
            <a:avLst/>
            <a:gdLst/>
            <a:ahLst/>
            <a:cxnLst/>
            <a:rect l="l" t="t" r="r" b="b"/>
            <a:pathLst>
              <a:path w="145484" h="18819" extrusionOk="0">
                <a:moveTo>
                  <a:pt x="145484" y="0"/>
                </a:moveTo>
                <a:lnTo>
                  <a:pt x="145484" y="18819"/>
                </a:lnTo>
                <a:lnTo>
                  <a:pt x="0" y="18819"/>
                </a:lnTo>
                <a:close/>
              </a:path>
            </a:pathLst>
          </a:custGeom>
          <a:solidFill>
            <a:srgbClr val="00AE9D">
              <a:alpha val="83460"/>
            </a:srgbClr>
          </a:solidFill>
          <a:ln>
            <a:noFill/>
          </a:ln>
        </p:spPr>
      </p:sp>
      <p:sp>
        <p:nvSpPr>
          <p:cNvPr id="89" name="Google Shape;89;p10"/>
          <p:cNvSpPr/>
          <p:nvPr/>
        </p:nvSpPr>
        <p:spPr>
          <a:xfrm>
            <a:off x="8340717" y="4204075"/>
            <a:ext cx="818444" cy="959061"/>
          </a:xfrm>
          <a:custGeom>
            <a:avLst/>
            <a:gdLst/>
            <a:ahLst/>
            <a:cxnLst/>
            <a:rect l="l" t="t" r="r" b="b"/>
            <a:pathLst>
              <a:path w="65384" h="45599" extrusionOk="0">
                <a:moveTo>
                  <a:pt x="65384" y="27022"/>
                </a:moveTo>
                <a:lnTo>
                  <a:pt x="65384" y="0"/>
                </a:lnTo>
                <a:lnTo>
                  <a:pt x="0" y="45599"/>
                </a:lnTo>
                <a:close/>
              </a:path>
            </a:pathLst>
          </a:custGeom>
          <a:solidFill>
            <a:srgbClr val="ABE33F">
              <a:alpha val="81150"/>
            </a:srgbClr>
          </a:solidFill>
          <a:ln>
            <a:noFill/>
          </a:ln>
        </p:spPr>
      </p:sp>
      <p:sp>
        <p:nvSpPr>
          <p:cNvPr id="90" name="Google Shape;90;p10"/>
          <p:cNvSpPr/>
          <p:nvPr/>
        </p:nvSpPr>
        <p:spPr>
          <a:xfrm>
            <a:off x="1559025" y="-6025"/>
            <a:ext cx="4116775" cy="944875"/>
          </a:xfrm>
          <a:custGeom>
            <a:avLst/>
            <a:gdLst/>
            <a:ahLst/>
            <a:cxnLst/>
            <a:rect l="l" t="t" r="r" b="b"/>
            <a:pathLst>
              <a:path w="164671" h="37795" extrusionOk="0">
                <a:moveTo>
                  <a:pt x="0" y="241"/>
                </a:moveTo>
                <a:lnTo>
                  <a:pt x="132407" y="37795"/>
                </a:lnTo>
                <a:lnTo>
                  <a:pt x="164671" y="0"/>
                </a:lnTo>
                <a:lnTo>
                  <a:pt x="160329" y="241"/>
                </a:lnTo>
                <a:close/>
              </a:path>
            </a:pathLst>
          </a:custGeom>
          <a:solidFill>
            <a:srgbClr val="00AE9D">
              <a:alpha val="83460"/>
            </a:srgbClr>
          </a:solidFill>
          <a:ln>
            <a:noFill/>
          </a:ln>
        </p:spPr>
      </p:sp>
    </p:spTree>
    <p:extLst>
      <p:ext uri="{BB962C8B-B14F-4D97-AF65-F5344CB8AC3E}">
        <p14:creationId xmlns:p14="http://schemas.microsoft.com/office/powerpoint/2010/main" val="1388269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reserve="1">
  <p:cSld name="1_Blank">
    <p:spTree>
      <p:nvGrpSpPr>
        <p:cNvPr id="1" name="Shape 84"/>
        <p:cNvGrpSpPr/>
        <p:nvPr/>
      </p:nvGrpSpPr>
      <p:grpSpPr>
        <a:xfrm>
          <a:off x="0" y="0"/>
          <a:ext cx="0" cy="0"/>
          <a:chOff x="0" y="0"/>
          <a:chExt cx="0" cy="0"/>
        </a:xfrm>
      </p:grpSpPr>
      <p:sp>
        <p:nvSpPr>
          <p:cNvPr id="85" name="Google Shape;85;p10"/>
          <p:cNvSpPr/>
          <p:nvPr/>
        </p:nvSpPr>
        <p:spPr>
          <a:xfrm>
            <a:off x="-2355" y="0"/>
            <a:ext cx="5209571" cy="983354"/>
          </a:xfrm>
          <a:custGeom>
            <a:avLst/>
            <a:gdLst/>
            <a:ahLst/>
            <a:cxnLst/>
            <a:rect l="l" t="t" r="r" b="b"/>
            <a:pathLst>
              <a:path w="342116" h="53320" extrusionOk="0">
                <a:moveTo>
                  <a:pt x="0" y="0"/>
                </a:moveTo>
                <a:lnTo>
                  <a:pt x="0" y="53320"/>
                </a:lnTo>
                <a:lnTo>
                  <a:pt x="342116" y="0"/>
                </a:lnTo>
                <a:close/>
              </a:path>
            </a:pathLst>
          </a:custGeom>
          <a:solidFill>
            <a:srgbClr val="004C52"/>
          </a:solidFill>
          <a:ln>
            <a:noFill/>
          </a:ln>
        </p:spPr>
      </p:sp>
      <p:sp>
        <p:nvSpPr>
          <p:cNvPr id="86" name="Google Shape;86;p10"/>
          <p:cNvSpPr/>
          <p:nvPr/>
        </p:nvSpPr>
        <p:spPr>
          <a:xfrm>
            <a:off x="-6025" y="2"/>
            <a:ext cx="4445394" cy="1085644"/>
          </a:xfrm>
          <a:custGeom>
            <a:avLst/>
            <a:gdLst/>
            <a:ahLst/>
            <a:cxnLst/>
            <a:rect l="l" t="t" r="r" b="b"/>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87" name="Google Shape;87;p10"/>
          <p:cNvSpPr/>
          <p:nvPr/>
        </p:nvSpPr>
        <p:spPr>
          <a:xfrm>
            <a:off x="6375475" y="4745747"/>
            <a:ext cx="2548913" cy="400879"/>
          </a:xfrm>
          <a:custGeom>
            <a:avLst/>
            <a:gdLst/>
            <a:ahLst/>
            <a:cxnLst/>
            <a:rect l="l" t="t" r="r" b="b"/>
            <a:pathLst>
              <a:path w="203628" h="19060" extrusionOk="0">
                <a:moveTo>
                  <a:pt x="0" y="19060"/>
                </a:moveTo>
                <a:lnTo>
                  <a:pt x="203628" y="19060"/>
                </a:lnTo>
                <a:lnTo>
                  <a:pt x="157305" y="0"/>
                </a:lnTo>
                <a:close/>
              </a:path>
            </a:pathLst>
          </a:custGeom>
          <a:solidFill>
            <a:srgbClr val="004C52"/>
          </a:solidFill>
          <a:ln>
            <a:noFill/>
          </a:ln>
        </p:spPr>
      </p:sp>
      <p:sp>
        <p:nvSpPr>
          <p:cNvPr id="88" name="Google Shape;88;p10"/>
          <p:cNvSpPr/>
          <p:nvPr/>
        </p:nvSpPr>
        <p:spPr>
          <a:xfrm>
            <a:off x="7341180" y="4767304"/>
            <a:ext cx="1821096" cy="395811"/>
          </a:xfrm>
          <a:custGeom>
            <a:avLst/>
            <a:gdLst/>
            <a:ahLst/>
            <a:cxnLst/>
            <a:rect l="l" t="t" r="r" b="b"/>
            <a:pathLst>
              <a:path w="145484" h="18819" extrusionOk="0">
                <a:moveTo>
                  <a:pt x="145484" y="0"/>
                </a:moveTo>
                <a:lnTo>
                  <a:pt x="145484" y="18819"/>
                </a:lnTo>
                <a:lnTo>
                  <a:pt x="0" y="18819"/>
                </a:lnTo>
                <a:close/>
              </a:path>
            </a:pathLst>
          </a:custGeom>
          <a:solidFill>
            <a:srgbClr val="00AE9D">
              <a:alpha val="83460"/>
            </a:srgbClr>
          </a:solidFill>
          <a:ln>
            <a:noFill/>
          </a:ln>
        </p:spPr>
      </p:sp>
      <p:sp>
        <p:nvSpPr>
          <p:cNvPr id="89" name="Google Shape;89;p10"/>
          <p:cNvSpPr/>
          <p:nvPr/>
        </p:nvSpPr>
        <p:spPr>
          <a:xfrm>
            <a:off x="8340717" y="4204075"/>
            <a:ext cx="818444" cy="959061"/>
          </a:xfrm>
          <a:custGeom>
            <a:avLst/>
            <a:gdLst/>
            <a:ahLst/>
            <a:cxnLst/>
            <a:rect l="l" t="t" r="r" b="b"/>
            <a:pathLst>
              <a:path w="65384" h="45599" extrusionOk="0">
                <a:moveTo>
                  <a:pt x="65384" y="27022"/>
                </a:moveTo>
                <a:lnTo>
                  <a:pt x="65384" y="0"/>
                </a:lnTo>
                <a:lnTo>
                  <a:pt x="0" y="45599"/>
                </a:lnTo>
                <a:close/>
              </a:path>
            </a:pathLst>
          </a:custGeom>
          <a:solidFill>
            <a:srgbClr val="ABE33F">
              <a:alpha val="81150"/>
            </a:srgbClr>
          </a:solidFill>
          <a:ln>
            <a:noFill/>
          </a:ln>
        </p:spPr>
      </p:sp>
      <p:sp>
        <p:nvSpPr>
          <p:cNvPr id="90" name="Google Shape;90;p10"/>
          <p:cNvSpPr/>
          <p:nvPr/>
        </p:nvSpPr>
        <p:spPr>
          <a:xfrm>
            <a:off x="1559025" y="-6025"/>
            <a:ext cx="4116775" cy="944875"/>
          </a:xfrm>
          <a:custGeom>
            <a:avLst/>
            <a:gdLst/>
            <a:ahLst/>
            <a:cxnLst/>
            <a:rect l="l" t="t" r="r" b="b"/>
            <a:pathLst>
              <a:path w="164671" h="37795" extrusionOk="0">
                <a:moveTo>
                  <a:pt x="0" y="241"/>
                </a:moveTo>
                <a:lnTo>
                  <a:pt x="132407" y="37795"/>
                </a:lnTo>
                <a:lnTo>
                  <a:pt x="164671" y="0"/>
                </a:lnTo>
                <a:lnTo>
                  <a:pt x="160329" y="241"/>
                </a:lnTo>
                <a:close/>
              </a:path>
            </a:pathLst>
          </a:custGeom>
          <a:solidFill>
            <a:srgbClr val="00AE9D">
              <a:alpha val="83460"/>
            </a:srgbClr>
          </a:solidFill>
          <a:ln>
            <a:noFill/>
          </a:ln>
        </p:spPr>
      </p:sp>
      <p:sp>
        <p:nvSpPr>
          <p:cNvPr id="9" name="Google Shape;146;p17"/>
          <p:cNvSpPr/>
          <p:nvPr userDrawn="1"/>
        </p:nvSpPr>
        <p:spPr>
          <a:xfrm>
            <a:off x="5130800" y="-17350"/>
            <a:ext cx="4033775" cy="3653179"/>
          </a:xfrm>
          <a:custGeom>
            <a:avLst/>
            <a:gdLst/>
            <a:ahLst/>
            <a:cxnLst/>
            <a:rect l="l" t="t" r="r" b="b"/>
            <a:pathLst>
              <a:path w="171613" h="151586" extrusionOk="0">
                <a:moveTo>
                  <a:pt x="0" y="694"/>
                </a:moveTo>
                <a:lnTo>
                  <a:pt x="171613" y="0"/>
                </a:lnTo>
                <a:lnTo>
                  <a:pt x="170790" y="151586"/>
                </a:lnTo>
                <a:lnTo>
                  <a:pt x="46492" y="123154"/>
                </a:lnTo>
                <a:close/>
              </a:path>
            </a:pathLst>
          </a:custGeom>
          <a:solidFill>
            <a:srgbClr val="FFC000">
              <a:alpha val="81000"/>
            </a:srgbClr>
          </a:solidFill>
          <a:ln>
            <a:noFill/>
          </a:ln>
        </p:spPr>
      </p:sp>
    </p:spTree>
    <p:extLst>
      <p:ext uri="{BB962C8B-B14F-4D97-AF65-F5344CB8AC3E}">
        <p14:creationId xmlns:p14="http://schemas.microsoft.com/office/powerpoint/2010/main" val="3359318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GB"/>
          </a:p>
        </p:txBody>
      </p:sp>
    </p:spTree>
    <p:extLst>
      <p:ext uri="{BB962C8B-B14F-4D97-AF65-F5344CB8AC3E}">
        <p14:creationId xmlns:p14="http://schemas.microsoft.com/office/powerpoint/2010/main" val="1412384121"/>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body" idx="1"/>
          </p:nvPr>
        </p:nvSpPr>
        <p:spPr>
          <a:xfrm>
            <a:off x="886650" y="1598408"/>
            <a:ext cx="7370700" cy="3034912"/>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rgbClr val="ABE33F"/>
              </a:buClr>
              <a:buSzPts val="2400"/>
              <a:buFont typeface="Karla"/>
              <a:buChar char="◆"/>
              <a:defRPr sz="2400">
                <a:solidFill>
                  <a:srgbClr val="004C52"/>
                </a:solidFill>
                <a:latin typeface="Karla"/>
                <a:ea typeface="Karla"/>
                <a:cs typeface="Karla"/>
                <a:sym typeface="Karla"/>
              </a:defRPr>
            </a:lvl1pPr>
            <a:lvl2pPr marL="914400" lvl="1" indent="-381000">
              <a:spcBef>
                <a:spcPts val="0"/>
              </a:spcBef>
              <a:spcAft>
                <a:spcPts val="0"/>
              </a:spcAft>
              <a:buClr>
                <a:srgbClr val="ABE33F"/>
              </a:buClr>
              <a:buSzPts val="2400"/>
              <a:buFont typeface="Karla"/>
              <a:buChar char="◆"/>
              <a:defRPr sz="2400">
                <a:solidFill>
                  <a:srgbClr val="004C52"/>
                </a:solidFill>
                <a:latin typeface="Karla"/>
                <a:ea typeface="Karla"/>
                <a:cs typeface="Karla"/>
                <a:sym typeface="Karla"/>
              </a:defRPr>
            </a:lvl2pPr>
            <a:lvl3pPr marL="1371600" lvl="2" indent="-381000">
              <a:spcBef>
                <a:spcPts val="0"/>
              </a:spcBef>
              <a:spcAft>
                <a:spcPts val="0"/>
              </a:spcAft>
              <a:buClr>
                <a:srgbClr val="ABE33F"/>
              </a:buClr>
              <a:buSzPts val="2400"/>
              <a:buFont typeface="Karla"/>
              <a:buChar char="◇"/>
              <a:defRPr sz="2400">
                <a:solidFill>
                  <a:srgbClr val="004C52"/>
                </a:solidFill>
                <a:latin typeface="Karla"/>
                <a:ea typeface="Karla"/>
                <a:cs typeface="Karla"/>
                <a:sym typeface="Karla"/>
              </a:defRPr>
            </a:lvl3pPr>
            <a:lvl4pPr marL="1828800" lvl="3"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4pPr>
            <a:lvl5pPr marL="2286000" lvl="4"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5pPr>
            <a:lvl6pPr marL="2743200" lvl="5"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6pPr>
            <a:lvl7pPr marL="3200400" lvl="6"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7pPr>
            <a:lvl8pPr marL="3657600" lvl="7"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8pPr>
            <a:lvl9pPr marL="4114800" lvl="8"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9pPr>
          </a:lstStyle>
          <a:p>
            <a:endParaRPr/>
          </a:p>
        </p:txBody>
      </p:sp>
      <p:sp>
        <p:nvSpPr>
          <p:cNvPr id="7" name="Google Shape;7;p1"/>
          <p:cNvSpPr txBox="1">
            <a:spLocks noGrp="1"/>
          </p:cNvSpPr>
          <p:nvPr>
            <p:ph type="title"/>
          </p:nvPr>
        </p:nvSpPr>
        <p:spPr>
          <a:xfrm>
            <a:off x="886650" y="398400"/>
            <a:ext cx="7370700" cy="85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1pPr>
            <a:lvl2pPr lvl="1">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2pPr>
            <a:lvl3pPr lvl="2">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3pPr>
            <a:lvl4pPr lvl="3">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4pPr>
            <a:lvl5pPr lvl="4">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5pPr>
            <a:lvl6pPr lvl="5">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6pPr>
            <a:lvl7pPr lvl="6">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7pPr>
            <a:lvl8pPr lvl="7">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8pPr>
            <a:lvl9pPr lvl="8">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9pPr>
          </a:lstStyle>
          <a:p>
            <a:endParaRPr/>
          </a:p>
        </p:txBody>
      </p:sp>
      <p:pic>
        <p:nvPicPr>
          <p:cNvPr id="9" name="Imagen 8">
            <a:extLst>
              <a:ext uri="{FF2B5EF4-FFF2-40B4-BE49-F238E27FC236}">
                <a16:creationId xmlns:a16="http://schemas.microsoft.com/office/drawing/2014/main" id="{5D7DF115-3B87-4474-A963-4BFD19242744}"/>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3474" y="4633320"/>
            <a:ext cx="1626351" cy="350724"/>
          </a:xfrm>
          <a:prstGeom prst="rect">
            <a:avLst/>
          </a:prstGeom>
        </p:spPr>
      </p:pic>
      <p:sp>
        <p:nvSpPr>
          <p:cNvPr id="10" name="CuadroTexto 9">
            <a:extLst>
              <a:ext uri="{FF2B5EF4-FFF2-40B4-BE49-F238E27FC236}">
                <a16:creationId xmlns:a16="http://schemas.microsoft.com/office/drawing/2014/main" id="{7730F6A1-E44E-494B-B822-335C3007ACD1}"/>
              </a:ext>
            </a:extLst>
          </p:cNvPr>
          <p:cNvSpPr txBox="1"/>
          <p:nvPr userDrawn="1"/>
        </p:nvSpPr>
        <p:spPr>
          <a:xfrm>
            <a:off x="1626351" y="4633320"/>
            <a:ext cx="5298790" cy="461665"/>
          </a:xfrm>
          <a:prstGeom prst="rect">
            <a:avLst/>
          </a:prstGeom>
          <a:noFill/>
        </p:spPr>
        <p:txBody>
          <a:bodyPr wrap="square">
            <a:spAutoFit/>
          </a:bodyPr>
          <a:lstStyle/>
          <a:p>
            <a:r>
              <a:rPr lang="en-US" sz="8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p>
        </p:txBody>
      </p:sp>
    </p:spTree>
  </p:cSld>
  <p:clrMap bg1="lt1" tx1="dk1" bg2="dk2" tx2="lt2" accent1="accent1" accent2="accent2" accent3="accent3" accent4="accent4" accent5="accent5" accent6="accent6" hlink="hlink" folHlink="folHlink"/>
  <p:sldLayoutIdLst>
    <p:sldLayoutId id="2147483654" r:id="rId1"/>
    <p:sldLayoutId id="2147483656" r:id="rId2"/>
    <p:sldLayoutId id="2147483658" r:id="rId3"/>
    <p:sldLayoutId id="2147483661" r:id="rId4"/>
    <p:sldLayoutId id="2147483660" r:id="rId5"/>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youtube.com/watch?v=HH0xdWpckZY"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144;p17"/>
          <p:cNvSpPr txBox="1">
            <a:spLocks/>
          </p:cNvSpPr>
          <p:nvPr/>
        </p:nvSpPr>
        <p:spPr>
          <a:xfrm>
            <a:off x="27122" y="2977286"/>
            <a:ext cx="8472715" cy="1605541"/>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1pPr>
            <a:lvl2pPr marR="0" lvl="1"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2pPr>
            <a:lvl3pPr marR="0" lvl="2"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3pPr>
            <a:lvl4pPr marR="0" lvl="3"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4pPr>
            <a:lvl5pPr marR="0" lvl="4"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5pPr>
            <a:lvl6pPr marR="0" lvl="5"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6pPr>
            <a:lvl7pPr marR="0" lvl="6"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7pPr>
            <a:lvl8pPr marR="0" lvl="7"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8pPr>
            <a:lvl9pPr marR="0" lvl="8"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9pPr>
          </a:lstStyle>
          <a:p>
            <a:pPr algn="ctr"/>
            <a:r>
              <a:rPr lang="es-ES" sz="3200" dirty="0" smtClean="0">
                <a:solidFill>
                  <a:schemeClr val="tx1"/>
                </a:solidFill>
                <a:latin typeface="Raleway" panose="020B0003030101060003" pitchFamily="34" charset="0"/>
              </a:rPr>
              <a:t>Identify and Face Virtual Threats</a:t>
            </a:r>
            <a:endParaRPr lang="es-ES" sz="3200" dirty="0">
              <a:solidFill>
                <a:schemeClr val="tx1"/>
              </a:solidFill>
              <a:latin typeface="Raleway" panose="020B0003030101060003" pitchFamily="34" charset="0"/>
            </a:endParaRPr>
          </a:p>
          <a:p>
            <a:pPr algn="ctr"/>
            <a:endParaRPr lang="es-ES" dirty="0" smtClean="0">
              <a:solidFill>
                <a:schemeClr val="tx1"/>
              </a:solidFill>
              <a:latin typeface="Raleway" panose="020B0003030101060003" pitchFamily="34" charset="0"/>
            </a:endParaRPr>
          </a:p>
          <a:p>
            <a:pPr algn="ctr"/>
            <a:r>
              <a:rPr lang="es-ES" dirty="0" smtClean="0">
                <a:solidFill>
                  <a:schemeClr val="tx1"/>
                </a:solidFill>
                <a:latin typeface="Raleway" panose="020B0003030101060003" pitchFamily="34" charset="0"/>
              </a:rPr>
              <a:t>By Irish Rural Link</a:t>
            </a:r>
            <a:endParaRPr lang="en-GB" dirty="0">
              <a:solidFill>
                <a:schemeClr val="tx1"/>
              </a:solidFill>
              <a:latin typeface="Raleway" panose="020B0003030101060003" pitchFamily="34" charset="0"/>
            </a:endParaRP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0133" y="376565"/>
            <a:ext cx="2685293" cy="1336551"/>
          </a:xfrm>
          <a:prstGeom prst="rect">
            <a:avLst/>
          </a:prstGeom>
        </p:spPr>
      </p:pic>
      <p:pic>
        <p:nvPicPr>
          <p:cNvPr id="2050" name="Picture 2" descr="Internet safety for adults and older adults, CANCELLED - Cedarbrae Blo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8527" y="694653"/>
            <a:ext cx="4213555" cy="22826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0050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978" y="398400"/>
            <a:ext cx="7979372" cy="1284096"/>
          </a:xfrm>
        </p:spPr>
        <p:txBody>
          <a:bodyPr/>
          <a:lstStyle/>
          <a:p>
            <a:pPr>
              <a:defRPr/>
            </a:pPr>
            <a:r>
              <a:rPr lang="en-GB" altLang="es-ES" sz="3600" dirty="0" smtClean="0">
                <a:solidFill>
                  <a:schemeClr val="tx1"/>
                </a:solidFill>
                <a:latin typeface="Arial Rounded MT Bold" panose="020F0704030504030204" pitchFamily="34" charset="0"/>
              </a:rPr>
              <a:t>Antivirus</a:t>
            </a:r>
            <a:r>
              <a:rPr lang="en-GB" altLang="es-ES" sz="3600" dirty="0">
                <a:solidFill>
                  <a:schemeClr val="tx1"/>
                </a:solidFill>
                <a:latin typeface="Arial Rounded MT Bold" panose="020F0704030504030204" pitchFamily="34" charset="0"/>
              </a:rPr>
              <a:t/>
            </a:r>
            <a:br>
              <a:rPr lang="en-GB" altLang="es-ES" sz="3600" dirty="0">
                <a:solidFill>
                  <a:schemeClr val="tx1"/>
                </a:solidFill>
                <a:latin typeface="Arial Rounded MT Bold" panose="020F0704030504030204" pitchFamily="34" charset="0"/>
              </a:rPr>
            </a:br>
            <a:r>
              <a:rPr lang="en-GB" altLang="es-ES" sz="3600" dirty="0">
                <a:solidFill>
                  <a:schemeClr val="tx1"/>
                </a:solidFill>
                <a:latin typeface="Arial Rounded MT Bold" panose="020F0704030504030204" pitchFamily="34" charset="0"/>
              </a:rPr>
              <a:t>Recommendations</a:t>
            </a:r>
            <a:endParaRPr lang="en-IE" sz="3600" dirty="0"/>
          </a:p>
        </p:txBody>
      </p:sp>
      <p:sp>
        <p:nvSpPr>
          <p:cNvPr id="5" name="Rectangle 4"/>
          <p:cNvSpPr/>
          <p:nvPr/>
        </p:nvSpPr>
        <p:spPr>
          <a:xfrm>
            <a:off x="277978" y="1609344"/>
            <a:ext cx="6580021" cy="2246769"/>
          </a:xfrm>
          <a:prstGeom prst="rect">
            <a:avLst/>
          </a:prstGeom>
        </p:spPr>
        <p:txBody>
          <a:bodyPr wrap="square">
            <a:spAutoFit/>
          </a:bodyPr>
          <a:lstStyle/>
          <a:p>
            <a:r>
              <a:rPr lang="en-IE" sz="2000" b="1" dirty="0">
                <a:solidFill>
                  <a:schemeClr val="tx1"/>
                </a:solidFill>
                <a:latin typeface="Google Sans"/>
              </a:rPr>
              <a:t>The 7 Best Antivirus Software of 2021</a:t>
            </a:r>
            <a:endParaRPr lang="en-IE" sz="2000" dirty="0">
              <a:solidFill>
                <a:schemeClr val="tx1"/>
              </a:solidFill>
              <a:latin typeface="Google Sans"/>
            </a:endParaRPr>
          </a:p>
          <a:p>
            <a:r>
              <a:rPr lang="en-IE" sz="2000" dirty="0">
                <a:solidFill>
                  <a:schemeClr val="tx1"/>
                </a:solidFill>
                <a:latin typeface="arial" panose="020B0604020202020204" pitchFamily="34" charset="0"/>
              </a:rPr>
              <a:t>Best Overall: Bitdefender Antivirus Plus.</a:t>
            </a:r>
          </a:p>
          <a:p>
            <a:r>
              <a:rPr lang="en-IE" sz="2000" dirty="0">
                <a:solidFill>
                  <a:schemeClr val="tx1"/>
                </a:solidFill>
                <a:latin typeface="arial" panose="020B0604020202020204" pitchFamily="34" charset="0"/>
              </a:rPr>
              <a:t>Best for Windows: Norton 360 With </a:t>
            </a:r>
            <a:r>
              <a:rPr lang="en-IE" sz="2000" dirty="0" smtClean="0">
                <a:solidFill>
                  <a:schemeClr val="tx1"/>
                </a:solidFill>
                <a:latin typeface="arial" panose="020B0604020202020204" pitchFamily="34" charset="0"/>
              </a:rPr>
              <a:t>Life Lock.</a:t>
            </a:r>
            <a:endParaRPr lang="en-IE" sz="2000" dirty="0">
              <a:solidFill>
                <a:schemeClr val="tx1"/>
              </a:solidFill>
              <a:latin typeface="arial" panose="020B0604020202020204" pitchFamily="34" charset="0"/>
            </a:endParaRPr>
          </a:p>
          <a:p>
            <a:r>
              <a:rPr lang="en-IE" sz="2000" dirty="0">
                <a:solidFill>
                  <a:schemeClr val="tx1"/>
                </a:solidFill>
                <a:latin typeface="arial" panose="020B0604020202020204" pitchFamily="34" charset="0"/>
              </a:rPr>
              <a:t>Best for Mac: </a:t>
            </a:r>
            <a:r>
              <a:rPr lang="en-IE" sz="2000" dirty="0" smtClean="0">
                <a:solidFill>
                  <a:schemeClr val="tx1"/>
                </a:solidFill>
                <a:latin typeface="arial" panose="020B0604020202020204" pitchFamily="34" charset="0"/>
              </a:rPr>
              <a:t>Web root Secure Anywhere </a:t>
            </a:r>
            <a:r>
              <a:rPr lang="en-IE" sz="2000" dirty="0">
                <a:solidFill>
                  <a:schemeClr val="tx1"/>
                </a:solidFill>
                <a:latin typeface="arial" panose="020B0604020202020204" pitchFamily="34" charset="0"/>
              </a:rPr>
              <a:t>for Mac.</a:t>
            </a:r>
          </a:p>
          <a:p>
            <a:r>
              <a:rPr lang="en-IE" sz="2000" dirty="0">
                <a:solidFill>
                  <a:schemeClr val="tx1"/>
                </a:solidFill>
                <a:latin typeface="arial" panose="020B0604020202020204" pitchFamily="34" charset="0"/>
              </a:rPr>
              <a:t>Best for Multiple Devices: McAfee Antivirus Plus.</a:t>
            </a:r>
          </a:p>
          <a:p>
            <a:r>
              <a:rPr lang="en-IE" sz="2000" dirty="0">
                <a:solidFill>
                  <a:schemeClr val="tx1"/>
                </a:solidFill>
                <a:latin typeface="arial" panose="020B0604020202020204" pitchFamily="34" charset="0"/>
              </a:rPr>
              <a:t>Best Premium Option: Trend Micro Antivirus+ Security.</a:t>
            </a:r>
          </a:p>
          <a:p>
            <a:r>
              <a:rPr lang="en-IE" sz="2000" dirty="0">
                <a:solidFill>
                  <a:schemeClr val="tx1"/>
                </a:solidFill>
                <a:latin typeface="arial" panose="020B0604020202020204" pitchFamily="34" charset="0"/>
              </a:rPr>
              <a:t>Best Malware Scanning: Malwarebytes.</a:t>
            </a:r>
          </a:p>
        </p:txBody>
      </p:sp>
    </p:spTree>
    <p:extLst>
      <p:ext uri="{BB962C8B-B14F-4D97-AF65-F5344CB8AC3E}">
        <p14:creationId xmlns:p14="http://schemas.microsoft.com/office/powerpoint/2010/main" val="3884358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565" y="398400"/>
            <a:ext cx="8081785" cy="857400"/>
          </a:xfrm>
        </p:spPr>
        <p:txBody>
          <a:bodyPr/>
          <a:lstStyle/>
          <a:p>
            <a:r>
              <a:rPr lang="en-GB" sz="2800" dirty="0" smtClean="0">
                <a:solidFill>
                  <a:schemeClr val="tx1"/>
                </a:solidFill>
              </a:rPr>
              <a:t>Windows Antivirus Installation</a:t>
            </a:r>
            <a:endParaRPr lang="en-IE" sz="2800" dirty="0">
              <a:solidFill>
                <a:schemeClr val="tx1"/>
              </a:solidFill>
            </a:endParaRPr>
          </a:p>
        </p:txBody>
      </p:sp>
      <p:sp>
        <p:nvSpPr>
          <p:cNvPr id="3" name="Rectangle 2"/>
          <p:cNvSpPr/>
          <p:nvPr/>
        </p:nvSpPr>
        <p:spPr>
          <a:xfrm>
            <a:off x="109728" y="1332619"/>
            <a:ext cx="8924544" cy="2831544"/>
          </a:xfrm>
          <a:prstGeom prst="rect">
            <a:avLst/>
          </a:prstGeom>
        </p:spPr>
        <p:txBody>
          <a:bodyPr wrap="square">
            <a:spAutoFit/>
          </a:bodyPr>
          <a:lstStyle/>
          <a:p>
            <a:r>
              <a:rPr lang="en-GB" sz="1800" b="1" dirty="0">
                <a:solidFill>
                  <a:schemeClr val="tx1"/>
                </a:solidFill>
                <a:latin typeface="arial" panose="020B0604020202020204" pitchFamily="34" charset="0"/>
              </a:rPr>
              <a:t>How to install antivirus on </a:t>
            </a:r>
            <a:r>
              <a:rPr lang="en-GB" sz="1800" b="1" dirty="0" smtClean="0">
                <a:solidFill>
                  <a:schemeClr val="tx1"/>
                </a:solidFill>
                <a:latin typeface="arial" panose="020B0604020202020204" pitchFamily="34" charset="0"/>
              </a:rPr>
              <a:t>computer</a:t>
            </a:r>
            <a:endParaRPr lang="en-GB" sz="1800" b="1" dirty="0">
              <a:solidFill>
                <a:schemeClr val="tx1"/>
              </a:solidFill>
              <a:latin typeface="arial" panose="020B0604020202020204" pitchFamily="34" charset="0"/>
            </a:endParaRPr>
          </a:p>
          <a:p>
            <a:r>
              <a:rPr lang="en-GB" sz="2000" dirty="0" smtClean="0">
                <a:solidFill>
                  <a:srgbClr val="202124"/>
                </a:solidFill>
                <a:latin typeface="arial" panose="020B0604020202020204" pitchFamily="34" charset="0"/>
              </a:rPr>
              <a:t>Open </a:t>
            </a:r>
            <a:r>
              <a:rPr lang="en-GB" sz="2000" dirty="0">
                <a:solidFill>
                  <a:srgbClr val="202124"/>
                </a:solidFill>
                <a:latin typeface="arial" panose="020B0604020202020204" pitchFamily="34" charset="0"/>
              </a:rPr>
              <a:t>the </a:t>
            </a:r>
            <a:r>
              <a:rPr lang="en-GB" sz="2000" b="1" dirty="0">
                <a:solidFill>
                  <a:srgbClr val="202124"/>
                </a:solidFill>
                <a:latin typeface="arial" panose="020B0604020202020204" pitchFamily="34" charset="0"/>
              </a:rPr>
              <a:t>antivirus</a:t>
            </a:r>
            <a:r>
              <a:rPr lang="en-GB" sz="2000" dirty="0">
                <a:solidFill>
                  <a:srgbClr val="202124"/>
                </a:solidFill>
                <a:latin typeface="arial" panose="020B0604020202020204" pitchFamily="34" charset="0"/>
              </a:rPr>
              <a:t> program. </a:t>
            </a:r>
            <a:endParaRPr lang="en-GB" sz="2000" dirty="0" smtClean="0">
              <a:solidFill>
                <a:srgbClr val="202124"/>
              </a:solidFill>
              <a:latin typeface="arial" panose="020B0604020202020204" pitchFamily="34" charset="0"/>
            </a:endParaRPr>
          </a:p>
          <a:p>
            <a:r>
              <a:rPr lang="en-GB" sz="2000" dirty="0" smtClean="0">
                <a:solidFill>
                  <a:srgbClr val="202124"/>
                </a:solidFill>
                <a:latin typeface="arial" panose="020B0604020202020204" pitchFamily="34" charset="0"/>
              </a:rPr>
              <a:t>Look </a:t>
            </a:r>
            <a:r>
              <a:rPr lang="en-GB" sz="2000" dirty="0">
                <a:solidFill>
                  <a:srgbClr val="202124"/>
                </a:solidFill>
                <a:latin typeface="arial" panose="020B0604020202020204" pitchFamily="34" charset="0"/>
              </a:rPr>
              <a:t>for a Settings or Advanced Settings button or link in </a:t>
            </a:r>
            <a:endParaRPr lang="en-GB" sz="2000" dirty="0" smtClean="0">
              <a:solidFill>
                <a:srgbClr val="202124"/>
              </a:solidFill>
              <a:latin typeface="arial" panose="020B0604020202020204" pitchFamily="34" charset="0"/>
            </a:endParaRPr>
          </a:p>
          <a:p>
            <a:r>
              <a:rPr lang="en-GB" sz="2000" dirty="0" smtClean="0">
                <a:solidFill>
                  <a:srgbClr val="202124"/>
                </a:solidFill>
                <a:latin typeface="arial" panose="020B0604020202020204" pitchFamily="34" charset="0"/>
              </a:rPr>
              <a:t>the </a:t>
            </a:r>
            <a:r>
              <a:rPr lang="en-GB" sz="2000" dirty="0">
                <a:solidFill>
                  <a:srgbClr val="202124"/>
                </a:solidFill>
                <a:latin typeface="arial" panose="020B0604020202020204" pitchFamily="34" charset="0"/>
              </a:rPr>
              <a:t>antivirus program window</a:t>
            </a:r>
            <a:r>
              <a:rPr lang="en-GB" sz="2000" dirty="0" smtClean="0">
                <a:solidFill>
                  <a:srgbClr val="202124"/>
                </a:solidFill>
                <a:latin typeface="arial" panose="020B0604020202020204" pitchFamily="34" charset="0"/>
              </a:rPr>
              <a:t>.</a:t>
            </a:r>
          </a:p>
          <a:p>
            <a:r>
              <a:rPr lang="en-GB" sz="2000" dirty="0" smtClean="0">
                <a:solidFill>
                  <a:srgbClr val="202124"/>
                </a:solidFill>
                <a:latin typeface="arial" panose="020B0604020202020204" pitchFamily="34" charset="0"/>
              </a:rPr>
              <a:t>If </a:t>
            </a:r>
            <a:r>
              <a:rPr lang="en-GB" sz="2000" dirty="0">
                <a:solidFill>
                  <a:srgbClr val="202124"/>
                </a:solidFill>
                <a:latin typeface="arial" panose="020B0604020202020204" pitchFamily="34" charset="0"/>
              </a:rPr>
              <a:t>you do not see either option, look for an option like Updates </a:t>
            </a:r>
            <a:endParaRPr lang="en-GB" sz="2000" dirty="0" smtClean="0">
              <a:solidFill>
                <a:srgbClr val="202124"/>
              </a:solidFill>
              <a:latin typeface="arial" panose="020B0604020202020204" pitchFamily="34" charset="0"/>
            </a:endParaRPr>
          </a:p>
          <a:p>
            <a:r>
              <a:rPr lang="en-GB" sz="2000" dirty="0" smtClean="0">
                <a:solidFill>
                  <a:srgbClr val="202124"/>
                </a:solidFill>
                <a:latin typeface="arial" panose="020B0604020202020204" pitchFamily="34" charset="0"/>
              </a:rPr>
              <a:t>or </a:t>
            </a:r>
            <a:r>
              <a:rPr lang="en-GB" sz="2000" dirty="0">
                <a:solidFill>
                  <a:srgbClr val="202124"/>
                </a:solidFill>
                <a:latin typeface="arial" panose="020B0604020202020204" pitchFamily="34" charset="0"/>
              </a:rPr>
              <a:t>something similar</a:t>
            </a:r>
            <a:r>
              <a:rPr lang="en-GB" sz="2000" dirty="0" smtClean="0">
                <a:solidFill>
                  <a:srgbClr val="202124"/>
                </a:solidFill>
                <a:latin typeface="arial" panose="020B0604020202020204" pitchFamily="34" charset="0"/>
              </a:rPr>
              <a:t>.</a:t>
            </a:r>
          </a:p>
          <a:p>
            <a:r>
              <a:rPr lang="en-GB" sz="2000" dirty="0" smtClean="0">
                <a:solidFill>
                  <a:srgbClr val="202124"/>
                </a:solidFill>
                <a:latin typeface="arial" panose="020B0604020202020204" pitchFamily="34" charset="0"/>
              </a:rPr>
              <a:t>In </a:t>
            </a:r>
            <a:r>
              <a:rPr lang="en-GB" sz="2000" dirty="0">
                <a:solidFill>
                  <a:srgbClr val="202124"/>
                </a:solidFill>
                <a:latin typeface="arial" panose="020B0604020202020204" pitchFamily="34" charset="0"/>
              </a:rPr>
              <a:t>the Settings or Updates window, look for </a:t>
            </a:r>
            <a:r>
              <a:rPr lang="en-GB" sz="2000" dirty="0" smtClean="0">
                <a:solidFill>
                  <a:srgbClr val="202124"/>
                </a:solidFill>
                <a:latin typeface="arial" panose="020B0604020202020204" pitchFamily="34" charset="0"/>
              </a:rPr>
              <a:t>an </a:t>
            </a:r>
          </a:p>
          <a:p>
            <a:r>
              <a:rPr lang="en-GB" sz="2000" dirty="0" smtClean="0">
                <a:solidFill>
                  <a:srgbClr val="202124"/>
                </a:solidFill>
                <a:latin typeface="arial" panose="020B0604020202020204" pitchFamily="34" charset="0"/>
              </a:rPr>
              <a:t>Option like </a:t>
            </a:r>
            <a:r>
              <a:rPr lang="en-GB" sz="2000" dirty="0">
                <a:solidFill>
                  <a:srgbClr val="202124"/>
                </a:solidFill>
                <a:latin typeface="arial" panose="020B0604020202020204" pitchFamily="34" charset="0"/>
              </a:rPr>
              <a:t>Automatically download and </a:t>
            </a:r>
            <a:endParaRPr lang="en-GB" sz="2000" dirty="0" smtClean="0">
              <a:solidFill>
                <a:srgbClr val="202124"/>
              </a:solidFill>
              <a:latin typeface="arial" panose="020B0604020202020204" pitchFamily="34" charset="0"/>
            </a:endParaRPr>
          </a:p>
          <a:p>
            <a:r>
              <a:rPr lang="en-GB" sz="2000" dirty="0" smtClean="0">
                <a:solidFill>
                  <a:srgbClr val="202124"/>
                </a:solidFill>
                <a:latin typeface="arial" panose="020B0604020202020204" pitchFamily="34" charset="0"/>
              </a:rPr>
              <a:t>apply </a:t>
            </a:r>
            <a:r>
              <a:rPr lang="en-GB" sz="2000" dirty="0">
                <a:solidFill>
                  <a:srgbClr val="202124"/>
                </a:solidFill>
                <a:latin typeface="arial" panose="020B0604020202020204" pitchFamily="34" charset="0"/>
              </a:rPr>
              <a:t>updates.</a:t>
            </a:r>
          </a:p>
        </p:txBody>
      </p:sp>
    </p:spTree>
    <p:extLst>
      <p:ext uri="{BB962C8B-B14F-4D97-AF65-F5344CB8AC3E}">
        <p14:creationId xmlns:p14="http://schemas.microsoft.com/office/powerpoint/2010/main" val="2712721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162" y="398400"/>
            <a:ext cx="7650188" cy="857400"/>
          </a:xfrm>
        </p:spPr>
        <p:txBody>
          <a:bodyPr/>
          <a:lstStyle/>
          <a:p>
            <a:r>
              <a:rPr lang="en-GB" altLang="es-ES" sz="3600" dirty="0">
                <a:solidFill>
                  <a:schemeClr val="tx1"/>
                </a:solidFill>
                <a:latin typeface="Arial Rounded MT Bold" panose="020F0704030504030204" pitchFamily="34" charset="0"/>
              </a:rPr>
              <a:t>Windows Antivirus</a:t>
            </a:r>
            <a:r>
              <a:rPr lang="en-GB" altLang="es-ES" dirty="0">
                <a:latin typeface="Arial Rounded MT Bold" panose="020F0704030504030204" pitchFamily="34" charset="0"/>
              </a:rPr>
              <a:t/>
            </a:r>
            <a:br>
              <a:rPr lang="en-GB" altLang="es-ES" dirty="0">
                <a:latin typeface="Arial Rounded MT Bold" panose="020F0704030504030204" pitchFamily="34" charset="0"/>
              </a:rPr>
            </a:br>
            <a:endParaRPr lang="en-IE" dirty="0"/>
          </a:p>
        </p:txBody>
      </p:sp>
      <p:sp>
        <p:nvSpPr>
          <p:cNvPr id="3" name="Rectangle 2"/>
          <p:cNvSpPr/>
          <p:nvPr/>
        </p:nvSpPr>
        <p:spPr>
          <a:xfrm>
            <a:off x="277978" y="1016813"/>
            <a:ext cx="8602675" cy="3077766"/>
          </a:xfrm>
          <a:prstGeom prst="rect">
            <a:avLst/>
          </a:prstGeom>
        </p:spPr>
        <p:txBody>
          <a:bodyPr wrap="square">
            <a:spAutoFit/>
          </a:bodyPr>
          <a:lstStyle/>
          <a:p>
            <a:pPr marL="0" indent="0">
              <a:buFontTx/>
              <a:buNone/>
              <a:defRPr/>
            </a:pPr>
            <a:endParaRPr lang="en-GB" altLang="es-ES" dirty="0">
              <a:latin typeface="Arial Rounded MT Bold" panose="020F0704030504030204" pitchFamily="34" charset="0"/>
            </a:endParaRPr>
          </a:p>
          <a:p>
            <a:pPr marL="0" indent="0">
              <a:buFontTx/>
              <a:buNone/>
              <a:defRPr/>
            </a:pPr>
            <a:r>
              <a:rPr lang="en-GB" altLang="es-ES" sz="2000" dirty="0">
                <a:solidFill>
                  <a:schemeClr val="tx1"/>
                </a:solidFill>
                <a:latin typeface="Arial Rounded MT Bold" panose="020F0704030504030204" pitchFamily="34" charset="0"/>
              </a:rPr>
              <a:t>When we install an antivirus it is often configured and ready to start, but it is always advisable to check that the settings are the ones we need. </a:t>
            </a:r>
          </a:p>
          <a:p>
            <a:pPr marL="0" indent="0">
              <a:buFontTx/>
              <a:buNone/>
              <a:defRPr/>
            </a:pPr>
            <a:endParaRPr lang="en-GB" altLang="es-ES" sz="2000" dirty="0" smtClean="0">
              <a:solidFill>
                <a:schemeClr val="tx1"/>
              </a:solidFill>
              <a:latin typeface="Arial Rounded MT Bold" panose="020F0704030504030204" pitchFamily="34" charset="0"/>
            </a:endParaRPr>
          </a:p>
          <a:p>
            <a:pPr marL="0" indent="0">
              <a:buFontTx/>
              <a:buNone/>
              <a:defRPr/>
            </a:pPr>
            <a:r>
              <a:rPr lang="en-GB" altLang="es-ES" sz="2000" dirty="0" smtClean="0">
                <a:solidFill>
                  <a:schemeClr val="tx1"/>
                </a:solidFill>
                <a:latin typeface="Arial Rounded MT Bold" panose="020F0704030504030204" pitchFamily="34" charset="0"/>
              </a:rPr>
              <a:t>We are using  </a:t>
            </a:r>
            <a:r>
              <a:rPr lang="en-GB" altLang="es-ES" sz="2000" dirty="0">
                <a:solidFill>
                  <a:schemeClr val="tx1"/>
                </a:solidFill>
                <a:latin typeface="Arial Rounded MT Bold" panose="020F0704030504030204" pitchFamily="34" charset="0"/>
              </a:rPr>
              <a:t>Windows Defender on </a:t>
            </a:r>
            <a:r>
              <a:rPr lang="en-GB" altLang="es-ES" sz="2000" dirty="0" smtClean="0">
                <a:solidFill>
                  <a:schemeClr val="tx1"/>
                </a:solidFill>
                <a:latin typeface="Arial Rounded MT Bold" panose="020F0704030504030204" pitchFamily="34" charset="0"/>
              </a:rPr>
              <a:t>this  </a:t>
            </a:r>
            <a:r>
              <a:rPr lang="en-GB" altLang="es-ES" sz="2000" dirty="0">
                <a:solidFill>
                  <a:schemeClr val="tx1"/>
                </a:solidFill>
                <a:latin typeface="Arial Rounded MT Bold" panose="020F0704030504030204" pitchFamily="34" charset="0"/>
              </a:rPr>
              <a:t>version for Windows 10. </a:t>
            </a:r>
          </a:p>
          <a:p>
            <a:pPr marL="0" indent="0">
              <a:buFontTx/>
              <a:buNone/>
              <a:defRPr/>
            </a:pPr>
            <a:endParaRPr lang="en-GB" altLang="es-ES" sz="2000" dirty="0">
              <a:solidFill>
                <a:schemeClr val="tx1"/>
              </a:solidFill>
              <a:latin typeface="Arial Rounded MT Bold" panose="020F0704030504030204" pitchFamily="34" charset="0"/>
            </a:endParaRPr>
          </a:p>
          <a:p>
            <a:pPr marL="0" indent="0">
              <a:buFontTx/>
              <a:buNone/>
              <a:defRPr/>
            </a:pPr>
            <a:r>
              <a:rPr lang="en-GB" altLang="es-ES" sz="2000" dirty="0">
                <a:solidFill>
                  <a:schemeClr val="tx1"/>
                </a:solidFill>
                <a:latin typeface="Arial Rounded MT Bold" panose="020F0704030504030204" pitchFamily="34" charset="0"/>
              </a:rPr>
              <a:t>When we install or run a computer with Windows 10 we already have our PC protected because Windows Defender is installed within the OS. </a:t>
            </a:r>
          </a:p>
        </p:txBody>
      </p:sp>
    </p:spTree>
    <p:extLst>
      <p:ext uri="{BB962C8B-B14F-4D97-AF65-F5344CB8AC3E}">
        <p14:creationId xmlns:p14="http://schemas.microsoft.com/office/powerpoint/2010/main" val="3427968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706" y="398400"/>
            <a:ext cx="7869644" cy="857400"/>
          </a:xfrm>
        </p:spPr>
        <p:txBody>
          <a:bodyPr/>
          <a:lstStyle/>
          <a:p>
            <a:r>
              <a:rPr lang="en-GB" sz="3600" dirty="0" smtClean="0">
                <a:solidFill>
                  <a:schemeClr val="tx1"/>
                </a:solidFill>
              </a:rPr>
              <a:t>Protecting your PC</a:t>
            </a:r>
            <a:endParaRPr lang="en-IE" sz="3600" dirty="0">
              <a:solidFill>
                <a:schemeClr val="tx1"/>
              </a:solidFill>
            </a:endParaRPr>
          </a:p>
        </p:txBody>
      </p:sp>
      <p:sp>
        <p:nvSpPr>
          <p:cNvPr id="7" name="Rectangle 6"/>
          <p:cNvSpPr/>
          <p:nvPr/>
        </p:nvSpPr>
        <p:spPr>
          <a:xfrm>
            <a:off x="438912" y="1349326"/>
            <a:ext cx="3883616" cy="3108543"/>
          </a:xfrm>
          <a:prstGeom prst="rect">
            <a:avLst/>
          </a:prstGeom>
        </p:spPr>
        <p:txBody>
          <a:bodyPr wrap="square">
            <a:spAutoFit/>
          </a:bodyPr>
          <a:lstStyle/>
          <a:p>
            <a:pPr marL="0" indent="0">
              <a:buFontTx/>
              <a:buNone/>
              <a:defRPr/>
            </a:pPr>
            <a:r>
              <a:rPr lang="en-GB" altLang="es-ES" sz="2400" dirty="0" smtClean="0">
                <a:latin typeface="Arial Rounded MT Bold" panose="020F0704030504030204" pitchFamily="34" charset="0"/>
              </a:rPr>
              <a:t>The following is the </a:t>
            </a:r>
            <a:r>
              <a:rPr lang="en-GB" altLang="es-ES" sz="2400" dirty="0">
                <a:latin typeface="Arial Rounded MT Bold" panose="020F0704030504030204" pitchFamily="34" charset="0"/>
              </a:rPr>
              <a:t>configuration </a:t>
            </a:r>
            <a:r>
              <a:rPr lang="en-GB" altLang="es-ES" sz="2400" dirty="0" smtClean="0">
                <a:latin typeface="Arial Rounded MT Bold" panose="020F0704030504030204" pitchFamily="34" charset="0"/>
              </a:rPr>
              <a:t>process </a:t>
            </a:r>
            <a:r>
              <a:rPr lang="en-GB" altLang="es-ES" sz="2400" dirty="0">
                <a:latin typeface="Arial Rounded MT Bold" panose="020F0704030504030204" pitchFamily="34" charset="0"/>
              </a:rPr>
              <a:t>of </a:t>
            </a:r>
            <a:r>
              <a:rPr lang="en-GB" altLang="es-ES" sz="2400" dirty="0">
                <a:solidFill>
                  <a:srgbClr val="92D050"/>
                </a:solidFill>
                <a:latin typeface="Arial Rounded MT Bold" panose="020F0704030504030204" pitchFamily="34" charset="0"/>
              </a:rPr>
              <a:t>Windows defender</a:t>
            </a:r>
            <a:r>
              <a:rPr lang="en-GB" altLang="es-ES" sz="2400" dirty="0">
                <a:solidFill>
                  <a:srgbClr val="00B0F0"/>
                </a:solidFill>
                <a:latin typeface="Arial Rounded MT Bold" panose="020F0704030504030204" pitchFamily="34" charset="0"/>
              </a:rPr>
              <a:t> </a:t>
            </a:r>
            <a:r>
              <a:rPr lang="en-GB" altLang="es-ES" sz="2400" dirty="0">
                <a:latin typeface="Arial Rounded MT Bold" panose="020F0704030504030204" pitchFamily="34" charset="0"/>
              </a:rPr>
              <a:t>for Windows 10: </a:t>
            </a:r>
          </a:p>
          <a:p>
            <a:pPr marL="0" indent="0">
              <a:buFontTx/>
              <a:buNone/>
              <a:defRPr/>
            </a:pPr>
            <a:r>
              <a:rPr lang="en-GB" altLang="es-ES" sz="2400" dirty="0">
                <a:latin typeface="Arial Rounded MT Bold" panose="020F0704030504030204" pitchFamily="34" charset="0"/>
                <a:hlinkClick r:id="rId2"/>
              </a:rPr>
              <a:t>https://</a:t>
            </a:r>
            <a:r>
              <a:rPr lang="en-GB" altLang="es-ES" sz="2400" dirty="0" smtClean="0">
                <a:latin typeface="Arial Rounded MT Bold" panose="020F0704030504030204" pitchFamily="34" charset="0"/>
                <a:hlinkClick r:id="rId2"/>
              </a:rPr>
              <a:t>www.youtube.com/watch?v=HH0xdWpckZY</a:t>
            </a:r>
            <a:endParaRPr lang="en-GB" altLang="es-ES" sz="2400" dirty="0" smtClean="0">
              <a:latin typeface="Arial Rounded MT Bold" panose="020F0704030504030204" pitchFamily="34" charset="0"/>
            </a:endParaRPr>
          </a:p>
          <a:p>
            <a:pPr marL="0" indent="0">
              <a:buFontTx/>
              <a:buNone/>
              <a:defRPr/>
            </a:pPr>
            <a:endParaRPr lang="en-GB" altLang="es-ES" dirty="0">
              <a:latin typeface="Arial Rounded MT Bold" panose="020F0704030504030204" pitchFamily="34" charset="0"/>
            </a:endParaRPr>
          </a:p>
          <a:p>
            <a:pPr marL="0" indent="0">
              <a:buFontTx/>
              <a:buNone/>
              <a:defRPr/>
            </a:pPr>
            <a:endParaRPr lang="en-GB" altLang="es-ES" dirty="0">
              <a:latin typeface="Arial Rounded MT Bold" panose="020F0704030504030204" pitchFamily="34" charset="0"/>
            </a:endParaRPr>
          </a:p>
        </p:txBody>
      </p:sp>
      <p:pic>
        <p:nvPicPr>
          <p:cNvPr id="8" name="Picture 7" descr="How to enable and use the built in Windows Defender for Antivirus -  Microsoft Community"/>
          <p:cNvPicPr/>
          <p:nvPr/>
        </p:nvPicPr>
        <p:blipFill rotWithShape="1">
          <a:blip r:embed="rId3">
            <a:extLst>
              <a:ext uri="{28A0092B-C50C-407E-A947-70E740481C1C}">
                <a14:useLocalDpi xmlns:a14="http://schemas.microsoft.com/office/drawing/2010/main" val="0"/>
              </a:ext>
            </a:extLst>
          </a:blip>
          <a:srcRect l="1710" t="15521" r="15869" b="11195"/>
          <a:stretch/>
        </p:blipFill>
        <p:spPr bwMode="auto">
          <a:xfrm>
            <a:off x="4601261" y="1426464"/>
            <a:ext cx="4373042" cy="309433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03045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34"/>
          <p:cNvSpPr txBox="1">
            <a:spLocks noGrp="1"/>
          </p:cNvSpPr>
          <p:nvPr>
            <p:ph type="ctrTitle" idx="4294967295"/>
          </p:nvPr>
        </p:nvSpPr>
        <p:spPr>
          <a:xfrm>
            <a:off x="3064700" y="1512936"/>
            <a:ext cx="5533800" cy="115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6000">
                <a:solidFill>
                  <a:srgbClr val="ABE33F"/>
                </a:solidFill>
              </a:rPr>
              <a:t>Thanks!</a:t>
            </a:r>
            <a:endParaRPr sz="6000" dirty="0">
              <a:solidFill>
                <a:srgbClr val="ABE33F"/>
              </a:solidFill>
            </a:endParaRPr>
          </a:p>
        </p:txBody>
      </p:sp>
      <p:sp>
        <p:nvSpPr>
          <p:cNvPr id="305" name="Google Shape;305;p34"/>
          <p:cNvSpPr txBox="1">
            <a:spLocks noGrp="1"/>
          </p:cNvSpPr>
          <p:nvPr>
            <p:ph type="subTitle" idx="4294967295"/>
          </p:nvPr>
        </p:nvSpPr>
        <p:spPr>
          <a:xfrm>
            <a:off x="3064700" y="2636358"/>
            <a:ext cx="5533800" cy="1206544"/>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3600" b="1"/>
              <a:t>Any questions?</a:t>
            </a:r>
            <a:endParaRPr sz="3600" b="1" dirty="0"/>
          </a:p>
        </p:txBody>
      </p:sp>
      <p:grpSp>
        <p:nvGrpSpPr>
          <p:cNvPr id="306" name="Google Shape;306;p34"/>
          <p:cNvGrpSpPr/>
          <p:nvPr/>
        </p:nvGrpSpPr>
        <p:grpSpPr>
          <a:xfrm>
            <a:off x="685795" y="1814227"/>
            <a:ext cx="1681779" cy="1179949"/>
            <a:chOff x="559275" y="1683950"/>
            <a:chExt cx="466500" cy="327300"/>
          </a:xfrm>
        </p:grpSpPr>
        <p:sp>
          <p:nvSpPr>
            <p:cNvPr id="307" name="Google Shape;307;p34"/>
            <p:cNvSpPr/>
            <p:nvPr/>
          </p:nvSpPr>
          <p:spPr>
            <a:xfrm>
              <a:off x="559275" y="1683950"/>
              <a:ext cx="466500" cy="197850"/>
            </a:xfrm>
            <a:custGeom>
              <a:avLst/>
              <a:gdLst/>
              <a:ahLst/>
              <a:cxnLst/>
              <a:rect l="l" t="t" r="r" b="b"/>
              <a:pathLst>
                <a:path w="18660" h="7914" extrusionOk="0">
                  <a:moveTo>
                    <a:pt x="391" y="1"/>
                  </a:moveTo>
                  <a:lnTo>
                    <a:pt x="293" y="50"/>
                  </a:lnTo>
                  <a:lnTo>
                    <a:pt x="220" y="74"/>
                  </a:lnTo>
                  <a:lnTo>
                    <a:pt x="147" y="147"/>
                  </a:lnTo>
                  <a:lnTo>
                    <a:pt x="74" y="221"/>
                  </a:lnTo>
                  <a:lnTo>
                    <a:pt x="49" y="294"/>
                  </a:lnTo>
                  <a:lnTo>
                    <a:pt x="0" y="392"/>
                  </a:lnTo>
                  <a:lnTo>
                    <a:pt x="0" y="489"/>
                  </a:lnTo>
                  <a:lnTo>
                    <a:pt x="0" y="1173"/>
                  </a:lnTo>
                  <a:lnTo>
                    <a:pt x="9330" y="7914"/>
                  </a:lnTo>
                  <a:lnTo>
                    <a:pt x="18659" y="1173"/>
                  </a:lnTo>
                  <a:lnTo>
                    <a:pt x="18659" y="489"/>
                  </a:lnTo>
                  <a:lnTo>
                    <a:pt x="18659" y="392"/>
                  </a:lnTo>
                  <a:lnTo>
                    <a:pt x="18611" y="294"/>
                  </a:lnTo>
                  <a:lnTo>
                    <a:pt x="18586" y="221"/>
                  </a:lnTo>
                  <a:lnTo>
                    <a:pt x="18513" y="147"/>
                  </a:lnTo>
                  <a:lnTo>
                    <a:pt x="18440" y="74"/>
                  </a:lnTo>
                  <a:lnTo>
                    <a:pt x="18366" y="50"/>
                  </a:lnTo>
                  <a:lnTo>
                    <a:pt x="18269" y="1"/>
                  </a:lnTo>
                  <a:close/>
                </a:path>
              </a:pathLst>
            </a:custGeom>
            <a:solidFill>
              <a:srgbClr val="00AE9D">
                <a:alpha val="8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8" name="Google Shape;308;p34"/>
            <p:cNvSpPr/>
            <p:nvPr/>
          </p:nvSpPr>
          <p:spPr>
            <a:xfrm>
              <a:off x="559275" y="1727925"/>
              <a:ext cx="466500" cy="283325"/>
            </a:xfrm>
            <a:custGeom>
              <a:avLst/>
              <a:gdLst/>
              <a:ahLst/>
              <a:cxnLst/>
              <a:rect l="l" t="t" r="r" b="b"/>
              <a:pathLst>
                <a:path w="18660" h="11333" extrusionOk="0">
                  <a:moveTo>
                    <a:pt x="0" y="0"/>
                  </a:moveTo>
                  <a:lnTo>
                    <a:pt x="0" y="10844"/>
                  </a:lnTo>
                  <a:lnTo>
                    <a:pt x="0" y="10917"/>
                  </a:lnTo>
                  <a:lnTo>
                    <a:pt x="5129" y="7230"/>
                  </a:lnTo>
                  <a:lnTo>
                    <a:pt x="5227" y="7181"/>
                  </a:lnTo>
                  <a:lnTo>
                    <a:pt x="5325" y="7181"/>
                  </a:lnTo>
                  <a:lnTo>
                    <a:pt x="5398" y="7205"/>
                  </a:lnTo>
                  <a:lnTo>
                    <a:pt x="5471" y="7278"/>
                  </a:lnTo>
                  <a:lnTo>
                    <a:pt x="5520" y="7376"/>
                  </a:lnTo>
                  <a:lnTo>
                    <a:pt x="5520" y="7474"/>
                  </a:lnTo>
                  <a:lnTo>
                    <a:pt x="5471" y="7547"/>
                  </a:lnTo>
                  <a:lnTo>
                    <a:pt x="5422" y="7620"/>
                  </a:lnTo>
                  <a:lnTo>
                    <a:pt x="318" y="11308"/>
                  </a:lnTo>
                  <a:lnTo>
                    <a:pt x="415" y="11333"/>
                  </a:lnTo>
                  <a:lnTo>
                    <a:pt x="18244" y="11333"/>
                  </a:lnTo>
                  <a:lnTo>
                    <a:pt x="18342" y="11308"/>
                  </a:lnTo>
                  <a:lnTo>
                    <a:pt x="13238" y="7620"/>
                  </a:lnTo>
                  <a:lnTo>
                    <a:pt x="13189" y="7547"/>
                  </a:lnTo>
                  <a:lnTo>
                    <a:pt x="13140" y="7474"/>
                  </a:lnTo>
                  <a:lnTo>
                    <a:pt x="13140" y="7376"/>
                  </a:lnTo>
                  <a:lnTo>
                    <a:pt x="13189" y="7278"/>
                  </a:lnTo>
                  <a:lnTo>
                    <a:pt x="13262" y="7205"/>
                  </a:lnTo>
                  <a:lnTo>
                    <a:pt x="13335" y="7181"/>
                  </a:lnTo>
                  <a:lnTo>
                    <a:pt x="13433" y="7181"/>
                  </a:lnTo>
                  <a:lnTo>
                    <a:pt x="13531" y="7230"/>
                  </a:lnTo>
                  <a:lnTo>
                    <a:pt x="18659" y="10917"/>
                  </a:lnTo>
                  <a:lnTo>
                    <a:pt x="18659" y="10844"/>
                  </a:lnTo>
                  <a:lnTo>
                    <a:pt x="18659" y="0"/>
                  </a:lnTo>
                  <a:lnTo>
                    <a:pt x="9476" y="6643"/>
                  </a:lnTo>
                  <a:lnTo>
                    <a:pt x="9403" y="6692"/>
                  </a:lnTo>
                  <a:lnTo>
                    <a:pt x="9257" y="6692"/>
                  </a:lnTo>
                  <a:lnTo>
                    <a:pt x="9183" y="6643"/>
                  </a:lnTo>
                  <a:lnTo>
                    <a:pt x="0" y="0"/>
                  </a:lnTo>
                  <a:close/>
                </a:path>
              </a:pathLst>
            </a:custGeom>
            <a:solidFill>
              <a:srgbClr val="00AE9D">
                <a:alpha val="8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309" name="Google Shape;309;p34"/>
          <p:cNvSpPr/>
          <p:nvPr/>
        </p:nvSpPr>
        <p:spPr>
          <a:xfrm>
            <a:off x="1681875" y="2683100"/>
            <a:ext cx="1274938" cy="1159802"/>
          </a:xfrm>
          <a:custGeom>
            <a:avLst/>
            <a:gdLst/>
            <a:ahLst/>
            <a:cxnLst/>
            <a:rect l="l" t="t" r="r" b="b"/>
            <a:pathLst>
              <a:path w="16218" h="14752" extrusionOk="0">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ABE33F">
              <a:alpha val="8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8" name="Google Shape;138;p16"/>
          <p:cNvSpPr txBox="1">
            <a:spLocks noGrp="1"/>
          </p:cNvSpPr>
          <p:nvPr>
            <p:ph type="body" idx="4294967295"/>
          </p:nvPr>
        </p:nvSpPr>
        <p:spPr>
          <a:xfrm>
            <a:off x="241403" y="1111911"/>
            <a:ext cx="8132114" cy="3471202"/>
          </a:xfrm>
          <a:prstGeom prst="rect">
            <a:avLst/>
          </a:prstGeom>
        </p:spPr>
        <p:txBody>
          <a:bodyPr spcFirstLastPara="1" wrap="square" lIns="91425" tIns="91425" rIns="91425" bIns="91425" anchor="t" anchorCtr="0">
            <a:noAutofit/>
          </a:bodyPr>
          <a:lstStyle/>
          <a:p>
            <a:pPr marL="76200" indent="0">
              <a:buNone/>
            </a:pPr>
            <a:r>
              <a:rPr lang="en-US" sz="2800" b="1" dirty="0">
                <a:solidFill>
                  <a:schemeClr val="tx1"/>
                </a:solidFill>
              </a:rPr>
              <a:t>At the end of </a:t>
            </a:r>
            <a:r>
              <a:rPr lang="en-US" sz="2800" b="1" dirty="0" smtClean="0">
                <a:solidFill>
                  <a:schemeClr val="tx1"/>
                </a:solidFill>
              </a:rPr>
              <a:t>this unit you </a:t>
            </a:r>
            <a:r>
              <a:rPr lang="en-US" sz="2800" b="1" dirty="0">
                <a:solidFill>
                  <a:schemeClr val="tx1"/>
                </a:solidFill>
              </a:rPr>
              <a:t>will be able to:</a:t>
            </a:r>
          </a:p>
          <a:p>
            <a:pPr lvl="0" algn="l" rtl="0">
              <a:spcBef>
                <a:spcPts val="600"/>
              </a:spcBef>
              <a:spcAft>
                <a:spcPts val="0"/>
              </a:spcAft>
              <a:buSzPts val="2400"/>
              <a:buFont typeface="Wingdings" panose="05000000000000000000" pitchFamily="2" charset="2"/>
              <a:buChar char="Ø"/>
            </a:pPr>
            <a:r>
              <a:rPr lang="en-US" sz="2800" b="1" dirty="0" smtClean="0">
                <a:solidFill>
                  <a:schemeClr val="tx1"/>
                </a:solidFill>
              </a:rPr>
              <a:t>Understand the challenges and risks of Internet use</a:t>
            </a:r>
          </a:p>
          <a:p>
            <a:pPr lvl="0" algn="l" rtl="0">
              <a:spcBef>
                <a:spcPts val="600"/>
              </a:spcBef>
              <a:spcAft>
                <a:spcPts val="0"/>
              </a:spcAft>
              <a:buSzPts val="2400"/>
              <a:buFont typeface="Wingdings" panose="05000000000000000000" pitchFamily="2" charset="2"/>
              <a:buChar char="Ø"/>
            </a:pPr>
            <a:r>
              <a:rPr lang="en-US" sz="2800" b="1" dirty="0" smtClean="0">
                <a:solidFill>
                  <a:schemeClr val="tx1"/>
                </a:solidFill>
              </a:rPr>
              <a:t>Identify Virtual threats</a:t>
            </a:r>
          </a:p>
          <a:p>
            <a:pPr lvl="0" algn="l" rtl="0">
              <a:spcBef>
                <a:spcPts val="600"/>
              </a:spcBef>
              <a:spcAft>
                <a:spcPts val="0"/>
              </a:spcAft>
              <a:buSzPts val="2400"/>
              <a:buFont typeface="Wingdings" panose="05000000000000000000" pitchFamily="2" charset="2"/>
              <a:buChar char="Ø"/>
            </a:pPr>
            <a:r>
              <a:rPr lang="en-US" sz="2800" b="1" dirty="0" smtClean="0">
                <a:solidFill>
                  <a:schemeClr val="tx1"/>
                </a:solidFill>
              </a:rPr>
              <a:t>Protect Devices &amp; Personal Data</a:t>
            </a:r>
            <a:endParaRPr sz="2800" b="1" dirty="0">
              <a:solidFill>
                <a:schemeClr val="tx1"/>
              </a:solidFill>
            </a:endParaRPr>
          </a:p>
          <a:p>
            <a:pPr marL="76200" lvl="0" indent="0" algn="l" rtl="0">
              <a:spcBef>
                <a:spcPts val="0"/>
              </a:spcBef>
              <a:spcAft>
                <a:spcPts val="0"/>
              </a:spcAft>
              <a:buSzPts val="2400"/>
              <a:buNone/>
            </a:pPr>
            <a:endParaRPr dirty="0"/>
          </a:p>
        </p:txBody>
      </p:sp>
      <p:sp>
        <p:nvSpPr>
          <p:cNvPr id="6" name="Google Shape;101;p12"/>
          <p:cNvSpPr txBox="1">
            <a:spLocks/>
          </p:cNvSpPr>
          <p:nvPr/>
        </p:nvSpPr>
        <p:spPr>
          <a:xfrm>
            <a:off x="27122" y="82502"/>
            <a:ext cx="7369175" cy="84652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1pPr>
            <a:lvl2pPr marR="0" lvl="1"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2pPr>
            <a:lvl3pPr marR="0" lvl="2"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3pPr>
            <a:lvl4pPr marR="0" lvl="3"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4pPr>
            <a:lvl5pPr marR="0" lvl="4"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5pPr>
            <a:lvl6pPr marR="0" lvl="5"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6pPr>
            <a:lvl7pPr marR="0" lvl="6"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7pPr>
            <a:lvl8pPr marR="0" lvl="7"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8pPr>
            <a:lvl9pPr marR="0" lvl="8"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9pPr>
          </a:lstStyle>
          <a:p>
            <a:r>
              <a:rPr lang="en-GB" sz="3600" dirty="0" smtClean="0">
                <a:solidFill>
                  <a:schemeClr val="tx1"/>
                </a:solidFill>
              </a:rPr>
              <a:t>Objectives </a:t>
            </a:r>
            <a:r>
              <a:rPr lang="en-GB" sz="3600" dirty="0">
                <a:solidFill>
                  <a:schemeClr val="tx1"/>
                </a:solidFill>
              </a:rPr>
              <a:t>and Goals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858" y="398399"/>
            <a:ext cx="7796492" cy="984173"/>
          </a:xfrm>
        </p:spPr>
        <p:txBody>
          <a:bodyPr/>
          <a:lstStyle/>
          <a:p>
            <a:r>
              <a:rPr lang="en-GB" sz="2800" dirty="0" smtClean="0">
                <a:solidFill>
                  <a:schemeClr val="tx1"/>
                </a:solidFill>
              </a:rPr>
              <a:t>Smart Ways to Protect your Personal Data</a:t>
            </a:r>
            <a:endParaRPr lang="en-IE" sz="2800" dirty="0">
              <a:solidFill>
                <a:schemeClr val="tx1"/>
              </a:solidFill>
            </a:endParaRPr>
          </a:p>
        </p:txBody>
      </p:sp>
      <p:sp>
        <p:nvSpPr>
          <p:cNvPr id="3" name="Rectangle 2"/>
          <p:cNvSpPr/>
          <p:nvPr/>
        </p:nvSpPr>
        <p:spPr>
          <a:xfrm>
            <a:off x="160934" y="1228954"/>
            <a:ext cx="8785556" cy="3170099"/>
          </a:xfrm>
          <a:prstGeom prst="rect">
            <a:avLst/>
          </a:prstGeom>
        </p:spPr>
        <p:txBody>
          <a:bodyPr wrap="square">
            <a:spAutoFit/>
          </a:bodyPr>
          <a:lstStyle/>
          <a:p>
            <a:pPr marL="342900" indent="-342900">
              <a:buFont typeface="Wingdings" panose="05000000000000000000" pitchFamily="2" charset="2"/>
              <a:buChar char="Ø"/>
            </a:pPr>
            <a:r>
              <a:rPr lang="en-GB" sz="2000" b="1" dirty="0" smtClean="0">
                <a:solidFill>
                  <a:schemeClr val="tx1"/>
                </a:solidFill>
              </a:rPr>
              <a:t>Make </a:t>
            </a:r>
            <a:r>
              <a:rPr lang="en-GB" sz="2000" b="1" dirty="0">
                <a:solidFill>
                  <a:schemeClr val="tx1"/>
                </a:solidFill>
              </a:rPr>
              <a:t>It Harder for Other People to Get Credit in Your </a:t>
            </a:r>
            <a:r>
              <a:rPr lang="en-GB" sz="2000" b="1" dirty="0" smtClean="0">
                <a:solidFill>
                  <a:schemeClr val="tx1"/>
                </a:solidFill>
              </a:rPr>
              <a:t>Name</a:t>
            </a:r>
            <a:endParaRPr lang="en-GB" sz="2000" b="1" dirty="0">
              <a:solidFill>
                <a:schemeClr val="tx1"/>
              </a:solidFill>
            </a:endParaRPr>
          </a:p>
          <a:p>
            <a:pPr marL="342900" indent="-342900">
              <a:buFont typeface="Wingdings" panose="05000000000000000000" pitchFamily="2" charset="2"/>
              <a:buChar char="Ø"/>
            </a:pPr>
            <a:r>
              <a:rPr lang="en-GB" sz="2000" b="1" dirty="0">
                <a:solidFill>
                  <a:schemeClr val="tx1"/>
                </a:solidFill>
              </a:rPr>
              <a:t>Put Passwords on Your </a:t>
            </a:r>
            <a:r>
              <a:rPr lang="en-GB" sz="2000" b="1" dirty="0" smtClean="0">
                <a:solidFill>
                  <a:schemeClr val="tx1"/>
                </a:solidFill>
              </a:rPr>
              <a:t>Devices</a:t>
            </a:r>
            <a:endParaRPr lang="en-GB" sz="2000" b="1" dirty="0">
              <a:solidFill>
                <a:schemeClr val="tx1"/>
              </a:solidFill>
            </a:endParaRPr>
          </a:p>
          <a:p>
            <a:pPr marL="342900" indent="-342900">
              <a:buFont typeface="Wingdings" panose="05000000000000000000" pitchFamily="2" charset="2"/>
              <a:buChar char="Ø"/>
            </a:pPr>
            <a:r>
              <a:rPr lang="en-GB" sz="2000" b="1" dirty="0">
                <a:solidFill>
                  <a:schemeClr val="tx1"/>
                </a:solidFill>
              </a:rPr>
              <a:t>Use Stronger </a:t>
            </a:r>
            <a:r>
              <a:rPr lang="en-GB" sz="2000" b="1" dirty="0" smtClean="0">
                <a:solidFill>
                  <a:schemeClr val="tx1"/>
                </a:solidFill>
              </a:rPr>
              <a:t>Passwords</a:t>
            </a:r>
            <a:endParaRPr lang="en-GB" sz="2000" b="1" dirty="0">
              <a:solidFill>
                <a:schemeClr val="tx1"/>
              </a:solidFill>
            </a:endParaRPr>
          </a:p>
          <a:p>
            <a:pPr marL="342900" indent="-342900">
              <a:buFont typeface="Wingdings" panose="05000000000000000000" pitchFamily="2" charset="2"/>
              <a:buChar char="Ø"/>
            </a:pPr>
            <a:r>
              <a:rPr lang="en-GB" sz="2000" b="1" dirty="0">
                <a:solidFill>
                  <a:schemeClr val="tx1"/>
                </a:solidFill>
              </a:rPr>
              <a:t>Set up Two-Factor Authentication on Your Financial and Email </a:t>
            </a:r>
            <a:r>
              <a:rPr lang="en-GB" sz="2000" b="1" dirty="0" smtClean="0">
                <a:solidFill>
                  <a:schemeClr val="tx1"/>
                </a:solidFill>
              </a:rPr>
              <a:t>Accounts</a:t>
            </a:r>
            <a:endParaRPr lang="en-GB" sz="2000" b="1" dirty="0">
              <a:solidFill>
                <a:schemeClr val="tx1"/>
              </a:solidFill>
            </a:endParaRPr>
          </a:p>
          <a:p>
            <a:pPr marL="342900" indent="-342900">
              <a:buFont typeface="Wingdings" panose="05000000000000000000" pitchFamily="2" charset="2"/>
              <a:buChar char="Ø"/>
            </a:pPr>
            <a:r>
              <a:rPr lang="en-GB" sz="2000" b="1" dirty="0">
                <a:solidFill>
                  <a:schemeClr val="tx1"/>
                </a:solidFill>
              </a:rPr>
              <a:t>Don't Do Your Online Shopping and Banking at the Local </a:t>
            </a:r>
            <a:r>
              <a:rPr lang="en-GB" sz="2000" b="1" dirty="0" smtClean="0">
                <a:solidFill>
                  <a:schemeClr val="tx1"/>
                </a:solidFill>
              </a:rPr>
              <a:t>Cafe</a:t>
            </a:r>
            <a:endParaRPr lang="en-GB" sz="2000" b="1" dirty="0">
              <a:solidFill>
                <a:schemeClr val="tx1"/>
              </a:solidFill>
            </a:endParaRPr>
          </a:p>
          <a:p>
            <a:pPr marL="342900" indent="-342900">
              <a:buFont typeface="Wingdings" panose="05000000000000000000" pitchFamily="2" charset="2"/>
              <a:buChar char="Ø"/>
            </a:pPr>
            <a:r>
              <a:rPr lang="en-GB" sz="2000" b="1" dirty="0">
                <a:solidFill>
                  <a:schemeClr val="tx1"/>
                </a:solidFill>
              </a:rPr>
              <a:t>Update Your Software </a:t>
            </a:r>
            <a:r>
              <a:rPr lang="en-GB" sz="2000" b="1" dirty="0" smtClean="0">
                <a:solidFill>
                  <a:schemeClr val="tx1"/>
                </a:solidFill>
              </a:rPr>
              <a:t>Regularly</a:t>
            </a:r>
            <a:endParaRPr lang="en-GB" sz="2000" b="1" dirty="0">
              <a:solidFill>
                <a:schemeClr val="tx1"/>
              </a:solidFill>
            </a:endParaRPr>
          </a:p>
          <a:p>
            <a:pPr marL="342900" indent="-342900">
              <a:buFont typeface="Wingdings" panose="05000000000000000000" pitchFamily="2" charset="2"/>
              <a:buChar char="Ø"/>
            </a:pPr>
            <a:r>
              <a:rPr lang="en-GB" sz="2000" b="1" dirty="0" smtClean="0">
                <a:solidFill>
                  <a:schemeClr val="tx1"/>
                </a:solidFill>
              </a:rPr>
              <a:t>Don't </a:t>
            </a:r>
            <a:r>
              <a:rPr lang="en-GB" sz="2000" b="1" dirty="0">
                <a:solidFill>
                  <a:schemeClr val="tx1"/>
                </a:solidFill>
              </a:rPr>
              <a:t>Give Out Personal Information on the Phone or Through Email or Text</a:t>
            </a:r>
          </a:p>
          <a:p>
            <a:pPr marL="342900" indent="-342900">
              <a:buFont typeface="Wingdings" panose="05000000000000000000" pitchFamily="2" charset="2"/>
              <a:buChar char="Ø"/>
            </a:pPr>
            <a:r>
              <a:rPr lang="en-GB" sz="2000" b="1" dirty="0" smtClean="0">
                <a:solidFill>
                  <a:schemeClr val="tx1"/>
                </a:solidFill>
              </a:rPr>
              <a:t>Be </a:t>
            </a:r>
            <a:r>
              <a:rPr lang="en-GB" sz="2000" b="1" dirty="0">
                <a:solidFill>
                  <a:schemeClr val="tx1"/>
                </a:solidFill>
              </a:rPr>
              <a:t>Careful About Opening Email Attachments or Clicking </a:t>
            </a:r>
            <a:r>
              <a:rPr lang="en-GB" sz="2000" b="1" dirty="0" smtClean="0">
                <a:solidFill>
                  <a:schemeClr val="tx1"/>
                </a:solidFill>
              </a:rPr>
              <a:t>Links</a:t>
            </a:r>
            <a:endParaRPr lang="en-GB" sz="2000" b="1" dirty="0">
              <a:solidFill>
                <a:schemeClr val="tx1"/>
              </a:solidFill>
            </a:endParaRPr>
          </a:p>
        </p:txBody>
      </p:sp>
    </p:spTree>
    <p:extLst>
      <p:ext uri="{BB962C8B-B14F-4D97-AF65-F5344CB8AC3E}">
        <p14:creationId xmlns:p14="http://schemas.microsoft.com/office/powerpoint/2010/main" val="439744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500" y="212141"/>
            <a:ext cx="7920850" cy="811987"/>
          </a:xfrm>
        </p:spPr>
        <p:txBody>
          <a:bodyPr/>
          <a:lstStyle/>
          <a:p>
            <a:r>
              <a:rPr lang="en-GB" sz="3600" dirty="0" smtClean="0">
                <a:solidFill>
                  <a:schemeClr val="tx1"/>
                </a:solidFill>
              </a:rPr>
              <a:t>What is the greatest risk</a:t>
            </a:r>
            <a:endParaRPr lang="en-IE" sz="3600" dirty="0">
              <a:solidFill>
                <a:schemeClr val="tx1"/>
              </a:solidFill>
            </a:endParaRPr>
          </a:p>
        </p:txBody>
      </p:sp>
      <p:sp>
        <p:nvSpPr>
          <p:cNvPr id="3" name="Rectangle 2"/>
          <p:cNvSpPr/>
          <p:nvPr/>
        </p:nvSpPr>
        <p:spPr>
          <a:xfrm>
            <a:off x="-1957" y="1364831"/>
            <a:ext cx="9145957" cy="3046988"/>
          </a:xfrm>
          <a:prstGeom prst="rect">
            <a:avLst/>
          </a:prstGeom>
        </p:spPr>
        <p:txBody>
          <a:bodyPr wrap="square">
            <a:spAutoFit/>
          </a:bodyPr>
          <a:lstStyle/>
          <a:p>
            <a:r>
              <a:rPr lang="en-GB" sz="2400" b="1" dirty="0">
                <a:solidFill>
                  <a:schemeClr val="tx1"/>
                </a:solidFill>
                <a:latin typeface="arial" panose="020B0604020202020204" pitchFamily="34" charset="0"/>
              </a:rPr>
              <a:t>A company's web presence includes </a:t>
            </a:r>
            <a:endParaRPr lang="en-GB" sz="2400" b="1" dirty="0" smtClean="0">
              <a:solidFill>
                <a:schemeClr val="tx1"/>
              </a:solidFill>
              <a:latin typeface="arial" panose="020B0604020202020204" pitchFamily="34" charset="0"/>
            </a:endParaRPr>
          </a:p>
          <a:p>
            <a:r>
              <a:rPr lang="en-GB" sz="2400" b="1" dirty="0" smtClean="0">
                <a:solidFill>
                  <a:schemeClr val="tx1"/>
                </a:solidFill>
                <a:latin typeface="arial" panose="020B0604020202020204" pitchFamily="34" charset="0"/>
              </a:rPr>
              <a:t>its </a:t>
            </a:r>
            <a:r>
              <a:rPr lang="en-GB" sz="2400" b="1" dirty="0">
                <a:solidFill>
                  <a:schemeClr val="tx1"/>
                </a:solidFill>
                <a:latin typeface="arial" panose="020B0604020202020204" pitchFamily="34" charset="0"/>
              </a:rPr>
              <a:t>website but also social media, </a:t>
            </a:r>
            <a:endParaRPr lang="en-GB" sz="2400" b="1" dirty="0" smtClean="0">
              <a:solidFill>
                <a:schemeClr val="tx1"/>
              </a:solidFill>
              <a:latin typeface="arial" panose="020B0604020202020204" pitchFamily="34" charset="0"/>
            </a:endParaRPr>
          </a:p>
          <a:p>
            <a:r>
              <a:rPr lang="en-GB" sz="2400" b="1" dirty="0" smtClean="0">
                <a:solidFill>
                  <a:schemeClr val="tx1"/>
                </a:solidFill>
                <a:latin typeface="arial" panose="020B0604020202020204" pitchFamily="34" charset="0"/>
              </a:rPr>
              <a:t>blogs</a:t>
            </a:r>
            <a:r>
              <a:rPr lang="en-GB" sz="2400" b="1" dirty="0">
                <a:solidFill>
                  <a:schemeClr val="tx1"/>
                </a:solidFill>
                <a:latin typeface="arial" panose="020B0604020202020204" pitchFamily="34" charset="0"/>
              </a:rPr>
              <a:t>, </a:t>
            </a:r>
            <a:r>
              <a:rPr lang="en-GB" sz="2400" b="1" dirty="0" smtClean="0">
                <a:solidFill>
                  <a:schemeClr val="tx1"/>
                </a:solidFill>
                <a:latin typeface="arial" panose="020B0604020202020204" pitchFamily="34" charset="0"/>
              </a:rPr>
              <a:t>and </a:t>
            </a:r>
            <a:r>
              <a:rPr lang="en-GB" sz="2400" b="1" dirty="0">
                <a:solidFill>
                  <a:schemeClr val="tx1"/>
                </a:solidFill>
                <a:latin typeface="arial" panose="020B0604020202020204" pitchFamily="34" charset="0"/>
              </a:rPr>
              <a:t>advertising. </a:t>
            </a:r>
          </a:p>
          <a:p>
            <a:r>
              <a:rPr lang="en-GB" sz="2400" b="1" dirty="0">
                <a:solidFill>
                  <a:schemeClr val="tx1"/>
                </a:solidFill>
                <a:latin typeface="arial" panose="020B0604020202020204" pitchFamily="34" charset="0"/>
              </a:rPr>
              <a:t>The primary objective of </a:t>
            </a:r>
            <a:r>
              <a:rPr lang="en-GB" sz="2400" b="1" dirty="0" smtClean="0">
                <a:solidFill>
                  <a:schemeClr val="tx1"/>
                </a:solidFill>
                <a:latin typeface="arial" panose="020B0604020202020204" pitchFamily="34" charset="0"/>
              </a:rPr>
              <a:t>building</a:t>
            </a:r>
          </a:p>
          <a:p>
            <a:r>
              <a:rPr lang="en-GB" sz="2400" b="1" dirty="0" smtClean="0">
                <a:solidFill>
                  <a:schemeClr val="tx1"/>
                </a:solidFill>
                <a:latin typeface="arial" panose="020B0604020202020204" pitchFamily="34" charset="0"/>
              </a:rPr>
              <a:t> </a:t>
            </a:r>
            <a:r>
              <a:rPr lang="en-GB" sz="2400" b="1" dirty="0">
                <a:solidFill>
                  <a:schemeClr val="tx1"/>
                </a:solidFill>
                <a:latin typeface="arial" panose="020B0604020202020204" pitchFamily="34" charset="0"/>
              </a:rPr>
              <a:t>a web presence is presenting </a:t>
            </a:r>
            <a:endParaRPr lang="en-GB" sz="2400" b="1" dirty="0" smtClean="0">
              <a:solidFill>
                <a:schemeClr val="tx1"/>
              </a:solidFill>
              <a:latin typeface="arial" panose="020B0604020202020204" pitchFamily="34" charset="0"/>
            </a:endParaRPr>
          </a:p>
          <a:p>
            <a:r>
              <a:rPr lang="en-GB" sz="2400" b="1" dirty="0" smtClean="0">
                <a:solidFill>
                  <a:schemeClr val="tx1"/>
                </a:solidFill>
                <a:latin typeface="arial" panose="020B0604020202020204" pitchFamily="34" charset="0"/>
              </a:rPr>
              <a:t>the </a:t>
            </a:r>
            <a:r>
              <a:rPr lang="en-GB" sz="2400" b="1" dirty="0">
                <a:solidFill>
                  <a:schemeClr val="tx1"/>
                </a:solidFill>
                <a:latin typeface="arial" panose="020B0604020202020204" pitchFamily="34" charset="0"/>
              </a:rPr>
              <a:t>company to as many people as </a:t>
            </a:r>
            <a:endParaRPr lang="en-GB" sz="2400" b="1" dirty="0" smtClean="0">
              <a:solidFill>
                <a:schemeClr val="tx1"/>
              </a:solidFill>
              <a:latin typeface="arial" panose="020B0604020202020204" pitchFamily="34" charset="0"/>
            </a:endParaRPr>
          </a:p>
          <a:p>
            <a:r>
              <a:rPr lang="en-GB" sz="2400" b="1" dirty="0" smtClean="0">
                <a:solidFill>
                  <a:schemeClr val="tx1"/>
                </a:solidFill>
                <a:latin typeface="arial" panose="020B0604020202020204" pitchFamily="34" charset="0"/>
              </a:rPr>
              <a:t>possible </a:t>
            </a:r>
            <a:r>
              <a:rPr lang="en-GB" sz="2400" b="1" dirty="0">
                <a:solidFill>
                  <a:schemeClr val="tx1"/>
                </a:solidFill>
                <a:latin typeface="arial" panose="020B0604020202020204" pitchFamily="34" charset="0"/>
              </a:rPr>
              <a:t>to increase sales. </a:t>
            </a:r>
          </a:p>
          <a:p>
            <a:r>
              <a:rPr lang="en-GB" sz="2400" b="1" dirty="0">
                <a:solidFill>
                  <a:schemeClr val="tx1"/>
                </a:solidFill>
                <a:latin typeface="arial" panose="020B0604020202020204" pitchFamily="34" charset="0"/>
              </a:rPr>
              <a:t>The greatest risk is compromised security</a:t>
            </a:r>
            <a:endParaRPr lang="en-IE" sz="2400" b="1" dirty="0">
              <a:solidFill>
                <a:schemeClr val="tx1"/>
              </a:solidFill>
            </a:endParaRPr>
          </a:p>
        </p:txBody>
      </p:sp>
      <p:pic>
        <p:nvPicPr>
          <p:cNvPr id="3076" name="Picture 4" descr="Are You Making The Most of Social Med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8618" y="1510497"/>
            <a:ext cx="3452774" cy="2533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0642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402" y="504749"/>
            <a:ext cx="8141817" cy="866015"/>
          </a:xfrm>
        </p:spPr>
        <p:txBody>
          <a:bodyPr/>
          <a:lstStyle/>
          <a:p>
            <a:r>
              <a:rPr lang="en-GB" dirty="0" smtClean="0">
                <a:solidFill>
                  <a:schemeClr val="tx1"/>
                </a:solidFill>
              </a:rPr>
              <a:t>Top </a:t>
            </a:r>
            <a:r>
              <a:rPr lang="en-GB" dirty="0">
                <a:solidFill>
                  <a:schemeClr val="tx1"/>
                </a:solidFill>
              </a:rPr>
              <a:t>10 Internet Safety Rules &amp; What Not to Do </a:t>
            </a:r>
            <a:r>
              <a:rPr lang="en-GB" dirty="0" smtClean="0">
                <a:solidFill>
                  <a:schemeClr val="tx1"/>
                </a:solidFill>
              </a:rPr>
              <a:t>Online</a:t>
            </a:r>
            <a:endParaRPr lang="en-IE" sz="2800" dirty="0">
              <a:solidFill>
                <a:schemeClr val="tx1"/>
              </a:solidFill>
            </a:endParaRPr>
          </a:p>
        </p:txBody>
      </p:sp>
      <p:sp>
        <p:nvSpPr>
          <p:cNvPr id="3" name="Rectangle 2"/>
          <p:cNvSpPr/>
          <p:nvPr/>
        </p:nvSpPr>
        <p:spPr>
          <a:xfrm>
            <a:off x="168249" y="1255800"/>
            <a:ext cx="8588045" cy="3077766"/>
          </a:xfrm>
          <a:prstGeom prst="rect">
            <a:avLst/>
          </a:prstGeom>
        </p:spPr>
        <p:txBody>
          <a:bodyPr wrap="square">
            <a:spAutoFit/>
          </a:bodyPr>
          <a:lstStyle/>
          <a:p>
            <a:pPr marL="285750" indent="-285750">
              <a:buFont typeface="Wingdings" panose="05000000000000000000" pitchFamily="2" charset="2"/>
              <a:buChar char="Ø"/>
            </a:pPr>
            <a:r>
              <a:rPr lang="en-GB" sz="1800" dirty="0">
                <a:solidFill>
                  <a:srgbClr val="202124"/>
                </a:solidFill>
                <a:latin typeface="arial" panose="020B0604020202020204" pitchFamily="34" charset="0"/>
              </a:rPr>
              <a:t>Keep Personal Information Professional and </a:t>
            </a:r>
            <a:r>
              <a:rPr lang="en-GB" sz="1800" dirty="0" smtClean="0">
                <a:solidFill>
                  <a:srgbClr val="202124"/>
                </a:solidFill>
                <a:latin typeface="arial" panose="020B0604020202020204" pitchFamily="34" charset="0"/>
              </a:rPr>
              <a:t>Limited</a:t>
            </a:r>
            <a:endParaRPr lang="en-GB" sz="1800" dirty="0">
              <a:solidFill>
                <a:srgbClr val="202124"/>
              </a:solidFill>
              <a:latin typeface="arial" panose="020B0604020202020204" pitchFamily="34" charset="0"/>
            </a:endParaRPr>
          </a:p>
          <a:p>
            <a:pPr marL="285750" indent="-285750">
              <a:buFont typeface="Wingdings" panose="05000000000000000000" pitchFamily="2" charset="2"/>
              <a:buChar char="Ø"/>
            </a:pPr>
            <a:r>
              <a:rPr lang="en-GB" sz="1800" dirty="0">
                <a:solidFill>
                  <a:srgbClr val="202124"/>
                </a:solidFill>
                <a:latin typeface="arial" panose="020B0604020202020204" pitchFamily="34" charset="0"/>
              </a:rPr>
              <a:t>Keep Your Privacy Settings </a:t>
            </a:r>
            <a:r>
              <a:rPr lang="en-GB" sz="1800" dirty="0" smtClean="0">
                <a:solidFill>
                  <a:srgbClr val="202124"/>
                </a:solidFill>
                <a:latin typeface="arial" panose="020B0604020202020204" pitchFamily="34" charset="0"/>
              </a:rPr>
              <a:t>On</a:t>
            </a:r>
            <a:endParaRPr lang="en-GB" sz="1800" dirty="0">
              <a:solidFill>
                <a:srgbClr val="202124"/>
              </a:solidFill>
              <a:latin typeface="arial" panose="020B0604020202020204" pitchFamily="34" charset="0"/>
            </a:endParaRPr>
          </a:p>
          <a:p>
            <a:pPr marL="285750" indent="-285750">
              <a:buFont typeface="Wingdings" panose="05000000000000000000" pitchFamily="2" charset="2"/>
              <a:buChar char="Ø"/>
            </a:pPr>
            <a:r>
              <a:rPr lang="en-GB" sz="1800" dirty="0">
                <a:solidFill>
                  <a:srgbClr val="202124"/>
                </a:solidFill>
                <a:latin typeface="arial" panose="020B0604020202020204" pitchFamily="34" charset="0"/>
              </a:rPr>
              <a:t>Practice Safe </a:t>
            </a:r>
            <a:r>
              <a:rPr lang="en-GB" sz="1800" dirty="0" smtClean="0">
                <a:solidFill>
                  <a:srgbClr val="202124"/>
                </a:solidFill>
                <a:latin typeface="arial" panose="020B0604020202020204" pitchFamily="34" charset="0"/>
              </a:rPr>
              <a:t>Browsing</a:t>
            </a:r>
            <a:endParaRPr lang="en-GB" sz="1800" dirty="0">
              <a:solidFill>
                <a:srgbClr val="202124"/>
              </a:solidFill>
              <a:latin typeface="arial" panose="020B0604020202020204" pitchFamily="34" charset="0"/>
            </a:endParaRPr>
          </a:p>
          <a:p>
            <a:pPr marL="285750" indent="-285750">
              <a:buFont typeface="Wingdings" panose="05000000000000000000" pitchFamily="2" charset="2"/>
              <a:buChar char="Ø"/>
            </a:pPr>
            <a:r>
              <a:rPr lang="en-GB" sz="1800" dirty="0">
                <a:solidFill>
                  <a:srgbClr val="202124"/>
                </a:solidFill>
                <a:latin typeface="arial" panose="020B0604020202020204" pitchFamily="34" charset="0"/>
              </a:rPr>
              <a:t>Make Sure Your Internet Connection is </a:t>
            </a:r>
            <a:r>
              <a:rPr lang="en-GB" sz="1800" dirty="0" smtClean="0">
                <a:solidFill>
                  <a:srgbClr val="202124"/>
                </a:solidFill>
                <a:latin typeface="arial" panose="020B0604020202020204" pitchFamily="34" charset="0"/>
              </a:rPr>
              <a:t>Secure</a:t>
            </a:r>
            <a:endParaRPr lang="en-GB" sz="1800" dirty="0">
              <a:solidFill>
                <a:srgbClr val="202124"/>
              </a:solidFill>
              <a:latin typeface="arial" panose="020B0604020202020204" pitchFamily="34" charset="0"/>
            </a:endParaRPr>
          </a:p>
          <a:p>
            <a:pPr marL="285750" indent="-285750">
              <a:buFont typeface="Wingdings" panose="05000000000000000000" pitchFamily="2" charset="2"/>
              <a:buChar char="Ø"/>
            </a:pPr>
            <a:r>
              <a:rPr lang="en-GB" sz="1800" dirty="0">
                <a:solidFill>
                  <a:srgbClr val="202124"/>
                </a:solidFill>
                <a:latin typeface="arial" panose="020B0604020202020204" pitchFamily="34" charset="0"/>
              </a:rPr>
              <a:t>Be Careful What You </a:t>
            </a:r>
            <a:r>
              <a:rPr lang="en-GB" sz="1800" dirty="0" smtClean="0">
                <a:solidFill>
                  <a:srgbClr val="202124"/>
                </a:solidFill>
                <a:latin typeface="arial" panose="020B0604020202020204" pitchFamily="34" charset="0"/>
              </a:rPr>
              <a:t>Download</a:t>
            </a:r>
            <a:endParaRPr lang="en-GB" sz="1800" dirty="0">
              <a:solidFill>
                <a:srgbClr val="202124"/>
              </a:solidFill>
              <a:latin typeface="arial" panose="020B0604020202020204" pitchFamily="34" charset="0"/>
            </a:endParaRPr>
          </a:p>
          <a:p>
            <a:pPr marL="285750" indent="-285750">
              <a:buFont typeface="Wingdings" panose="05000000000000000000" pitchFamily="2" charset="2"/>
              <a:buChar char="Ø"/>
            </a:pPr>
            <a:r>
              <a:rPr lang="en-GB" sz="1800" dirty="0">
                <a:solidFill>
                  <a:srgbClr val="202124"/>
                </a:solidFill>
                <a:latin typeface="arial" panose="020B0604020202020204" pitchFamily="34" charset="0"/>
              </a:rPr>
              <a:t>Choose Strong </a:t>
            </a:r>
            <a:r>
              <a:rPr lang="en-GB" sz="1800" dirty="0" smtClean="0">
                <a:solidFill>
                  <a:srgbClr val="202124"/>
                </a:solidFill>
                <a:latin typeface="arial" panose="020B0604020202020204" pitchFamily="34" charset="0"/>
              </a:rPr>
              <a:t>Passwords</a:t>
            </a:r>
            <a:endParaRPr lang="en-GB" sz="1800" dirty="0">
              <a:solidFill>
                <a:srgbClr val="202124"/>
              </a:solidFill>
              <a:latin typeface="arial" panose="020B0604020202020204" pitchFamily="34" charset="0"/>
            </a:endParaRPr>
          </a:p>
          <a:p>
            <a:pPr marL="285750" indent="-285750">
              <a:buFont typeface="Wingdings" panose="05000000000000000000" pitchFamily="2" charset="2"/>
              <a:buChar char="Ø"/>
            </a:pPr>
            <a:r>
              <a:rPr lang="en-GB" sz="1800" dirty="0">
                <a:solidFill>
                  <a:srgbClr val="202124"/>
                </a:solidFill>
                <a:latin typeface="arial" panose="020B0604020202020204" pitchFamily="34" charset="0"/>
              </a:rPr>
              <a:t>Make Online Purchases From Secure </a:t>
            </a:r>
            <a:r>
              <a:rPr lang="en-GB" sz="1800" dirty="0" smtClean="0">
                <a:solidFill>
                  <a:srgbClr val="202124"/>
                </a:solidFill>
                <a:latin typeface="arial" panose="020B0604020202020204" pitchFamily="34" charset="0"/>
              </a:rPr>
              <a:t>Sites</a:t>
            </a:r>
            <a:endParaRPr lang="en-GB" sz="1800" dirty="0">
              <a:solidFill>
                <a:srgbClr val="202124"/>
              </a:solidFill>
              <a:latin typeface="arial" panose="020B0604020202020204" pitchFamily="34" charset="0"/>
            </a:endParaRPr>
          </a:p>
          <a:p>
            <a:pPr marL="285750" indent="-285750">
              <a:buFont typeface="Wingdings" panose="05000000000000000000" pitchFamily="2" charset="2"/>
              <a:buChar char="Ø"/>
            </a:pPr>
            <a:r>
              <a:rPr lang="en-GB" sz="1800" dirty="0">
                <a:solidFill>
                  <a:srgbClr val="202124"/>
                </a:solidFill>
                <a:latin typeface="arial" panose="020B0604020202020204" pitchFamily="34" charset="0"/>
              </a:rPr>
              <a:t>Be Careful What You </a:t>
            </a:r>
            <a:r>
              <a:rPr lang="en-GB" sz="1800" dirty="0" smtClean="0">
                <a:solidFill>
                  <a:srgbClr val="202124"/>
                </a:solidFill>
                <a:latin typeface="arial" panose="020B0604020202020204" pitchFamily="34" charset="0"/>
              </a:rPr>
              <a:t>Post</a:t>
            </a:r>
          </a:p>
          <a:p>
            <a:pPr marL="285750" indent="-285750" fontAlgn="base">
              <a:buFont typeface="Wingdings" panose="05000000000000000000" pitchFamily="2" charset="2"/>
              <a:buChar char="Ø"/>
            </a:pPr>
            <a:r>
              <a:rPr lang="en-GB" sz="1800" dirty="0"/>
              <a:t>Be Careful Who You Meet </a:t>
            </a:r>
            <a:r>
              <a:rPr lang="en-GB" sz="1800" dirty="0" smtClean="0"/>
              <a:t>Online</a:t>
            </a:r>
            <a:endParaRPr lang="en-GB" sz="1800" dirty="0"/>
          </a:p>
          <a:p>
            <a:pPr marL="285750" indent="-285750" fontAlgn="base">
              <a:buFont typeface="Wingdings" panose="05000000000000000000" pitchFamily="2" charset="2"/>
              <a:buChar char="Ø"/>
            </a:pPr>
            <a:r>
              <a:rPr lang="en-GB" sz="1800" dirty="0" smtClean="0"/>
              <a:t>Keep </a:t>
            </a:r>
            <a:r>
              <a:rPr lang="en-GB" sz="1800" dirty="0"/>
              <a:t>Your Antivirus Program Up To Date</a:t>
            </a:r>
          </a:p>
          <a:p>
            <a:pPr>
              <a:buFont typeface="Arial" panose="020B0604020202020204" pitchFamily="34" charset="0"/>
              <a:buChar char="•"/>
            </a:pPr>
            <a:endParaRPr lang="en-GB" dirty="0">
              <a:solidFill>
                <a:srgbClr val="202124"/>
              </a:solidFill>
              <a:latin typeface="arial" panose="020B0604020202020204" pitchFamily="34" charset="0"/>
            </a:endParaRPr>
          </a:p>
        </p:txBody>
      </p:sp>
      <p:pic>
        <p:nvPicPr>
          <p:cNvPr id="5" name="Picture 4" descr="The ABC of best online bingo safety tips - Mecca Bl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7139" y="1777870"/>
            <a:ext cx="3211374" cy="23116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1229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06680"/>
            <a:ext cx="9374521" cy="4880258"/>
          </a:xfrm>
        </p:spPr>
        <p:txBody>
          <a:bodyPr/>
          <a:lstStyle/>
          <a:p>
            <a:r>
              <a:rPr lang="en-GB" sz="2800" dirty="0" smtClean="0">
                <a:solidFill>
                  <a:schemeClr val="tx1"/>
                </a:solidFill>
              </a:rPr>
              <a:t>Protecting Devices</a:t>
            </a:r>
            <a:r>
              <a:rPr lang="en-GB" dirty="0" smtClean="0"/>
              <a:t/>
            </a:r>
            <a:br>
              <a:rPr lang="en-GB" dirty="0" smtClean="0"/>
            </a:br>
            <a:r>
              <a:rPr lang="en-GB" sz="2000" dirty="0" smtClean="0">
                <a:solidFill>
                  <a:schemeClr val="tx1"/>
                </a:solidFill>
              </a:rPr>
              <a:t>How to set/secure a password in Pcs</a:t>
            </a:r>
            <a:br>
              <a:rPr lang="en-GB" sz="2000" dirty="0" smtClean="0">
                <a:solidFill>
                  <a:schemeClr val="tx1"/>
                </a:solidFill>
              </a:rPr>
            </a:br>
            <a:r>
              <a:rPr lang="en-GB" sz="2000" b="0" dirty="0" smtClean="0">
                <a:solidFill>
                  <a:schemeClr val="tx1"/>
                </a:solidFill>
              </a:rPr>
              <a:t>Click the start button at the bottom of the screen</a:t>
            </a:r>
            <a:br>
              <a:rPr lang="en-GB" sz="2000" b="0" dirty="0" smtClean="0">
                <a:solidFill>
                  <a:schemeClr val="tx1"/>
                </a:solidFill>
              </a:rPr>
            </a:br>
            <a:r>
              <a:rPr lang="en-GB" sz="2000" b="0" dirty="0" smtClean="0">
                <a:solidFill>
                  <a:schemeClr val="tx1"/>
                </a:solidFill>
              </a:rPr>
              <a:t>Click Settings from the list to the left</a:t>
            </a:r>
            <a:br>
              <a:rPr lang="en-GB" sz="2000" b="0" dirty="0" smtClean="0">
                <a:solidFill>
                  <a:schemeClr val="tx1"/>
                </a:solidFill>
              </a:rPr>
            </a:br>
            <a:r>
              <a:rPr lang="en-GB" sz="2000" b="0" dirty="0" smtClean="0">
                <a:solidFill>
                  <a:schemeClr val="tx1"/>
                </a:solidFill>
              </a:rPr>
              <a:t>Select Accounts</a:t>
            </a:r>
            <a:br>
              <a:rPr lang="en-GB" sz="2000" b="0" dirty="0" smtClean="0">
                <a:solidFill>
                  <a:schemeClr val="tx1"/>
                </a:solidFill>
              </a:rPr>
            </a:br>
            <a:r>
              <a:rPr lang="en-GB" sz="2000" b="0" dirty="0" smtClean="0">
                <a:solidFill>
                  <a:schemeClr val="tx1"/>
                </a:solidFill>
              </a:rPr>
              <a:t>Select sign – in options from the menu</a:t>
            </a:r>
            <a:br>
              <a:rPr lang="en-GB" sz="2000" b="0" dirty="0" smtClean="0">
                <a:solidFill>
                  <a:schemeClr val="tx1"/>
                </a:solidFill>
              </a:rPr>
            </a:br>
            <a:r>
              <a:rPr lang="en-GB" sz="2000" b="0" dirty="0" smtClean="0">
                <a:solidFill>
                  <a:schemeClr val="tx1"/>
                </a:solidFill>
              </a:rPr>
              <a:t>Click on change under Change your account</a:t>
            </a:r>
            <a:br>
              <a:rPr lang="en-GB" sz="2000" b="0" dirty="0" smtClean="0">
                <a:solidFill>
                  <a:schemeClr val="tx1"/>
                </a:solidFill>
              </a:rPr>
            </a:br>
            <a:r>
              <a:rPr lang="en-GB" sz="2000" b="0" dirty="0" smtClean="0">
                <a:solidFill>
                  <a:schemeClr val="tx1"/>
                </a:solidFill>
              </a:rPr>
              <a:t>Fill in the fields, press Next and Finish</a:t>
            </a:r>
            <a:r>
              <a:rPr lang="en-GB" sz="2000" dirty="0" smtClean="0">
                <a:solidFill>
                  <a:schemeClr val="tx1"/>
                </a:solidFill>
              </a:rPr>
              <a:t/>
            </a:r>
            <a:br>
              <a:rPr lang="en-GB" sz="2000" dirty="0" smtClean="0">
                <a:solidFill>
                  <a:schemeClr val="tx1"/>
                </a:solidFill>
              </a:rPr>
            </a:br>
            <a:r>
              <a:rPr lang="en-GB" sz="2000" dirty="0" smtClean="0">
                <a:solidFill>
                  <a:schemeClr val="tx1"/>
                </a:solidFill>
              </a:rPr>
              <a:t>Please Note </a:t>
            </a:r>
            <a:br>
              <a:rPr lang="en-GB" sz="2000" dirty="0" smtClean="0">
                <a:solidFill>
                  <a:schemeClr val="tx1"/>
                </a:solidFill>
              </a:rPr>
            </a:br>
            <a:r>
              <a:rPr lang="en-GB" sz="2000" b="0" dirty="0" smtClean="0">
                <a:solidFill>
                  <a:schemeClr val="tx1"/>
                </a:solidFill>
              </a:rPr>
              <a:t>Do use a combination of uppercase and lowercase letters, symbols and numbers. Don’t use commonly used passwords such as 123456, the word</a:t>
            </a:r>
            <a:r>
              <a:rPr lang="en-GB" b="0" dirty="0" smtClean="0"/>
              <a:t>.</a:t>
            </a:r>
            <a:br>
              <a:rPr lang="en-GB" b="0" dirty="0" smtClean="0"/>
            </a:br>
            <a:r>
              <a:rPr lang="en-GB" sz="2000" b="0" dirty="0" smtClean="0">
                <a:solidFill>
                  <a:schemeClr val="tx1"/>
                </a:solidFill>
              </a:rPr>
              <a:t>The </a:t>
            </a:r>
            <a:r>
              <a:rPr lang="en-GB" sz="2000" b="0" dirty="0">
                <a:solidFill>
                  <a:schemeClr val="tx1"/>
                </a:solidFill>
              </a:rPr>
              <a:t>word “ password”, “qwerty”,”11111”, or a word like, “monkey”. </a:t>
            </a:r>
            <a:r>
              <a:rPr lang="en-GB" sz="2000" b="0" dirty="0" smtClean="0">
                <a:solidFill>
                  <a:schemeClr val="tx1"/>
                </a:solidFill>
              </a:rPr>
              <a:t/>
            </a:r>
            <a:br>
              <a:rPr lang="en-GB" sz="2000" b="0" dirty="0" smtClean="0">
                <a:solidFill>
                  <a:schemeClr val="tx1"/>
                </a:solidFill>
              </a:rPr>
            </a:br>
            <a:r>
              <a:rPr lang="en-GB" sz="2000" b="0" dirty="0" smtClean="0">
                <a:solidFill>
                  <a:schemeClr val="tx1"/>
                </a:solidFill>
              </a:rPr>
              <a:t>Do </a:t>
            </a:r>
            <a:r>
              <a:rPr lang="en-GB" sz="2000" b="0" dirty="0">
                <a:solidFill>
                  <a:schemeClr val="tx1"/>
                </a:solidFill>
              </a:rPr>
              <a:t>make sure your user passwords are at least eight characters long</a:t>
            </a:r>
            <a:r>
              <a:rPr lang="en-GB" sz="2000" b="0" dirty="0" smtClean="0">
                <a:solidFill>
                  <a:schemeClr val="tx1"/>
                </a:solidFill>
              </a:rPr>
              <a:t>.</a:t>
            </a:r>
            <a:r>
              <a:rPr lang="en-IE" b="0" dirty="0">
                <a:solidFill>
                  <a:schemeClr val="tx1"/>
                </a:solidFill>
              </a:rPr>
              <a:t/>
            </a:r>
            <a:br>
              <a:rPr lang="en-IE" b="0" dirty="0">
                <a:solidFill>
                  <a:schemeClr val="tx1"/>
                </a:solidFill>
              </a:rPr>
            </a:br>
            <a:r>
              <a:rPr lang="en-GB" sz="2000" b="0" dirty="0" smtClean="0">
                <a:solidFill>
                  <a:schemeClr val="tx1"/>
                </a:solidFill>
              </a:rPr>
              <a:t/>
            </a:r>
            <a:br>
              <a:rPr lang="en-GB" sz="2000" b="0" dirty="0" smtClean="0">
                <a:solidFill>
                  <a:schemeClr val="tx1"/>
                </a:solidFill>
              </a:rPr>
            </a:br>
            <a:endParaRPr lang="en-IE" sz="2000" b="0" dirty="0">
              <a:solidFill>
                <a:schemeClr val="tx1"/>
              </a:solidFill>
            </a:endParaRPr>
          </a:p>
        </p:txBody>
      </p:sp>
    </p:spTree>
    <p:extLst>
      <p:ext uri="{BB962C8B-B14F-4D97-AF65-F5344CB8AC3E}">
        <p14:creationId xmlns:p14="http://schemas.microsoft.com/office/powerpoint/2010/main" val="1779128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675" y="398398"/>
            <a:ext cx="8917228" cy="4297959"/>
          </a:xfrm>
        </p:spPr>
        <p:txBody>
          <a:bodyPr/>
          <a:lstStyle/>
          <a:p>
            <a:r>
              <a:rPr lang="en-GB" sz="3200" dirty="0" smtClean="0">
                <a:solidFill>
                  <a:schemeClr val="tx1"/>
                </a:solidFill>
              </a:rPr>
              <a:t>Antivirus Software</a:t>
            </a:r>
            <a:r>
              <a:rPr lang="en-GB" dirty="0" smtClean="0">
                <a:solidFill>
                  <a:schemeClr val="tx1"/>
                </a:solidFill>
              </a:rPr>
              <a:t/>
            </a:r>
            <a:br>
              <a:rPr lang="en-GB" dirty="0" smtClean="0">
                <a:solidFill>
                  <a:schemeClr val="tx1"/>
                </a:solidFill>
              </a:rPr>
            </a:br>
            <a:r>
              <a:rPr lang="en-GB" dirty="0" smtClean="0">
                <a:solidFill>
                  <a:schemeClr val="tx1"/>
                </a:solidFill>
              </a:rPr>
              <a:t/>
            </a:r>
            <a:br>
              <a:rPr lang="en-GB" dirty="0" smtClean="0">
                <a:solidFill>
                  <a:schemeClr val="tx1"/>
                </a:solidFill>
              </a:rPr>
            </a:br>
            <a:r>
              <a:rPr lang="en-GB" b="0" dirty="0" smtClean="0">
                <a:solidFill>
                  <a:schemeClr val="tx1"/>
                </a:solidFill>
              </a:rPr>
              <a:t>To keep your computer and your files safe from viruses and other threats, you need to use antivirus software that will provide full protection at any given time.</a:t>
            </a:r>
            <a:br>
              <a:rPr lang="en-GB" b="0" dirty="0" smtClean="0">
                <a:solidFill>
                  <a:schemeClr val="tx1"/>
                </a:solidFill>
              </a:rPr>
            </a:br>
            <a:r>
              <a:rPr lang="en-GB" b="0" dirty="0" smtClean="0">
                <a:solidFill>
                  <a:schemeClr val="tx1"/>
                </a:solidFill>
              </a:rPr>
              <a:t>Antivirus software detects and removes viruses on computers and networks.</a:t>
            </a:r>
            <a:br>
              <a:rPr lang="en-GB" b="0" dirty="0" smtClean="0">
                <a:solidFill>
                  <a:schemeClr val="tx1"/>
                </a:solidFill>
              </a:rPr>
            </a:br>
            <a:r>
              <a:rPr lang="en-GB" b="0" dirty="0" smtClean="0">
                <a:solidFill>
                  <a:schemeClr val="tx1"/>
                </a:solidFill>
              </a:rPr>
              <a:t>Modern-day antivirus software protect your devices against malware without affecting their speed and performance</a:t>
            </a:r>
            <a:r>
              <a:rPr lang="en-GB" sz="2000" b="0" dirty="0" smtClean="0">
                <a:solidFill>
                  <a:schemeClr val="tx1"/>
                </a:solidFill>
              </a:rPr>
              <a:t>.</a:t>
            </a:r>
            <a:endParaRPr lang="en-IE" b="0" dirty="0">
              <a:solidFill>
                <a:schemeClr val="tx1"/>
              </a:solidFill>
            </a:endParaRPr>
          </a:p>
        </p:txBody>
      </p:sp>
    </p:spTree>
    <p:extLst>
      <p:ext uri="{BB962C8B-B14F-4D97-AF65-F5344CB8AC3E}">
        <p14:creationId xmlns:p14="http://schemas.microsoft.com/office/powerpoint/2010/main" val="2891286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989" y="398400"/>
            <a:ext cx="8118361" cy="857400"/>
          </a:xfrm>
        </p:spPr>
        <p:txBody>
          <a:bodyPr/>
          <a:lstStyle/>
          <a:p>
            <a:r>
              <a:rPr lang="en-GB" sz="3600" dirty="0">
                <a:solidFill>
                  <a:schemeClr val="tx1"/>
                </a:solidFill>
              </a:rPr>
              <a:t>What is Antivirus Software?</a:t>
            </a:r>
            <a:r>
              <a:rPr lang="en-GB" dirty="0">
                <a:solidFill>
                  <a:schemeClr val="tx1"/>
                </a:solidFill>
              </a:rPr>
              <a:t/>
            </a:r>
            <a:br>
              <a:rPr lang="en-GB" dirty="0">
                <a:solidFill>
                  <a:schemeClr val="tx1"/>
                </a:solidFill>
              </a:rPr>
            </a:br>
            <a:endParaRPr lang="en-IE" dirty="0"/>
          </a:p>
        </p:txBody>
      </p:sp>
      <p:sp>
        <p:nvSpPr>
          <p:cNvPr id="3" name="Rectangle 2"/>
          <p:cNvSpPr/>
          <p:nvPr/>
        </p:nvSpPr>
        <p:spPr>
          <a:xfrm>
            <a:off x="1" y="1148487"/>
            <a:ext cx="9144000" cy="3416320"/>
          </a:xfrm>
          <a:prstGeom prst="rect">
            <a:avLst/>
          </a:prstGeom>
        </p:spPr>
        <p:txBody>
          <a:bodyPr wrap="square">
            <a:spAutoFit/>
          </a:bodyPr>
          <a:lstStyle/>
          <a:p>
            <a:pPr fontAlgn="base"/>
            <a:r>
              <a:rPr lang="en-GB" sz="2400" dirty="0" smtClean="0"/>
              <a:t>Antivirus </a:t>
            </a:r>
            <a:r>
              <a:rPr lang="en-GB" sz="2400" dirty="0"/>
              <a:t>software is an application or a suite of programs that finds and removes viruses on computers and networks. </a:t>
            </a:r>
            <a:endParaRPr lang="en-GB" sz="2400" dirty="0" smtClean="0"/>
          </a:p>
          <a:p>
            <a:pPr fontAlgn="base"/>
            <a:r>
              <a:rPr lang="en-GB" sz="2400" dirty="0" smtClean="0"/>
              <a:t>In </a:t>
            </a:r>
            <a:r>
              <a:rPr lang="en-GB" sz="2400" dirty="0"/>
              <a:t>addition to viruses, most of today’s antivirus programs are also capable of detecting and removing other types of malicious software, including worms, Trojans, adware, spyware, ransomware, browser hijackers, keyloggers, and rootkits</a:t>
            </a:r>
            <a:r>
              <a:rPr lang="en-GB" sz="2400" dirty="0" smtClean="0"/>
              <a:t>.</a:t>
            </a:r>
          </a:p>
          <a:p>
            <a:pPr fontAlgn="base"/>
            <a:r>
              <a:rPr lang="en-GB" sz="2400" dirty="0" smtClean="0"/>
              <a:t>Besides </a:t>
            </a:r>
            <a:r>
              <a:rPr lang="en-GB" sz="2400" dirty="0"/>
              <a:t>being able to identify and remove these threats, the best antivirus software can also prevent them from infecting your system.</a:t>
            </a:r>
          </a:p>
        </p:txBody>
      </p:sp>
    </p:spTree>
    <p:extLst>
      <p:ext uri="{BB962C8B-B14F-4D97-AF65-F5344CB8AC3E}">
        <p14:creationId xmlns:p14="http://schemas.microsoft.com/office/powerpoint/2010/main" val="432539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71" y="398400"/>
            <a:ext cx="8030579" cy="857400"/>
          </a:xfrm>
        </p:spPr>
        <p:txBody>
          <a:bodyPr/>
          <a:lstStyle/>
          <a:p>
            <a:r>
              <a:rPr lang="en-GB" sz="2800" dirty="0">
                <a:solidFill>
                  <a:srgbClr val="202124"/>
                </a:solidFill>
                <a:latin typeface="arial" panose="020B0604020202020204" pitchFamily="34" charset="0"/>
              </a:rPr>
              <a:t>Tips to protect your computer</a:t>
            </a:r>
            <a:r>
              <a:rPr lang="en-GB" dirty="0">
                <a:solidFill>
                  <a:srgbClr val="202124"/>
                </a:solidFill>
                <a:latin typeface="arial" panose="020B0604020202020204" pitchFamily="34" charset="0"/>
              </a:rPr>
              <a:t/>
            </a:r>
            <a:br>
              <a:rPr lang="en-GB" dirty="0">
                <a:solidFill>
                  <a:srgbClr val="202124"/>
                </a:solidFill>
                <a:latin typeface="arial" panose="020B0604020202020204" pitchFamily="34" charset="0"/>
              </a:rPr>
            </a:br>
            <a:endParaRPr lang="en-IE" dirty="0"/>
          </a:p>
        </p:txBody>
      </p:sp>
      <p:sp>
        <p:nvSpPr>
          <p:cNvPr id="3" name="Rectangle 2"/>
          <p:cNvSpPr/>
          <p:nvPr/>
        </p:nvSpPr>
        <p:spPr>
          <a:xfrm>
            <a:off x="58522" y="929031"/>
            <a:ext cx="8975749" cy="3416320"/>
          </a:xfrm>
          <a:prstGeom prst="rect">
            <a:avLst/>
          </a:prstGeom>
        </p:spPr>
        <p:txBody>
          <a:bodyPr wrap="square">
            <a:spAutoFit/>
          </a:bodyPr>
          <a:lstStyle/>
          <a:p>
            <a:endParaRPr lang="en-GB" sz="2000" dirty="0" smtClean="0">
              <a:solidFill>
                <a:srgbClr val="202124"/>
              </a:solidFill>
              <a:latin typeface="arial" panose="020B0604020202020204" pitchFamily="34" charset="0"/>
            </a:endParaRPr>
          </a:p>
          <a:p>
            <a:pPr marL="342900" indent="-342900">
              <a:buFont typeface="Wingdings" panose="05000000000000000000" pitchFamily="2" charset="2"/>
              <a:buChar char="Ø"/>
            </a:pPr>
            <a:r>
              <a:rPr lang="en-GB" sz="2000" dirty="0" smtClean="0">
                <a:solidFill>
                  <a:srgbClr val="202124"/>
                </a:solidFill>
                <a:latin typeface="arial" panose="020B0604020202020204" pitchFamily="34" charset="0"/>
              </a:rPr>
              <a:t>Use </a:t>
            </a:r>
            <a:r>
              <a:rPr lang="en-GB" sz="2000" dirty="0">
                <a:solidFill>
                  <a:srgbClr val="202124"/>
                </a:solidFill>
                <a:latin typeface="arial" panose="020B0604020202020204" pitchFamily="34" charset="0"/>
              </a:rPr>
              <a:t>a </a:t>
            </a:r>
            <a:r>
              <a:rPr lang="en-GB" sz="2000" dirty="0" smtClean="0">
                <a:solidFill>
                  <a:srgbClr val="202124"/>
                </a:solidFill>
                <a:latin typeface="arial" panose="020B0604020202020204" pitchFamily="34" charset="0"/>
              </a:rPr>
              <a:t>firewall</a:t>
            </a:r>
            <a:endParaRPr lang="en-GB" sz="2000" dirty="0">
              <a:solidFill>
                <a:srgbClr val="202124"/>
              </a:solidFill>
              <a:latin typeface="arial" panose="020B0604020202020204" pitchFamily="34" charset="0"/>
            </a:endParaRPr>
          </a:p>
          <a:p>
            <a:pPr marL="342900" indent="-342900">
              <a:buFont typeface="Wingdings" panose="05000000000000000000" pitchFamily="2" charset="2"/>
              <a:buChar char="Ø"/>
            </a:pPr>
            <a:r>
              <a:rPr lang="en-GB" sz="2000" dirty="0">
                <a:solidFill>
                  <a:srgbClr val="202124"/>
                </a:solidFill>
                <a:latin typeface="arial" panose="020B0604020202020204" pitchFamily="34" charset="0"/>
              </a:rPr>
              <a:t>Keep all software up to </a:t>
            </a:r>
            <a:r>
              <a:rPr lang="en-GB" sz="2000" dirty="0" smtClean="0">
                <a:solidFill>
                  <a:srgbClr val="202124"/>
                </a:solidFill>
                <a:latin typeface="arial" panose="020B0604020202020204" pitchFamily="34" charset="0"/>
              </a:rPr>
              <a:t>date</a:t>
            </a:r>
            <a:endParaRPr lang="en-GB" sz="2000" dirty="0">
              <a:solidFill>
                <a:srgbClr val="202124"/>
              </a:solidFill>
              <a:latin typeface="arial" panose="020B0604020202020204" pitchFamily="34" charset="0"/>
            </a:endParaRPr>
          </a:p>
          <a:p>
            <a:pPr marL="342900" indent="-342900">
              <a:buFont typeface="Wingdings" panose="05000000000000000000" pitchFamily="2" charset="2"/>
              <a:buChar char="Ø"/>
            </a:pPr>
            <a:r>
              <a:rPr lang="en-GB" sz="2000" dirty="0">
                <a:solidFill>
                  <a:srgbClr val="202124"/>
                </a:solidFill>
                <a:latin typeface="arial" panose="020B0604020202020204" pitchFamily="34" charset="0"/>
              </a:rPr>
              <a:t>Use antivirus software and keep it </a:t>
            </a:r>
            <a:r>
              <a:rPr lang="en-GB" sz="2000" dirty="0" smtClean="0">
                <a:solidFill>
                  <a:srgbClr val="202124"/>
                </a:solidFill>
                <a:latin typeface="arial" panose="020B0604020202020204" pitchFamily="34" charset="0"/>
              </a:rPr>
              <a:t>current</a:t>
            </a:r>
            <a:endParaRPr lang="en-GB" sz="2000" dirty="0">
              <a:solidFill>
                <a:srgbClr val="202124"/>
              </a:solidFill>
              <a:latin typeface="arial" panose="020B0604020202020204" pitchFamily="34" charset="0"/>
            </a:endParaRPr>
          </a:p>
          <a:p>
            <a:pPr marL="342900" indent="-342900">
              <a:buFont typeface="Wingdings" panose="05000000000000000000" pitchFamily="2" charset="2"/>
              <a:buChar char="Ø"/>
            </a:pPr>
            <a:r>
              <a:rPr lang="en-GB" sz="2000" dirty="0">
                <a:solidFill>
                  <a:srgbClr val="202124"/>
                </a:solidFill>
                <a:latin typeface="arial" panose="020B0604020202020204" pitchFamily="34" charset="0"/>
              </a:rPr>
              <a:t>Make sure your passwords are well-chosen and </a:t>
            </a:r>
            <a:r>
              <a:rPr lang="en-GB" sz="2000" dirty="0" smtClean="0">
                <a:solidFill>
                  <a:srgbClr val="202124"/>
                </a:solidFill>
                <a:latin typeface="arial" panose="020B0604020202020204" pitchFamily="34" charset="0"/>
              </a:rPr>
              <a:t>protected</a:t>
            </a:r>
            <a:endParaRPr lang="en-GB" sz="2000" dirty="0">
              <a:solidFill>
                <a:srgbClr val="202124"/>
              </a:solidFill>
              <a:latin typeface="arial" panose="020B0604020202020204" pitchFamily="34" charset="0"/>
            </a:endParaRPr>
          </a:p>
          <a:p>
            <a:pPr marL="342900" indent="-342900">
              <a:buFont typeface="Wingdings" panose="05000000000000000000" pitchFamily="2" charset="2"/>
              <a:buChar char="Ø"/>
            </a:pPr>
            <a:r>
              <a:rPr lang="en-GB" sz="2000" dirty="0">
                <a:solidFill>
                  <a:srgbClr val="202124"/>
                </a:solidFill>
                <a:latin typeface="arial" panose="020B0604020202020204" pitchFamily="34" charset="0"/>
              </a:rPr>
              <a:t>Don't open suspicious attachments or click unusual links in </a:t>
            </a:r>
            <a:r>
              <a:rPr lang="en-GB" sz="2000" dirty="0" smtClean="0">
                <a:solidFill>
                  <a:srgbClr val="202124"/>
                </a:solidFill>
                <a:latin typeface="arial" panose="020B0604020202020204" pitchFamily="34" charset="0"/>
              </a:rPr>
              <a:t>messages</a:t>
            </a:r>
            <a:endParaRPr lang="en-GB" sz="2000" dirty="0">
              <a:solidFill>
                <a:srgbClr val="202124"/>
              </a:solidFill>
              <a:latin typeface="arial" panose="020B0604020202020204" pitchFamily="34" charset="0"/>
            </a:endParaRPr>
          </a:p>
          <a:p>
            <a:pPr marL="342900" indent="-342900">
              <a:buFont typeface="Wingdings" panose="05000000000000000000" pitchFamily="2" charset="2"/>
              <a:buChar char="Ø"/>
            </a:pPr>
            <a:r>
              <a:rPr lang="en-GB" sz="2000" dirty="0">
                <a:solidFill>
                  <a:srgbClr val="202124"/>
                </a:solidFill>
                <a:latin typeface="arial" panose="020B0604020202020204" pitchFamily="34" charset="0"/>
              </a:rPr>
              <a:t>Browse the web </a:t>
            </a:r>
            <a:r>
              <a:rPr lang="en-GB" sz="2000" dirty="0" smtClean="0">
                <a:solidFill>
                  <a:srgbClr val="202124"/>
                </a:solidFill>
                <a:latin typeface="arial" panose="020B0604020202020204" pitchFamily="34" charset="0"/>
              </a:rPr>
              <a:t>safely</a:t>
            </a:r>
            <a:endParaRPr lang="en-GB" sz="2000" dirty="0">
              <a:solidFill>
                <a:srgbClr val="202124"/>
              </a:solidFill>
              <a:latin typeface="arial" panose="020B0604020202020204" pitchFamily="34" charset="0"/>
            </a:endParaRPr>
          </a:p>
          <a:p>
            <a:pPr marL="342900" indent="-342900">
              <a:buFont typeface="Wingdings" panose="05000000000000000000" pitchFamily="2" charset="2"/>
              <a:buChar char="Ø"/>
            </a:pPr>
            <a:r>
              <a:rPr lang="en-GB" sz="2000" dirty="0">
                <a:solidFill>
                  <a:srgbClr val="202124"/>
                </a:solidFill>
                <a:latin typeface="arial" panose="020B0604020202020204" pitchFamily="34" charset="0"/>
              </a:rPr>
              <a:t>Stay away from pirated </a:t>
            </a:r>
            <a:r>
              <a:rPr lang="en-GB" sz="2000" dirty="0" smtClean="0">
                <a:solidFill>
                  <a:srgbClr val="202124"/>
                </a:solidFill>
                <a:latin typeface="arial" panose="020B0604020202020204" pitchFamily="34" charset="0"/>
              </a:rPr>
              <a:t>material</a:t>
            </a:r>
          </a:p>
          <a:p>
            <a:pPr marL="342900" indent="-342900">
              <a:buFont typeface="Wingdings" panose="05000000000000000000" pitchFamily="2" charset="2"/>
              <a:buChar char="Ø"/>
            </a:pPr>
            <a:r>
              <a:rPr lang="en-GB" sz="2000" dirty="0"/>
              <a:t>Pharming</a:t>
            </a:r>
          </a:p>
          <a:p>
            <a:pPr marL="342900" indent="-342900">
              <a:buFont typeface="Wingdings" panose="05000000000000000000" pitchFamily="2" charset="2"/>
              <a:buChar char="Ø"/>
            </a:pPr>
            <a:r>
              <a:rPr lang="en-GB" sz="2000" dirty="0" smtClean="0"/>
              <a:t>Rogue </a:t>
            </a:r>
            <a:r>
              <a:rPr lang="en-GB" sz="2000" dirty="0"/>
              <a:t>Security Software</a:t>
            </a:r>
          </a:p>
          <a:p>
            <a:pPr>
              <a:buFont typeface="+mj-lt"/>
              <a:buAutoNum type="arabicPeriod"/>
            </a:pPr>
            <a:endParaRPr lang="en-GB" sz="1600" dirty="0">
              <a:solidFill>
                <a:srgbClr val="202124"/>
              </a:solidFill>
              <a:latin typeface="arial" panose="020B0604020202020204" pitchFamily="34" charset="0"/>
            </a:endParaRPr>
          </a:p>
        </p:txBody>
      </p:sp>
    </p:spTree>
    <p:extLst>
      <p:ext uri="{BB962C8B-B14F-4D97-AF65-F5344CB8AC3E}">
        <p14:creationId xmlns:p14="http://schemas.microsoft.com/office/powerpoint/2010/main" val="452115054"/>
      </p:ext>
    </p:extLst>
  </p:cSld>
  <p:clrMapOvr>
    <a:masterClrMapping/>
  </p:clrMapOvr>
</p:sld>
</file>

<file path=ppt/theme/theme1.xml><?xml version="1.0" encoding="utf-8"?>
<a:theme xmlns:a="http://schemas.openxmlformats.org/drawingml/2006/main" name="Escalus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1952</TotalTime>
  <Words>526</Words>
  <Application>Microsoft Office PowerPoint</Application>
  <PresentationFormat>On-screen Show (16:9)</PresentationFormat>
  <Paragraphs>84</Paragraphs>
  <Slides>14</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Google Sans</vt:lpstr>
      <vt:lpstr>Karla</vt:lpstr>
      <vt:lpstr>Arial</vt:lpstr>
      <vt:lpstr>Wingdings</vt:lpstr>
      <vt:lpstr>Arial Rounded MT Bold</vt:lpstr>
      <vt:lpstr>Arial</vt:lpstr>
      <vt:lpstr>Raleway</vt:lpstr>
      <vt:lpstr>Escalus template</vt:lpstr>
      <vt:lpstr>PowerPoint Presentation</vt:lpstr>
      <vt:lpstr>PowerPoint Presentation</vt:lpstr>
      <vt:lpstr>Smart Ways to Protect your Personal Data</vt:lpstr>
      <vt:lpstr>What is the greatest risk</vt:lpstr>
      <vt:lpstr>Top 10 Internet Safety Rules &amp; What Not to Do Online</vt:lpstr>
      <vt:lpstr>Protecting Devices How to set/secure a password in Pcs Click the start button at the bottom of the screen Click Settings from the list to the left Select Accounts Select sign – in options from the menu Click on change under Change your account Fill in the fields, press Next and Finish Please Note  Do use a combination of uppercase and lowercase letters, symbols and numbers. Don’t use commonly used passwords such as 123456, the word. The word “ password”, “qwerty”,”11111”, or a word like, “monkey”.  Do make sure your user passwords are at least eight characters long.  </vt:lpstr>
      <vt:lpstr>Antivirus Software  To keep your computer and your files safe from viruses and other threats, you need to use antivirus software that will provide full protection at any given time. Antivirus software detects and removes viruses on computers and networks. Modern-day antivirus software protect your devices against malware without affecting their speed and performance.</vt:lpstr>
      <vt:lpstr>What is Antivirus Software? </vt:lpstr>
      <vt:lpstr>Tips to protect your computer </vt:lpstr>
      <vt:lpstr>Antivirus Recommendations</vt:lpstr>
      <vt:lpstr>Windows Antivirus Installation</vt:lpstr>
      <vt:lpstr>Windows Antivirus </vt:lpstr>
      <vt:lpstr>Protecting your PC</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proje</dc:creator>
  <cp:lastModifiedBy>Maryk</cp:lastModifiedBy>
  <cp:revision>72</cp:revision>
  <cp:lastPrinted>2021-12-21T09:39:13Z</cp:lastPrinted>
  <dcterms:modified xsi:type="dcterms:W3CDTF">2022-01-05T14:18:56Z</dcterms:modified>
</cp:coreProperties>
</file>