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34"/>
  </p:notesMasterIdLst>
  <p:handoutMasterIdLst>
    <p:handoutMasterId r:id="rId35"/>
  </p:handoutMasterIdLst>
  <p:sldIdLst>
    <p:sldId id="288" r:id="rId5"/>
    <p:sldId id="261" r:id="rId6"/>
    <p:sldId id="299" r:id="rId7"/>
    <p:sldId id="307" r:id="rId8"/>
    <p:sldId id="306" r:id="rId9"/>
    <p:sldId id="353" r:id="rId10"/>
    <p:sldId id="342" r:id="rId11"/>
    <p:sldId id="350" r:id="rId12"/>
    <p:sldId id="343" r:id="rId13"/>
    <p:sldId id="351" r:id="rId14"/>
    <p:sldId id="358" r:id="rId15"/>
    <p:sldId id="359" r:id="rId16"/>
    <p:sldId id="360" r:id="rId17"/>
    <p:sldId id="361" r:id="rId18"/>
    <p:sldId id="362" r:id="rId19"/>
    <p:sldId id="363" r:id="rId20"/>
    <p:sldId id="349" r:id="rId21"/>
    <p:sldId id="346" r:id="rId22"/>
    <p:sldId id="345" r:id="rId23"/>
    <p:sldId id="344" r:id="rId24"/>
    <p:sldId id="348" r:id="rId25"/>
    <p:sldId id="354" r:id="rId26"/>
    <p:sldId id="355" r:id="rId27"/>
    <p:sldId id="364" r:id="rId28"/>
    <p:sldId id="365" r:id="rId29"/>
    <p:sldId id="366" r:id="rId30"/>
    <p:sldId id="295" r:id="rId31"/>
    <p:sldId id="273" r:id="rId32"/>
    <p:sldId id="279" r:id="rId33"/>
  </p:sldIdLst>
  <p:sldSz cx="9144000" cy="5143500" type="screen16x9"/>
  <p:notesSz cx="6858000" cy="9144000"/>
  <p:embeddedFontLst>
    <p:embeddedFont>
      <p:font typeface="Karla" panose="020B0604020202020204" charset="0"/>
      <p:regular r:id="rId36"/>
      <p:bold r:id="rId37"/>
      <p:italic r:id="rId38"/>
      <p:boldItalic r:id="rId39"/>
    </p:embeddedFont>
    <p:embeddedFont>
      <p:font typeface="Raleway" panose="020B0003030101060003"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BUTLER-LIGHT" panose="02070803080706020303" charset="0"/>
      <p:regular r:id="rId48"/>
    </p:embeddedFont>
    <p:embeddedFont>
      <p:font typeface="Segoe UI" panose="020B05020402040202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E7E15D"/>
    <a:srgbClr val="2ABBAD"/>
    <a:srgbClr val="8BD64E"/>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BC6E2-8B3C-014B-8561-171B0BE9BADD}" v="5" dt="2021-12-20T11:45:48.157"/>
  </p1510:revLst>
</p1510:revInfo>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0"/>
    <p:restoredTop sz="79056"/>
  </p:normalViewPr>
  <p:slideViewPr>
    <p:cSldViewPr snapToGrid="0">
      <p:cViewPr varScale="1">
        <p:scale>
          <a:sx n="119" d="100"/>
          <a:sy n="119" d="100"/>
        </p:scale>
        <p:origin x="152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0A7C6-6DDC-4A70-9267-2F23A33CCA8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4A161804-52B8-438E-9060-E03E4D88B262}">
      <dgm:prSet phldrT="[Texto]" custT="1"/>
      <dgm:spPr>
        <a:solidFill>
          <a:srgbClr val="004C52"/>
        </a:solidFill>
        <a:ln>
          <a:solidFill>
            <a:srgbClr val="004C52"/>
          </a:solidFill>
        </a:ln>
      </dgm:spPr>
      <dgm:t>
        <a:bodyPr/>
        <a:lstStyle/>
        <a:p>
          <a:r>
            <a:rPr lang="es-ES" sz="5200" err="1">
              <a:latin typeface="Raleway" pitchFamily="2" charset="77"/>
            </a:rPr>
            <a:t>Unit</a:t>
          </a:r>
          <a:r>
            <a:rPr lang="es-ES" sz="5200">
              <a:latin typeface="Raleway" pitchFamily="2" charset="77"/>
            </a:rPr>
            <a:t> 1</a:t>
          </a:r>
        </a:p>
      </dgm:t>
    </dgm:pt>
    <dgm:pt modelId="{10DD74E6-8C42-4A5F-83DC-AA1B34EA4B88}" type="parTrans" cxnId="{E3FB9AAB-03CD-4E11-A406-FDEEA6E06EA9}">
      <dgm:prSet/>
      <dgm:spPr/>
      <dgm:t>
        <a:bodyPr/>
        <a:lstStyle/>
        <a:p>
          <a:endParaRPr lang="es-ES"/>
        </a:p>
      </dgm:t>
    </dgm:pt>
    <dgm:pt modelId="{36DBA5EE-DF99-4102-8C4B-86857C3D6AD7}" type="sibTrans" cxnId="{E3FB9AAB-03CD-4E11-A406-FDEEA6E06EA9}">
      <dgm:prSet/>
      <dgm:spPr/>
      <dgm:t>
        <a:bodyPr/>
        <a:lstStyle/>
        <a:p>
          <a:endParaRPr lang="es-ES"/>
        </a:p>
      </dgm:t>
    </dgm:pt>
    <dgm:pt modelId="{F4E4DE70-E90E-4E93-AE2D-B08AC8ABEEC6}">
      <dgm:prSet phldrT="[Texto]"/>
      <dgm:spPr>
        <a:solidFill>
          <a:srgbClr val="8BD64E"/>
        </a:solidFill>
      </dgm:spPr>
      <dgm:t>
        <a:bodyPr/>
        <a:lstStyle/>
        <a:p>
          <a:r>
            <a:rPr lang="es-ES" err="1">
              <a:latin typeface="Raleway" pitchFamily="2" charset="77"/>
            </a:rPr>
            <a:t>Unit</a:t>
          </a:r>
          <a:r>
            <a:rPr lang="es-ES">
              <a:latin typeface="Raleway" pitchFamily="2" charset="77"/>
            </a:rPr>
            <a:t> 2</a:t>
          </a:r>
        </a:p>
      </dgm:t>
    </dgm:pt>
    <dgm:pt modelId="{E1FAF9BA-6236-43C9-8562-7658AB15E65A}" type="parTrans" cxnId="{A4F9FAC7-1749-4542-8E97-3CE134ECC71C}">
      <dgm:prSet/>
      <dgm:spPr/>
      <dgm:t>
        <a:bodyPr/>
        <a:lstStyle/>
        <a:p>
          <a:endParaRPr lang="es-ES"/>
        </a:p>
      </dgm:t>
    </dgm:pt>
    <dgm:pt modelId="{086F7FC0-DBB9-46D8-BB85-BEFE24D0791E}" type="sibTrans" cxnId="{A4F9FAC7-1749-4542-8E97-3CE134ECC71C}">
      <dgm:prSet/>
      <dgm:spPr/>
      <dgm:t>
        <a:bodyPr/>
        <a:lstStyle/>
        <a:p>
          <a:endParaRPr lang="es-ES"/>
        </a:p>
      </dgm:t>
    </dgm:pt>
    <dgm:pt modelId="{58E81F9C-8E6E-493C-A2DC-7CBA2608379E}">
      <dgm:prSet custT="1"/>
      <dgm:spPr/>
      <dgm:t>
        <a:bodyPr/>
        <a:lstStyle/>
        <a:p>
          <a:r>
            <a:rPr lang="es-ES" sz="1800" b="1" err="1">
              <a:solidFill>
                <a:srgbClr val="00AE9D"/>
              </a:solidFill>
              <a:latin typeface="Karla" pitchFamily="2" charset="77"/>
            </a:rPr>
            <a:t>How</a:t>
          </a:r>
          <a:r>
            <a:rPr lang="es-ES" sz="1800" b="1">
              <a:solidFill>
                <a:srgbClr val="00AE9D"/>
              </a:solidFill>
              <a:latin typeface="Karla" pitchFamily="2" charset="77"/>
            </a:rPr>
            <a:t> can </a:t>
          </a:r>
          <a:r>
            <a:rPr lang="es-ES" sz="1800" b="1" err="1">
              <a:solidFill>
                <a:srgbClr val="00AE9D"/>
              </a:solidFill>
              <a:latin typeface="Karla" pitchFamily="2" charset="77"/>
            </a:rPr>
            <a:t>we</a:t>
          </a:r>
          <a:r>
            <a:rPr lang="es-ES" sz="1800" b="1">
              <a:solidFill>
                <a:srgbClr val="00AE9D"/>
              </a:solidFill>
              <a:latin typeface="Karla" pitchFamily="2" charset="77"/>
            </a:rPr>
            <a:t> </a:t>
          </a:r>
          <a:r>
            <a:rPr lang="es-ES" sz="1800" b="1" err="1">
              <a:solidFill>
                <a:srgbClr val="00AE9D"/>
              </a:solidFill>
              <a:latin typeface="Karla" pitchFamily="2" charset="77"/>
            </a:rPr>
            <a:t>think</a:t>
          </a:r>
          <a:r>
            <a:rPr lang="es-ES" sz="1800" b="1">
              <a:solidFill>
                <a:srgbClr val="00AE9D"/>
              </a:solidFill>
              <a:latin typeface="Karla" pitchFamily="2" charset="77"/>
            </a:rPr>
            <a:t> </a:t>
          </a:r>
          <a:r>
            <a:rPr lang="es-ES" sz="1800" b="1" err="1">
              <a:solidFill>
                <a:srgbClr val="00AE9D"/>
              </a:solidFill>
              <a:latin typeface="Karla" pitchFamily="2" charset="77"/>
            </a:rPr>
            <a:t>critically</a:t>
          </a:r>
          <a:r>
            <a:rPr lang="es-ES" sz="1800" b="1">
              <a:solidFill>
                <a:srgbClr val="00AE9D"/>
              </a:solidFill>
              <a:latin typeface="Karla" pitchFamily="2" charset="77"/>
            </a:rPr>
            <a:t>?</a:t>
          </a:r>
          <a:r>
            <a:rPr lang="es-ES" sz="1800">
              <a:latin typeface="Karla" pitchFamily="2" charset="77"/>
            </a:rPr>
            <a:t>​</a:t>
          </a:r>
          <a:endParaRPr lang="es-ES" sz="1800">
            <a:latin typeface="Raleway" pitchFamily="2" charset="77"/>
          </a:endParaRPr>
        </a:p>
      </dgm:t>
    </dgm:pt>
    <dgm:pt modelId="{56273A4F-4997-47FF-8128-B83C51BFF4B4}" type="parTrans" cxnId="{9BA54198-6F75-4B22-8F3A-F6A2D5F7B452}">
      <dgm:prSet/>
      <dgm:spPr/>
      <dgm:t>
        <a:bodyPr/>
        <a:lstStyle/>
        <a:p>
          <a:endParaRPr lang="es-ES"/>
        </a:p>
      </dgm:t>
    </dgm:pt>
    <dgm:pt modelId="{BC82332C-29BC-43BB-81AD-FE8376DE6C8C}" type="sibTrans" cxnId="{9BA54198-6F75-4B22-8F3A-F6A2D5F7B452}">
      <dgm:prSet/>
      <dgm:spPr/>
      <dgm:t>
        <a:bodyPr/>
        <a:lstStyle/>
        <a:p>
          <a:endParaRPr lang="es-ES"/>
        </a:p>
      </dgm:t>
    </dgm:pt>
    <dgm:pt modelId="{E63DCBA2-A5A7-4765-9A2E-51B2E0B84C54}">
      <dgm:prSet custT="1"/>
      <dgm:spPr/>
      <dgm:t>
        <a:bodyPr/>
        <a:lstStyle/>
        <a:p>
          <a:r>
            <a:rPr lang="es-ES" sz="1800" b="1" err="1">
              <a:solidFill>
                <a:srgbClr val="00AE9D"/>
              </a:solidFill>
              <a:latin typeface="Karla" pitchFamily="2" charset="77"/>
            </a:rPr>
            <a:t>Critical</a:t>
          </a:r>
          <a:r>
            <a:rPr lang="es-ES" sz="1800" b="1">
              <a:solidFill>
                <a:srgbClr val="00AE9D"/>
              </a:solidFill>
              <a:latin typeface="Karla" pitchFamily="2" charset="77"/>
            </a:rPr>
            <a:t> </a:t>
          </a:r>
          <a:r>
            <a:rPr lang="es-ES" sz="1800" b="1" err="1">
              <a:solidFill>
                <a:srgbClr val="00AE9D"/>
              </a:solidFill>
              <a:latin typeface="Karla" pitchFamily="2" charset="77"/>
            </a:rPr>
            <a:t>thinking</a:t>
          </a:r>
          <a:r>
            <a:rPr lang="es-ES" sz="1800" b="1">
              <a:solidFill>
                <a:srgbClr val="00AE9D"/>
              </a:solidFill>
              <a:latin typeface="Karla" pitchFamily="2" charset="77"/>
            </a:rPr>
            <a:t> in a digital era</a:t>
          </a:r>
          <a:endParaRPr lang="es-ES" sz="1800" b="0">
            <a:latin typeface="Raleway" pitchFamily="2" charset="77"/>
          </a:endParaRPr>
        </a:p>
      </dgm:t>
    </dgm:pt>
    <dgm:pt modelId="{12FFB12C-A29D-4933-998B-706235A672CA}" type="parTrans" cxnId="{81BC27DB-0DC0-4008-AF96-9469A0E0B8AF}">
      <dgm:prSet/>
      <dgm:spPr/>
      <dgm:t>
        <a:bodyPr/>
        <a:lstStyle/>
        <a:p>
          <a:endParaRPr lang="es-ES"/>
        </a:p>
      </dgm:t>
    </dgm:pt>
    <dgm:pt modelId="{FBF40497-BD22-4717-8E88-7B29B1FE6FAA}" type="sibTrans" cxnId="{81BC27DB-0DC0-4008-AF96-9469A0E0B8AF}">
      <dgm:prSet/>
      <dgm:spPr/>
      <dgm:t>
        <a:bodyPr/>
        <a:lstStyle/>
        <a:p>
          <a:endParaRPr lang="es-ES"/>
        </a:p>
      </dgm:t>
    </dgm:pt>
    <dgm:pt modelId="{089D2FE8-E1A1-4209-AD84-B93CF568D3CE}" type="pres">
      <dgm:prSet presAssocID="{BB40A7C6-6DDC-4A70-9267-2F23A33CCA80}" presName="Name0" presStyleCnt="0">
        <dgm:presLayoutVars>
          <dgm:dir/>
          <dgm:animLvl val="lvl"/>
          <dgm:resizeHandles val="exact"/>
        </dgm:presLayoutVars>
      </dgm:prSet>
      <dgm:spPr/>
      <dgm:t>
        <a:bodyPr/>
        <a:lstStyle/>
        <a:p>
          <a:endParaRPr lang="es-ES"/>
        </a:p>
      </dgm:t>
    </dgm:pt>
    <dgm:pt modelId="{2CF6B268-324A-4D56-B0EA-90074742564C}" type="pres">
      <dgm:prSet presAssocID="{4A161804-52B8-438E-9060-E03E4D88B262}" presName="composite" presStyleCnt="0"/>
      <dgm:spPr/>
    </dgm:pt>
    <dgm:pt modelId="{E0EB288A-4069-4A82-9AFC-B371516439A0}" type="pres">
      <dgm:prSet presAssocID="{4A161804-52B8-438E-9060-E03E4D88B262}" presName="parTx" presStyleLbl="alignNode1" presStyleIdx="0" presStyleCnt="2">
        <dgm:presLayoutVars>
          <dgm:chMax val="0"/>
          <dgm:chPref val="0"/>
          <dgm:bulletEnabled val="1"/>
        </dgm:presLayoutVars>
      </dgm:prSet>
      <dgm:spPr/>
      <dgm:t>
        <a:bodyPr/>
        <a:lstStyle/>
        <a:p>
          <a:endParaRPr lang="es-ES"/>
        </a:p>
      </dgm:t>
    </dgm:pt>
    <dgm:pt modelId="{38060F78-480C-47CF-B727-DD2DFFC99788}" type="pres">
      <dgm:prSet presAssocID="{4A161804-52B8-438E-9060-E03E4D88B262}" presName="desTx" presStyleLbl="alignAccFollowNode1" presStyleIdx="0" presStyleCnt="2">
        <dgm:presLayoutVars>
          <dgm:bulletEnabled val="1"/>
        </dgm:presLayoutVars>
      </dgm:prSet>
      <dgm:spPr/>
      <dgm:t>
        <a:bodyPr/>
        <a:lstStyle/>
        <a:p>
          <a:endParaRPr lang="es-ES"/>
        </a:p>
      </dgm:t>
    </dgm:pt>
    <dgm:pt modelId="{09E3D235-FFA9-4E5B-B715-2F6A22F6CAE0}" type="pres">
      <dgm:prSet presAssocID="{36DBA5EE-DF99-4102-8C4B-86857C3D6AD7}" presName="space" presStyleCnt="0"/>
      <dgm:spPr/>
    </dgm:pt>
    <dgm:pt modelId="{E19CE362-6CEB-4ED7-9F00-16825C6FB607}" type="pres">
      <dgm:prSet presAssocID="{F4E4DE70-E90E-4E93-AE2D-B08AC8ABEEC6}" presName="composite" presStyleCnt="0"/>
      <dgm:spPr/>
    </dgm:pt>
    <dgm:pt modelId="{CA83B10C-5842-4A9F-B960-F9C3A32BB57E}" type="pres">
      <dgm:prSet presAssocID="{F4E4DE70-E90E-4E93-AE2D-B08AC8ABEEC6}" presName="parTx" presStyleLbl="alignNode1" presStyleIdx="1" presStyleCnt="2">
        <dgm:presLayoutVars>
          <dgm:chMax val="0"/>
          <dgm:chPref val="0"/>
          <dgm:bulletEnabled val="1"/>
        </dgm:presLayoutVars>
      </dgm:prSet>
      <dgm:spPr/>
      <dgm:t>
        <a:bodyPr/>
        <a:lstStyle/>
        <a:p>
          <a:endParaRPr lang="es-ES"/>
        </a:p>
      </dgm:t>
    </dgm:pt>
    <dgm:pt modelId="{FF6C4942-EA6B-4912-A282-949924078BF9}" type="pres">
      <dgm:prSet presAssocID="{F4E4DE70-E90E-4E93-AE2D-B08AC8ABEEC6}" presName="desTx" presStyleLbl="alignAccFollowNode1" presStyleIdx="1" presStyleCnt="2">
        <dgm:presLayoutVars>
          <dgm:bulletEnabled val="1"/>
        </dgm:presLayoutVars>
      </dgm:prSet>
      <dgm:spPr/>
      <dgm:t>
        <a:bodyPr/>
        <a:lstStyle/>
        <a:p>
          <a:endParaRPr lang="es-ES"/>
        </a:p>
      </dgm:t>
    </dgm:pt>
  </dgm:ptLst>
  <dgm:cxnLst>
    <dgm:cxn modelId="{57EED7AB-6641-4DB2-9765-D8BE10ADB78D}" type="presOf" srcId="{E63DCBA2-A5A7-4765-9A2E-51B2E0B84C54}" destId="{FF6C4942-EA6B-4912-A282-949924078BF9}" srcOrd="0" destOrd="0" presId="urn:microsoft.com/office/officeart/2005/8/layout/hList1"/>
    <dgm:cxn modelId="{9BA54198-6F75-4B22-8F3A-F6A2D5F7B452}" srcId="{4A161804-52B8-438E-9060-E03E4D88B262}" destId="{58E81F9C-8E6E-493C-A2DC-7CBA2608379E}" srcOrd="0" destOrd="0" parTransId="{56273A4F-4997-47FF-8128-B83C51BFF4B4}" sibTransId="{BC82332C-29BC-43BB-81AD-FE8376DE6C8C}"/>
    <dgm:cxn modelId="{E3FB9AAB-03CD-4E11-A406-FDEEA6E06EA9}" srcId="{BB40A7C6-6DDC-4A70-9267-2F23A33CCA80}" destId="{4A161804-52B8-438E-9060-E03E4D88B262}" srcOrd="0" destOrd="0" parTransId="{10DD74E6-8C42-4A5F-83DC-AA1B34EA4B88}" sibTransId="{36DBA5EE-DF99-4102-8C4B-86857C3D6AD7}"/>
    <dgm:cxn modelId="{EFDD3BED-C64F-47D8-B0AC-0D3C42B38509}" type="presOf" srcId="{BB40A7C6-6DDC-4A70-9267-2F23A33CCA80}" destId="{089D2FE8-E1A1-4209-AD84-B93CF568D3CE}" srcOrd="0" destOrd="0" presId="urn:microsoft.com/office/officeart/2005/8/layout/hList1"/>
    <dgm:cxn modelId="{CCA64FD1-09BC-4C50-98CA-2AA9183E9C86}" type="presOf" srcId="{58E81F9C-8E6E-493C-A2DC-7CBA2608379E}" destId="{38060F78-480C-47CF-B727-DD2DFFC99788}" srcOrd="0" destOrd="0" presId="urn:microsoft.com/office/officeart/2005/8/layout/hList1"/>
    <dgm:cxn modelId="{A4F9FAC7-1749-4542-8E97-3CE134ECC71C}" srcId="{BB40A7C6-6DDC-4A70-9267-2F23A33CCA80}" destId="{F4E4DE70-E90E-4E93-AE2D-B08AC8ABEEC6}" srcOrd="1" destOrd="0" parTransId="{E1FAF9BA-6236-43C9-8562-7658AB15E65A}" sibTransId="{086F7FC0-DBB9-46D8-BB85-BEFE24D0791E}"/>
    <dgm:cxn modelId="{3A920FF4-E865-43E5-A1DA-802BA1CBD09D}" type="presOf" srcId="{F4E4DE70-E90E-4E93-AE2D-B08AC8ABEEC6}" destId="{CA83B10C-5842-4A9F-B960-F9C3A32BB57E}" srcOrd="0" destOrd="0" presId="urn:microsoft.com/office/officeart/2005/8/layout/hList1"/>
    <dgm:cxn modelId="{D629A339-2170-4D7D-B233-3442B67519B6}" type="presOf" srcId="{4A161804-52B8-438E-9060-E03E4D88B262}" destId="{E0EB288A-4069-4A82-9AFC-B371516439A0}" srcOrd="0" destOrd="0" presId="urn:microsoft.com/office/officeart/2005/8/layout/hList1"/>
    <dgm:cxn modelId="{81BC27DB-0DC0-4008-AF96-9469A0E0B8AF}" srcId="{F4E4DE70-E90E-4E93-AE2D-B08AC8ABEEC6}" destId="{E63DCBA2-A5A7-4765-9A2E-51B2E0B84C54}" srcOrd="0" destOrd="0" parTransId="{12FFB12C-A29D-4933-998B-706235A672CA}" sibTransId="{FBF40497-BD22-4717-8E88-7B29B1FE6FAA}"/>
    <dgm:cxn modelId="{CD5C76F6-41CC-4961-B5EE-BC22B64ACB1B}" type="presParOf" srcId="{089D2FE8-E1A1-4209-AD84-B93CF568D3CE}" destId="{2CF6B268-324A-4D56-B0EA-90074742564C}" srcOrd="0" destOrd="0" presId="urn:microsoft.com/office/officeart/2005/8/layout/hList1"/>
    <dgm:cxn modelId="{13042D55-9CD3-4307-9474-FCD58D568809}" type="presParOf" srcId="{2CF6B268-324A-4D56-B0EA-90074742564C}" destId="{E0EB288A-4069-4A82-9AFC-B371516439A0}" srcOrd="0" destOrd="0" presId="urn:microsoft.com/office/officeart/2005/8/layout/hList1"/>
    <dgm:cxn modelId="{E3132957-DED0-458C-BDEF-71F16D34FE37}" type="presParOf" srcId="{2CF6B268-324A-4D56-B0EA-90074742564C}" destId="{38060F78-480C-47CF-B727-DD2DFFC99788}" srcOrd="1" destOrd="0" presId="urn:microsoft.com/office/officeart/2005/8/layout/hList1"/>
    <dgm:cxn modelId="{04D3A45C-425C-4854-B12B-1121D38A9BFE}" type="presParOf" srcId="{089D2FE8-E1A1-4209-AD84-B93CF568D3CE}" destId="{09E3D235-FFA9-4E5B-B715-2F6A22F6CAE0}" srcOrd="1" destOrd="0" presId="urn:microsoft.com/office/officeart/2005/8/layout/hList1"/>
    <dgm:cxn modelId="{969A1CA0-A56F-463C-BF35-B8525D4E1143}" type="presParOf" srcId="{089D2FE8-E1A1-4209-AD84-B93CF568D3CE}" destId="{E19CE362-6CEB-4ED7-9F00-16825C6FB607}" srcOrd="2" destOrd="0" presId="urn:microsoft.com/office/officeart/2005/8/layout/hList1"/>
    <dgm:cxn modelId="{CB7316B4-AA3A-40F0-ACC7-CEF58AA22F74}" type="presParOf" srcId="{E19CE362-6CEB-4ED7-9F00-16825C6FB607}" destId="{CA83B10C-5842-4A9F-B960-F9C3A32BB57E}" srcOrd="0" destOrd="0" presId="urn:microsoft.com/office/officeart/2005/8/layout/hList1"/>
    <dgm:cxn modelId="{CFF43F50-FCE6-4E25-8160-216BB028C5E1}" type="presParOf" srcId="{E19CE362-6CEB-4ED7-9F00-16825C6FB607}" destId="{FF6C4942-EA6B-4912-A282-949924078B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0393D-5296-9F40-9BD1-6D06E20ADFFC}" type="doc">
      <dgm:prSet loTypeId="urn:microsoft.com/office/officeart/2005/8/layout/hProcess9" loCatId="process" qsTypeId="urn:microsoft.com/office/officeart/2005/8/quickstyle/simple4" qsCatId="simple" csTypeId="urn:microsoft.com/office/officeart/2005/8/colors/accent4_1" csCatId="accent4" phldr="1"/>
      <dgm:spPr/>
      <dgm:t>
        <a:bodyPr/>
        <a:lstStyle/>
        <a:p>
          <a:endParaRPr lang="en-GB"/>
        </a:p>
      </dgm:t>
    </dgm:pt>
    <dgm:pt modelId="{1EE82902-2791-BE4B-80DB-C24FEC26BACE}">
      <dgm:prSet/>
      <dgm:spPr/>
      <dgm:t>
        <a:bodyPr/>
        <a:lstStyle/>
        <a:p>
          <a:pPr>
            <a:buAutoNum type="arabicPeriod"/>
          </a:pPr>
          <a:r>
            <a:rPr lang="en-US">
              <a:ea typeface="+mn-lt"/>
              <a:cs typeface="+mn-lt"/>
            </a:rPr>
            <a:t>What are the </a:t>
          </a:r>
          <a:r>
            <a:rPr lang="en-US" b="1">
              <a:ea typeface="+mn-lt"/>
              <a:cs typeface="+mn-lt"/>
            </a:rPr>
            <a:t>reasons</a:t>
          </a:r>
          <a:r>
            <a:rPr lang="en-US">
              <a:ea typeface="+mn-lt"/>
              <a:cs typeface="+mn-lt"/>
            </a:rPr>
            <a:t>?</a:t>
          </a:r>
          <a:endParaRPr lang="en-GB"/>
        </a:p>
      </dgm:t>
    </dgm:pt>
    <dgm:pt modelId="{81CA43B1-C741-AE44-B727-544DA88362F9}" type="parTrans" cxnId="{A2943303-3C47-4D40-9364-19405DB48A46}">
      <dgm:prSet/>
      <dgm:spPr/>
      <dgm:t>
        <a:bodyPr/>
        <a:lstStyle/>
        <a:p>
          <a:endParaRPr lang="en-GB"/>
        </a:p>
      </dgm:t>
    </dgm:pt>
    <dgm:pt modelId="{22D31BEF-1AA6-0E46-9C44-BE9636FDC6B6}" type="sibTrans" cxnId="{A2943303-3C47-4D40-9364-19405DB48A46}">
      <dgm:prSet/>
      <dgm:spPr/>
      <dgm:t>
        <a:bodyPr/>
        <a:lstStyle/>
        <a:p>
          <a:endParaRPr lang="en-GB"/>
        </a:p>
      </dgm:t>
    </dgm:pt>
    <dgm:pt modelId="{DD517DA4-FC04-5E43-BE6B-20E8A0ACA94B}">
      <dgm:prSet/>
      <dgm:spPr/>
      <dgm:t>
        <a:bodyPr/>
        <a:lstStyle/>
        <a:p>
          <a:pPr>
            <a:buAutoNum type="arabicPeriod"/>
          </a:pPr>
          <a:r>
            <a:rPr lang="en-US">
              <a:ea typeface="+mn-lt"/>
              <a:cs typeface="+mn-lt"/>
            </a:rPr>
            <a:t>How good is the </a:t>
          </a:r>
          <a:r>
            <a:rPr lang="en-US" b="1">
              <a:ea typeface="+mn-lt"/>
              <a:cs typeface="+mn-lt"/>
            </a:rPr>
            <a:t>quality</a:t>
          </a:r>
          <a:r>
            <a:rPr lang="en-US">
              <a:ea typeface="+mn-lt"/>
              <a:cs typeface="+mn-lt"/>
            </a:rPr>
            <a:t> of the argument:</a:t>
          </a:r>
          <a:endParaRPr lang="en-GB"/>
        </a:p>
      </dgm:t>
    </dgm:pt>
    <dgm:pt modelId="{03702803-BEF5-9F41-9857-8FE6EB4F8C9C}" type="parTrans" cxnId="{741DF1B5-1A6D-CC44-91ED-23DA3DA025FF}">
      <dgm:prSet/>
      <dgm:spPr/>
      <dgm:t>
        <a:bodyPr/>
        <a:lstStyle/>
        <a:p>
          <a:endParaRPr lang="en-GB"/>
        </a:p>
      </dgm:t>
    </dgm:pt>
    <dgm:pt modelId="{8DF71BFA-4F6B-964E-B51C-7157E3713B42}" type="sibTrans" cxnId="{741DF1B5-1A6D-CC44-91ED-23DA3DA025FF}">
      <dgm:prSet/>
      <dgm:spPr/>
      <dgm:t>
        <a:bodyPr/>
        <a:lstStyle/>
        <a:p>
          <a:endParaRPr lang="en-GB"/>
        </a:p>
      </dgm:t>
    </dgm:pt>
    <dgm:pt modelId="{AC25EF08-BE72-0D43-B457-59917799E369}">
      <dgm:prSet/>
      <dgm:spPr/>
      <dgm:t>
        <a:bodyPr/>
        <a:lstStyle/>
        <a:p>
          <a:r>
            <a:rPr lang="en-US" b="0" i="0"/>
            <a:t>What are the </a:t>
          </a:r>
          <a:r>
            <a:rPr lang="en-US" b="1" i="0"/>
            <a:t>issue</a:t>
          </a:r>
          <a:r>
            <a:rPr lang="en-US" b="0" i="0"/>
            <a:t> and the </a:t>
          </a:r>
          <a:r>
            <a:rPr lang="en-US" b="1" i="0"/>
            <a:t>conclusion</a:t>
          </a:r>
          <a:r>
            <a:rPr lang="en-US" b="0" i="0"/>
            <a:t>? </a:t>
          </a:r>
          <a:endParaRPr lang="en-IS"/>
        </a:p>
      </dgm:t>
    </dgm:pt>
    <dgm:pt modelId="{F404E9EA-7BE7-B443-AC8B-481890FE2DE3}" type="parTrans" cxnId="{71A5C253-AFD4-FF4A-B66E-52450693C1EA}">
      <dgm:prSet/>
      <dgm:spPr/>
      <dgm:t>
        <a:bodyPr/>
        <a:lstStyle/>
        <a:p>
          <a:endParaRPr lang="en-GB"/>
        </a:p>
      </dgm:t>
    </dgm:pt>
    <dgm:pt modelId="{D0955A99-680D-1243-B73C-FB1C8D4D8B77}" type="sibTrans" cxnId="{71A5C253-AFD4-FF4A-B66E-52450693C1EA}">
      <dgm:prSet/>
      <dgm:spPr/>
      <dgm:t>
        <a:bodyPr/>
        <a:lstStyle/>
        <a:p>
          <a:endParaRPr lang="en-GB"/>
        </a:p>
      </dgm:t>
    </dgm:pt>
    <dgm:pt modelId="{13E2F8A3-F059-E142-ABD9-5E61233D2FCF}">
      <dgm:prSet/>
      <dgm:spPr/>
      <dgm:t>
        <a:bodyPr/>
        <a:lstStyle/>
        <a:p>
          <a:r>
            <a:rPr lang="en-US" b="0" i="0"/>
            <a:t>What are the </a:t>
          </a:r>
          <a:r>
            <a:rPr lang="en-US" b="1" i="0"/>
            <a:t>assumptions</a:t>
          </a:r>
          <a:r>
            <a:rPr lang="en-US" b="0" i="0"/>
            <a:t>?</a:t>
          </a:r>
          <a:endParaRPr lang="en-IS"/>
        </a:p>
      </dgm:t>
    </dgm:pt>
    <dgm:pt modelId="{07DD7E94-59E4-3D43-986B-8D79BEE82F27}" type="parTrans" cxnId="{5917693B-6AFC-BD4F-8E88-FFB417A3305E}">
      <dgm:prSet/>
      <dgm:spPr/>
      <dgm:t>
        <a:bodyPr/>
        <a:lstStyle/>
        <a:p>
          <a:endParaRPr lang="en-GB"/>
        </a:p>
      </dgm:t>
    </dgm:pt>
    <dgm:pt modelId="{D8EF6009-7440-B04E-867A-25AB52123396}" type="sibTrans" cxnId="{5917693B-6AFC-BD4F-8E88-FFB417A3305E}">
      <dgm:prSet/>
      <dgm:spPr/>
      <dgm:t>
        <a:bodyPr/>
        <a:lstStyle/>
        <a:p>
          <a:endParaRPr lang="en-GB"/>
        </a:p>
      </dgm:t>
    </dgm:pt>
    <dgm:pt modelId="{8E887C14-C15D-E146-88B3-CBE1201AFABC}">
      <dgm:prSet/>
      <dgm:spPr/>
      <dgm:t>
        <a:bodyPr/>
        <a:lstStyle/>
        <a:p>
          <a:pPr>
            <a:buAutoNum type="arabicPeriod"/>
          </a:pPr>
          <a:r>
            <a:rPr lang="en-US">
              <a:ea typeface="+mn-lt"/>
              <a:cs typeface="+mn-lt"/>
            </a:rPr>
            <a:t>How good is the</a:t>
          </a:r>
          <a:r>
            <a:rPr lang="en-US" b="1">
              <a:ea typeface="+mn-lt"/>
              <a:cs typeface="+mn-lt"/>
            </a:rPr>
            <a:t> evidence</a:t>
          </a:r>
          <a:r>
            <a:rPr lang="en-US">
              <a:ea typeface="+mn-lt"/>
              <a:cs typeface="+mn-lt"/>
            </a:rPr>
            <a:t>?</a:t>
          </a:r>
          <a:endParaRPr lang="en-GB"/>
        </a:p>
      </dgm:t>
    </dgm:pt>
    <dgm:pt modelId="{BBF6D4E8-64C6-684C-BC3E-7177DE93A0BD}" type="parTrans" cxnId="{0E930B42-EADC-2B4D-9382-D308CA5C454B}">
      <dgm:prSet/>
      <dgm:spPr/>
      <dgm:t>
        <a:bodyPr/>
        <a:lstStyle/>
        <a:p>
          <a:endParaRPr lang="en-GB"/>
        </a:p>
      </dgm:t>
    </dgm:pt>
    <dgm:pt modelId="{B90F55CF-C674-6540-BAF7-BCA693E93B21}" type="sibTrans" cxnId="{0E930B42-EADC-2B4D-9382-D308CA5C454B}">
      <dgm:prSet/>
      <dgm:spPr/>
      <dgm:t>
        <a:bodyPr/>
        <a:lstStyle/>
        <a:p>
          <a:endParaRPr lang="en-GB"/>
        </a:p>
      </dgm:t>
    </dgm:pt>
    <dgm:pt modelId="{E0450E06-F39A-0042-851A-B3EEB41E75DF}">
      <dgm:prSet/>
      <dgm:spPr/>
      <dgm:t>
        <a:bodyPr/>
        <a:lstStyle/>
        <a:p>
          <a:r>
            <a:rPr lang="en-US">
              <a:ea typeface="+mn-lt"/>
              <a:cs typeface="+mn-lt"/>
            </a:rPr>
            <a:t>Are there any </a:t>
          </a:r>
          <a:r>
            <a:rPr lang="en-US" b="1">
              <a:ea typeface="+mn-lt"/>
              <a:cs typeface="+mn-lt"/>
            </a:rPr>
            <a:t>fallacies</a:t>
          </a:r>
          <a:r>
            <a:rPr lang="en-US">
              <a:ea typeface="+mn-lt"/>
              <a:cs typeface="+mn-lt"/>
            </a:rPr>
            <a:t> in the reasoning?</a:t>
          </a:r>
          <a:endParaRPr lang="en-US">
            <a:cs typeface="Calibri" panose="020F0502020204030204"/>
          </a:endParaRPr>
        </a:p>
      </dgm:t>
    </dgm:pt>
    <dgm:pt modelId="{ACBB0B13-1DCB-EA47-B0E9-DB21B2E3B1B3}" type="parTrans" cxnId="{02DA8B6D-0B76-9248-940F-AF25EC5B4CD5}">
      <dgm:prSet/>
      <dgm:spPr/>
      <dgm:t>
        <a:bodyPr/>
        <a:lstStyle/>
        <a:p>
          <a:endParaRPr lang="en-GB"/>
        </a:p>
      </dgm:t>
    </dgm:pt>
    <dgm:pt modelId="{7987733B-4DD0-8E45-A744-2A99BA77F35D}" type="sibTrans" cxnId="{02DA8B6D-0B76-9248-940F-AF25EC5B4CD5}">
      <dgm:prSet/>
      <dgm:spPr/>
      <dgm:t>
        <a:bodyPr/>
        <a:lstStyle/>
        <a:p>
          <a:endParaRPr lang="en-GB"/>
        </a:p>
      </dgm:t>
    </dgm:pt>
    <dgm:pt modelId="{C5445FEA-0C78-D94D-BBF1-5A746BB42377}" type="pres">
      <dgm:prSet presAssocID="{1270393D-5296-9F40-9BD1-6D06E20ADFFC}" presName="CompostProcess" presStyleCnt="0">
        <dgm:presLayoutVars>
          <dgm:dir/>
          <dgm:resizeHandles val="exact"/>
        </dgm:presLayoutVars>
      </dgm:prSet>
      <dgm:spPr/>
      <dgm:t>
        <a:bodyPr/>
        <a:lstStyle/>
        <a:p>
          <a:endParaRPr lang="es-ES"/>
        </a:p>
      </dgm:t>
    </dgm:pt>
    <dgm:pt modelId="{341CB82B-D7B4-6C40-9CB5-304BE603CED1}" type="pres">
      <dgm:prSet presAssocID="{1270393D-5296-9F40-9BD1-6D06E20ADFFC}" presName="arrow" presStyleLbl="bgShp" presStyleIdx="0" presStyleCnt="1"/>
      <dgm:spPr>
        <a:solidFill>
          <a:schemeClr val="accent6">
            <a:lumMod val="20000"/>
            <a:lumOff val="80000"/>
          </a:schemeClr>
        </a:solidFill>
      </dgm:spPr>
    </dgm:pt>
    <dgm:pt modelId="{46BC8794-6DCD-334A-B9A7-21314EA2672A}" type="pres">
      <dgm:prSet presAssocID="{1270393D-5296-9F40-9BD1-6D06E20ADFFC}" presName="linearProcess" presStyleCnt="0"/>
      <dgm:spPr/>
    </dgm:pt>
    <dgm:pt modelId="{99C09112-3790-B042-A8DC-8020F994DD5C}" type="pres">
      <dgm:prSet presAssocID="{AC25EF08-BE72-0D43-B457-59917799E369}" presName="textNode" presStyleLbl="node1" presStyleIdx="0" presStyleCnt="6">
        <dgm:presLayoutVars>
          <dgm:bulletEnabled val="1"/>
        </dgm:presLayoutVars>
      </dgm:prSet>
      <dgm:spPr/>
      <dgm:t>
        <a:bodyPr/>
        <a:lstStyle/>
        <a:p>
          <a:endParaRPr lang="es-ES"/>
        </a:p>
      </dgm:t>
    </dgm:pt>
    <dgm:pt modelId="{4CAB4C11-0A90-9043-8219-6FEA29CAA055}" type="pres">
      <dgm:prSet presAssocID="{D0955A99-680D-1243-B73C-FB1C8D4D8B77}" presName="sibTrans" presStyleCnt="0"/>
      <dgm:spPr/>
    </dgm:pt>
    <dgm:pt modelId="{F7C3905E-9433-5C4E-8C49-BDB1C147995F}" type="pres">
      <dgm:prSet presAssocID="{1EE82902-2791-BE4B-80DB-C24FEC26BACE}" presName="textNode" presStyleLbl="node1" presStyleIdx="1" presStyleCnt="6">
        <dgm:presLayoutVars>
          <dgm:bulletEnabled val="1"/>
        </dgm:presLayoutVars>
      </dgm:prSet>
      <dgm:spPr/>
      <dgm:t>
        <a:bodyPr/>
        <a:lstStyle/>
        <a:p>
          <a:endParaRPr lang="es-ES"/>
        </a:p>
      </dgm:t>
    </dgm:pt>
    <dgm:pt modelId="{B7C5DE2D-21BD-F340-8AC5-B51B05969D73}" type="pres">
      <dgm:prSet presAssocID="{22D31BEF-1AA6-0E46-9C44-BE9636FDC6B6}" presName="sibTrans" presStyleCnt="0"/>
      <dgm:spPr/>
    </dgm:pt>
    <dgm:pt modelId="{FBBE2E65-FF9D-8F46-851B-2545B34A3D47}" type="pres">
      <dgm:prSet presAssocID="{13E2F8A3-F059-E142-ABD9-5E61233D2FCF}" presName="textNode" presStyleLbl="node1" presStyleIdx="2" presStyleCnt="6">
        <dgm:presLayoutVars>
          <dgm:bulletEnabled val="1"/>
        </dgm:presLayoutVars>
      </dgm:prSet>
      <dgm:spPr/>
      <dgm:t>
        <a:bodyPr/>
        <a:lstStyle/>
        <a:p>
          <a:endParaRPr lang="es-ES"/>
        </a:p>
      </dgm:t>
    </dgm:pt>
    <dgm:pt modelId="{2C356CE1-4AC7-0045-8791-8725B0A2C77A}" type="pres">
      <dgm:prSet presAssocID="{D8EF6009-7440-B04E-867A-25AB52123396}" presName="sibTrans" presStyleCnt="0"/>
      <dgm:spPr/>
    </dgm:pt>
    <dgm:pt modelId="{4B5CA6F7-36B2-0543-9F40-C8A73BEDDA6C}" type="pres">
      <dgm:prSet presAssocID="{DD517DA4-FC04-5E43-BE6B-20E8A0ACA94B}" presName="textNode" presStyleLbl="node1" presStyleIdx="3" presStyleCnt="6">
        <dgm:presLayoutVars>
          <dgm:bulletEnabled val="1"/>
        </dgm:presLayoutVars>
      </dgm:prSet>
      <dgm:spPr/>
      <dgm:t>
        <a:bodyPr/>
        <a:lstStyle/>
        <a:p>
          <a:endParaRPr lang="es-ES"/>
        </a:p>
      </dgm:t>
    </dgm:pt>
    <dgm:pt modelId="{93A5BB5E-AFE2-D94A-924D-CEFA7A5FA360}" type="pres">
      <dgm:prSet presAssocID="{8DF71BFA-4F6B-964E-B51C-7157E3713B42}" presName="sibTrans" presStyleCnt="0"/>
      <dgm:spPr/>
    </dgm:pt>
    <dgm:pt modelId="{2A349586-22D2-6A42-8025-33DC2A24F1F8}" type="pres">
      <dgm:prSet presAssocID="{E0450E06-F39A-0042-851A-B3EEB41E75DF}" presName="textNode" presStyleLbl="node1" presStyleIdx="4" presStyleCnt="6">
        <dgm:presLayoutVars>
          <dgm:bulletEnabled val="1"/>
        </dgm:presLayoutVars>
      </dgm:prSet>
      <dgm:spPr/>
      <dgm:t>
        <a:bodyPr/>
        <a:lstStyle/>
        <a:p>
          <a:endParaRPr lang="es-ES"/>
        </a:p>
      </dgm:t>
    </dgm:pt>
    <dgm:pt modelId="{3BE2FABD-5D09-294A-86F8-D28AE7F0558B}" type="pres">
      <dgm:prSet presAssocID="{7987733B-4DD0-8E45-A744-2A99BA77F35D}" presName="sibTrans" presStyleCnt="0"/>
      <dgm:spPr/>
    </dgm:pt>
    <dgm:pt modelId="{A19CE255-B732-614F-863E-B4C36519455D}" type="pres">
      <dgm:prSet presAssocID="{8E887C14-C15D-E146-88B3-CBE1201AFABC}" presName="textNode" presStyleLbl="node1" presStyleIdx="5" presStyleCnt="6">
        <dgm:presLayoutVars>
          <dgm:bulletEnabled val="1"/>
        </dgm:presLayoutVars>
      </dgm:prSet>
      <dgm:spPr/>
      <dgm:t>
        <a:bodyPr/>
        <a:lstStyle/>
        <a:p>
          <a:endParaRPr lang="es-ES"/>
        </a:p>
      </dgm:t>
    </dgm:pt>
  </dgm:ptLst>
  <dgm:cxnLst>
    <dgm:cxn modelId="{02DA8B6D-0B76-9248-940F-AF25EC5B4CD5}" srcId="{1270393D-5296-9F40-9BD1-6D06E20ADFFC}" destId="{E0450E06-F39A-0042-851A-B3EEB41E75DF}" srcOrd="4" destOrd="0" parTransId="{ACBB0B13-1DCB-EA47-B0E9-DB21B2E3B1B3}" sibTransId="{7987733B-4DD0-8E45-A744-2A99BA77F35D}"/>
    <dgm:cxn modelId="{501221BE-4098-4D41-9245-A2E22E4D0B39}" type="presOf" srcId="{1270393D-5296-9F40-9BD1-6D06E20ADFFC}" destId="{C5445FEA-0C78-D94D-BBF1-5A746BB42377}" srcOrd="0" destOrd="0" presId="urn:microsoft.com/office/officeart/2005/8/layout/hProcess9"/>
    <dgm:cxn modelId="{DDD47C37-196B-C847-BA96-7BBFDA0261AE}" type="presOf" srcId="{13E2F8A3-F059-E142-ABD9-5E61233D2FCF}" destId="{FBBE2E65-FF9D-8F46-851B-2545B34A3D47}" srcOrd="0" destOrd="0" presId="urn:microsoft.com/office/officeart/2005/8/layout/hProcess9"/>
    <dgm:cxn modelId="{5917693B-6AFC-BD4F-8E88-FFB417A3305E}" srcId="{1270393D-5296-9F40-9BD1-6D06E20ADFFC}" destId="{13E2F8A3-F059-E142-ABD9-5E61233D2FCF}" srcOrd="2" destOrd="0" parTransId="{07DD7E94-59E4-3D43-986B-8D79BEE82F27}" sibTransId="{D8EF6009-7440-B04E-867A-25AB52123396}"/>
    <dgm:cxn modelId="{741DF1B5-1A6D-CC44-91ED-23DA3DA025FF}" srcId="{1270393D-5296-9F40-9BD1-6D06E20ADFFC}" destId="{DD517DA4-FC04-5E43-BE6B-20E8A0ACA94B}" srcOrd="3" destOrd="0" parTransId="{03702803-BEF5-9F41-9857-8FE6EB4F8C9C}" sibTransId="{8DF71BFA-4F6B-964E-B51C-7157E3713B42}"/>
    <dgm:cxn modelId="{A2943303-3C47-4D40-9364-19405DB48A46}" srcId="{1270393D-5296-9F40-9BD1-6D06E20ADFFC}" destId="{1EE82902-2791-BE4B-80DB-C24FEC26BACE}" srcOrd="1" destOrd="0" parTransId="{81CA43B1-C741-AE44-B727-544DA88362F9}" sibTransId="{22D31BEF-1AA6-0E46-9C44-BE9636FDC6B6}"/>
    <dgm:cxn modelId="{0E930B42-EADC-2B4D-9382-D308CA5C454B}" srcId="{1270393D-5296-9F40-9BD1-6D06E20ADFFC}" destId="{8E887C14-C15D-E146-88B3-CBE1201AFABC}" srcOrd="5" destOrd="0" parTransId="{BBF6D4E8-64C6-684C-BC3E-7177DE93A0BD}" sibTransId="{B90F55CF-C674-6540-BAF7-BCA693E93B21}"/>
    <dgm:cxn modelId="{4DFF11C8-5F69-174C-87C7-72A931080D83}" type="presOf" srcId="{8E887C14-C15D-E146-88B3-CBE1201AFABC}" destId="{A19CE255-B732-614F-863E-B4C36519455D}" srcOrd="0" destOrd="0" presId="urn:microsoft.com/office/officeart/2005/8/layout/hProcess9"/>
    <dgm:cxn modelId="{71A5C253-AFD4-FF4A-B66E-52450693C1EA}" srcId="{1270393D-5296-9F40-9BD1-6D06E20ADFFC}" destId="{AC25EF08-BE72-0D43-B457-59917799E369}" srcOrd="0" destOrd="0" parTransId="{F404E9EA-7BE7-B443-AC8B-481890FE2DE3}" sibTransId="{D0955A99-680D-1243-B73C-FB1C8D4D8B77}"/>
    <dgm:cxn modelId="{C0634EB6-1427-E24A-A556-837713B2A165}" type="presOf" srcId="{AC25EF08-BE72-0D43-B457-59917799E369}" destId="{99C09112-3790-B042-A8DC-8020F994DD5C}" srcOrd="0" destOrd="0" presId="urn:microsoft.com/office/officeart/2005/8/layout/hProcess9"/>
    <dgm:cxn modelId="{50ADB338-DB45-5F48-8D74-003B1D9D2FF3}" type="presOf" srcId="{DD517DA4-FC04-5E43-BE6B-20E8A0ACA94B}" destId="{4B5CA6F7-36B2-0543-9F40-C8A73BEDDA6C}" srcOrd="0" destOrd="0" presId="urn:microsoft.com/office/officeart/2005/8/layout/hProcess9"/>
    <dgm:cxn modelId="{0429DA76-5150-FE4F-85B4-9154442CD460}" type="presOf" srcId="{E0450E06-F39A-0042-851A-B3EEB41E75DF}" destId="{2A349586-22D2-6A42-8025-33DC2A24F1F8}" srcOrd="0" destOrd="0" presId="urn:microsoft.com/office/officeart/2005/8/layout/hProcess9"/>
    <dgm:cxn modelId="{403E6A4B-4CA5-2E42-8ADC-A1F594182094}" type="presOf" srcId="{1EE82902-2791-BE4B-80DB-C24FEC26BACE}" destId="{F7C3905E-9433-5C4E-8C49-BDB1C147995F}" srcOrd="0" destOrd="0" presId="urn:microsoft.com/office/officeart/2005/8/layout/hProcess9"/>
    <dgm:cxn modelId="{1A45656B-5F1A-6742-A2A7-D0BDE2B8277A}" type="presParOf" srcId="{C5445FEA-0C78-D94D-BBF1-5A746BB42377}" destId="{341CB82B-D7B4-6C40-9CB5-304BE603CED1}" srcOrd="0" destOrd="0" presId="urn:microsoft.com/office/officeart/2005/8/layout/hProcess9"/>
    <dgm:cxn modelId="{2D337410-3A96-BD46-B149-285CC91A7C3C}" type="presParOf" srcId="{C5445FEA-0C78-D94D-BBF1-5A746BB42377}" destId="{46BC8794-6DCD-334A-B9A7-21314EA2672A}" srcOrd="1" destOrd="0" presId="urn:microsoft.com/office/officeart/2005/8/layout/hProcess9"/>
    <dgm:cxn modelId="{C14CF072-E01E-C142-87E6-39482764F756}" type="presParOf" srcId="{46BC8794-6DCD-334A-B9A7-21314EA2672A}" destId="{99C09112-3790-B042-A8DC-8020F994DD5C}" srcOrd="0" destOrd="0" presId="urn:microsoft.com/office/officeart/2005/8/layout/hProcess9"/>
    <dgm:cxn modelId="{798CA2F4-EA60-184A-9770-2584F2EA9767}" type="presParOf" srcId="{46BC8794-6DCD-334A-B9A7-21314EA2672A}" destId="{4CAB4C11-0A90-9043-8219-6FEA29CAA055}" srcOrd="1" destOrd="0" presId="urn:microsoft.com/office/officeart/2005/8/layout/hProcess9"/>
    <dgm:cxn modelId="{EE300684-5836-DB43-B199-E35462B4B1A3}" type="presParOf" srcId="{46BC8794-6DCD-334A-B9A7-21314EA2672A}" destId="{F7C3905E-9433-5C4E-8C49-BDB1C147995F}" srcOrd="2" destOrd="0" presId="urn:microsoft.com/office/officeart/2005/8/layout/hProcess9"/>
    <dgm:cxn modelId="{B63072D6-6E38-B941-B2FF-F687B0265A80}" type="presParOf" srcId="{46BC8794-6DCD-334A-B9A7-21314EA2672A}" destId="{B7C5DE2D-21BD-F340-8AC5-B51B05969D73}" srcOrd="3" destOrd="0" presId="urn:microsoft.com/office/officeart/2005/8/layout/hProcess9"/>
    <dgm:cxn modelId="{ECDDD496-4571-9048-A003-46217E50E02B}" type="presParOf" srcId="{46BC8794-6DCD-334A-B9A7-21314EA2672A}" destId="{FBBE2E65-FF9D-8F46-851B-2545B34A3D47}" srcOrd="4" destOrd="0" presId="urn:microsoft.com/office/officeart/2005/8/layout/hProcess9"/>
    <dgm:cxn modelId="{8C1D46B7-C363-8E45-A874-89078731C4D3}" type="presParOf" srcId="{46BC8794-6DCD-334A-B9A7-21314EA2672A}" destId="{2C356CE1-4AC7-0045-8791-8725B0A2C77A}" srcOrd="5" destOrd="0" presId="urn:microsoft.com/office/officeart/2005/8/layout/hProcess9"/>
    <dgm:cxn modelId="{80988602-263D-3B4F-9A87-F458679F8466}" type="presParOf" srcId="{46BC8794-6DCD-334A-B9A7-21314EA2672A}" destId="{4B5CA6F7-36B2-0543-9F40-C8A73BEDDA6C}" srcOrd="6" destOrd="0" presId="urn:microsoft.com/office/officeart/2005/8/layout/hProcess9"/>
    <dgm:cxn modelId="{9C8B4AEC-174D-C14D-9176-E6829F2848F7}" type="presParOf" srcId="{46BC8794-6DCD-334A-B9A7-21314EA2672A}" destId="{93A5BB5E-AFE2-D94A-924D-CEFA7A5FA360}" srcOrd="7" destOrd="0" presId="urn:microsoft.com/office/officeart/2005/8/layout/hProcess9"/>
    <dgm:cxn modelId="{4A408C4C-F84A-4746-8480-0038532FC890}" type="presParOf" srcId="{46BC8794-6DCD-334A-B9A7-21314EA2672A}" destId="{2A349586-22D2-6A42-8025-33DC2A24F1F8}" srcOrd="8" destOrd="0" presId="urn:microsoft.com/office/officeart/2005/8/layout/hProcess9"/>
    <dgm:cxn modelId="{7236B82B-E157-5744-B6EC-E37A44028BCB}" type="presParOf" srcId="{46BC8794-6DCD-334A-B9A7-21314EA2672A}" destId="{3BE2FABD-5D09-294A-86F8-D28AE7F0558B}" srcOrd="9" destOrd="0" presId="urn:microsoft.com/office/officeart/2005/8/layout/hProcess9"/>
    <dgm:cxn modelId="{E13E5272-3BB2-704C-A176-370A97E8B1B6}" type="presParOf" srcId="{46BC8794-6DCD-334A-B9A7-21314EA2672A}" destId="{A19CE255-B732-614F-863E-B4C36519455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E5FDC5-90C3-3744-A7D4-ECBD0163A68F}"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GB"/>
        </a:p>
      </dgm:t>
    </dgm:pt>
    <dgm:pt modelId="{58B9D694-C282-3B4E-ADE0-89C885A4612E}">
      <dgm:prSet phldrT="[Text]" custT="1"/>
      <dgm:spPr>
        <a:solidFill>
          <a:schemeClr val="bg1">
            <a:lumMod val="85000"/>
          </a:schemeClr>
        </a:solidFill>
      </dgm:spPr>
      <dgm:t>
        <a:bodyPr/>
        <a:lstStyle/>
        <a:p>
          <a:pPr>
            <a:buFont typeface="Arial" panose="020B0604020202020204" pitchFamily="34" charset="0"/>
            <a:buChar char="•"/>
          </a:pPr>
          <a:r>
            <a:rPr lang="en-US" sz="1400" b="1">
              <a:solidFill>
                <a:srgbClr val="00AE9D"/>
              </a:solidFill>
              <a:latin typeface="Karla" pitchFamily="2" charset="77"/>
            </a:rPr>
            <a:t>Clickbait</a:t>
          </a:r>
          <a:r>
            <a:rPr lang="en-US" sz="1400">
              <a:solidFill>
                <a:srgbClr val="004C52"/>
              </a:solidFill>
              <a:latin typeface="Karla" pitchFamily="2" charset="77"/>
            </a:rPr>
            <a:t> </a:t>
          </a:r>
        </a:p>
        <a:p>
          <a:pPr>
            <a:buFont typeface="Arial" panose="020B0604020202020204" pitchFamily="34" charset="0"/>
            <a:buChar char="•"/>
          </a:pPr>
          <a:endParaRPr lang="en-US" sz="1200">
            <a:solidFill>
              <a:srgbClr val="004C52"/>
            </a:solidFill>
            <a:latin typeface="Karla" pitchFamily="2" charset="77"/>
          </a:endParaRPr>
        </a:p>
        <a:p>
          <a:pPr>
            <a:buFont typeface="Arial" panose="020B0604020202020204" pitchFamily="34" charset="0"/>
            <a:buChar char="•"/>
          </a:pPr>
          <a:r>
            <a:rPr lang="en-US" sz="1200">
              <a:solidFill>
                <a:srgbClr val="004C52"/>
              </a:solidFill>
              <a:latin typeface="Karla" pitchFamily="2" charset="77"/>
            </a:rPr>
            <a:t>– to gain more website visitors and increase advertising revenue for websites</a:t>
          </a:r>
          <a:endParaRPr lang="en-GB" sz="1200"/>
        </a:p>
      </dgm:t>
    </dgm:pt>
    <dgm:pt modelId="{E8DF3E61-2F63-834D-AE22-EABEA8E19E06}" type="parTrans" cxnId="{7BD86271-6BF0-0243-AA35-91F439987CB6}">
      <dgm:prSet/>
      <dgm:spPr/>
      <dgm:t>
        <a:bodyPr/>
        <a:lstStyle/>
        <a:p>
          <a:endParaRPr lang="en-GB"/>
        </a:p>
      </dgm:t>
    </dgm:pt>
    <dgm:pt modelId="{1E01F95E-4A6B-574C-A7B8-3E89FD94572D}" type="sibTrans" cxnId="{7BD86271-6BF0-0243-AA35-91F439987CB6}">
      <dgm:prSet/>
      <dgm:spPr/>
      <dgm:t>
        <a:bodyPr/>
        <a:lstStyle/>
        <a:p>
          <a:endParaRPr lang="en-GB"/>
        </a:p>
      </dgm:t>
    </dgm:pt>
    <dgm:pt modelId="{C87F8550-38D9-BD42-B97B-317C885224E7}">
      <dgm:prSet phldrT="[Text]" custT="1"/>
      <dgm:spPr>
        <a:solidFill>
          <a:schemeClr val="bg1">
            <a:lumMod val="85000"/>
          </a:schemeClr>
        </a:solidFill>
      </dgm:spPr>
      <dgm:t>
        <a:bodyPr/>
        <a:lstStyle/>
        <a:p>
          <a:pPr>
            <a:buFont typeface="Arial" panose="020B0604020202020204" pitchFamily="34" charset="0"/>
            <a:buChar char="•"/>
          </a:pPr>
          <a:r>
            <a:rPr lang="en-US" sz="1400" b="1">
              <a:solidFill>
                <a:srgbClr val="00AE9D"/>
              </a:solidFill>
              <a:latin typeface="Karla" pitchFamily="2" charset="77"/>
            </a:rPr>
            <a:t>Propaganda</a:t>
          </a:r>
        </a:p>
        <a:p>
          <a:pPr>
            <a:buFont typeface="Arial" panose="020B0604020202020204" pitchFamily="34" charset="0"/>
            <a:buChar char="•"/>
          </a:pPr>
          <a:endParaRPr lang="en-US" sz="1200" b="1">
            <a:solidFill>
              <a:srgbClr val="00AE9D"/>
            </a:solidFill>
            <a:latin typeface="Karla" pitchFamily="2" charset="77"/>
          </a:endParaRPr>
        </a:p>
        <a:p>
          <a:pPr>
            <a:buFont typeface="Arial" panose="020B0604020202020204" pitchFamily="34" charset="0"/>
            <a:buChar char="•"/>
          </a:pPr>
          <a:r>
            <a:rPr lang="en-US" sz="1200">
              <a:solidFill>
                <a:srgbClr val="004C52"/>
              </a:solidFill>
              <a:latin typeface="Karla" pitchFamily="2" charset="77"/>
            </a:rPr>
            <a:t> – to mislead audiences, promote a biased point of view</a:t>
          </a:r>
        </a:p>
        <a:p>
          <a:pPr>
            <a:buFont typeface="Arial" panose="020B0604020202020204" pitchFamily="34" charset="0"/>
            <a:buChar char="•"/>
          </a:pPr>
          <a:endParaRPr lang="en-GB" sz="1000"/>
        </a:p>
      </dgm:t>
    </dgm:pt>
    <dgm:pt modelId="{A5CB97C4-BD8D-6349-9D66-DF5E237D497C}" type="parTrans" cxnId="{2FF3608B-F918-0444-95D3-857966A9C97B}">
      <dgm:prSet/>
      <dgm:spPr/>
      <dgm:t>
        <a:bodyPr/>
        <a:lstStyle/>
        <a:p>
          <a:endParaRPr lang="en-GB"/>
        </a:p>
      </dgm:t>
    </dgm:pt>
    <dgm:pt modelId="{2D5E7A67-2013-134F-97E2-607107C5382D}" type="sibTrans" cxnId="{2FF3608B-F918-0444-95D3-857966A9C97B}">
      <dgm:prSet/>
      <dgm:spPr/>
      <dgm:t>
        <a:bodyPr/>
        <a:lstStyle/>
        <a:p>
          <a:endParaRPr lang="en-GB"/>
        </a:p>
      </dgm:t>
    </dgm:pt>
    <dgm:pt modelId="{F81E4726-3251-254B-BAE2-8378CD039A67}">
      <dgm:prSet phldrT="[Text]" custT="1"/>
      <dgm:spPr>
        <a:solidFill>
          <a:schemeClr val="bg1">
            <a:lumMod val="85000"/>
          </a:schemeClr>
        </a:solidFill>
      </dgm:spPr>
      <dgm:t>
        <a:bodyPr/>
        <a:lstStyle/>
        <a:p>
          <a:pPr>
            <a:buFont typeface="Arial" panose="020B0604020202020204" pitchFamily="34" charset="0"/>
            <a:buChar char="•"/>
          </a:pPr>
          <a:r>
            <a:rPr lang="en-US" sz="1400" b="1">
              <a:solidFill>
                <a:srgbClr val="00AE9D"/>
              </a:solidFill>
              <a:latin typeface="Karla" pitchFamily="2" charset="77"/>
            </a:rPr>
            <a:t>Satire/Parody</a:t>
          </a:r>
        </a:p>
        <a:p>
          <a:pPr>
            <a:buFont typeface="Arial" panose="020B0604020202020204" pitchFamily="34" charset="0"/>
            <a:buChar char="•"/>
          </a:pPr>
          <a:endParaRPr lang="en-US" sz="1200" b="1">
            <a:solidFill>
              <a:srgbClr val="00AE9D"/>
            </a:solidFill>
            <a:latin typeface="Karla" pitchFamily="2" charset="77"/>
          </a:endParaRPr>
        </a:p>
        <a:p>
          <a:pPr>
            <a:buFont typeface="Arial" panose="020B0604020202020204" pitchFamily="34" charset="0"/>
            <a:buChar char="•"/>
          </a:pPr>
          <a:endParaRPr lang="en-US" sz="1200" b="1">
            <a:solidFill>
              <a:srgbClr val="00AE9D"/>
            </a:solidFill>
            <a:latin typeface="Karla" pitchFamily="2" charset="77"/>
          </a:endParaRPr>
        </a:p>
        <a:p>
          <a:pPr>
            <a:buFont typeface="Arial" panose="020B0604020202020204" pitchFamily="34" charset="0"/>
            <a:buChar char="•"/>
          </a:pPr>
          <a:r>
            <a:rPr lang="en-US" sz="1200" b="1">
              <a:solidFill>
                <a:srgbClr val="00AE9D"/>
              </a:solidFill>
              <a:latin typeface="Karla" pitchFamily="2" charset="77"/>
            </a:rPr>
            <a:t> </a:t>
          </a:r>
          <a:r>
            <a:rPr lang="en-US" sz="1200">
              <a:solidFill>
                <a:srgbClr val="004C52"/>
              </a:solidFill>
              <a:latin typeface="Karla" pitchFamily="2" charset="77"/>
            </a:rPr>
            <a:t>- for entertainment and parody</a:t>
          </a:r>
        </a:p>
        <a:p>
          <a:pPr>
            <a:buFont typeface="Arial" panose="020B0604020202020204" pitchFamily="34" charset="0"/>
            <a:buChar char="•"/>
          </a:pPr>
          <a:endParaRPr lang="en-US" sz="1200">
            <a:solidFill>
              <a:srgbClr val="004C52"/>
            </a:solidFill>
            <a:latin typeface="Karla" pitchFamily="2" charset="77"/>
          </a:endParaRPr>
        </a:p>
        <a:p>
          <a:pPr>
            <a:buFont typeface="Arial" panose="020B0604020202020204" pitchFamily="34" charset="0"/>
            <a:buChar char="•"/>
          </a:pPr>
          <a:endParaRPr lang="en-GB" sz="1200"/>
        </a:p>
      </dgm:t>
    </dgm:pt>
    <dgm:pt modelId="{59819941-DB5B-1A44-BF8B-5D2957772995}" type="parTrans" cxnId="{889022F2-0F59-1449-9BBE-A8D49539EE31}">
      <dgm:prSet/>
      <dgm:spPr/>
      <dgm:t>
        <a:bodyPr/>
        <a:lstStyle/>
        <a:p>
          <a:endParaRPr lang="en-GB"/>
        </a:p>
      </dgm:t>
    </dgm:pt>
    <dgm:pt modelId="{3D20B5B7-2C03-D043-978E-C80E2B2FD383}" type="sibTrans" cxnId="{889022F2-0F59-1449-9BBE-A8D49539EE31}">
      <dgm:prSet/>
      <dgm:spPr/>
      <dgm:t>
        <a:bodyPr/>
        <a:lstStyle/>
        <a:p>
          <a:endParaRPr lang="en-GB"/>
        </a:p>
      </dgm:t>
    </dgm:pt>
    <dgm:pt modelId="{5AF1E991-CF67-B243-A7C7-746C9F0ACD99}">
      <dgm:prSet custT="1"/>
      <dgm:spPr>
        <a:solidFill>
          <a:schemeClr val="bg1">
            <a:lumMod val="85000"/>
          </a:schemeClr>
        </a:solidFill>
      </dgm:spPr>
      <dgm:t>
        <a:bodyPr/>
        <a:lstStyle/>
        <a:p>
          <a:pPr rtl="0"/>
          <a:r>
            <a:rPr lang="en-US" sz="1400" b="1">
              <a:solidFill>
                <a:srgbClr val="00AE9D"/>
              </a:solidFill>
              <a:latin typeface="Karla" pitchFamily="2" charset="77"/>
            </a:rPr>
            <a:t>Sloppy journalism </a:t>
          </a:r>
        </a:p>
        <a:p>
          <a:pPr rtl="0"/>
          <a:endParaRPr lang="en-US" sz="1200" b="1">
            <a:solidFill>
              <a:srgbClr val="00AE9D"/>
            </a:solidFill>
            <a:latin typeface="Karla" pitchFamily="2" charset="77"/>
          </a:endParaRPr>
        </a:p>
        <a:p>
          <a:pPr rtl="0"/>
          <a:r>
            <a:rPr lang="en-US" sz="1200">
              <a:solidFill>
                <a:srgbClr val="004C52"/>
              </a:solidFill>
              <a:latin typeface="Karla" pitchFamily="2" charset="77"/>
            </a:rPr>
            <a:t>– unreliable information or without checking all facts</a:t>
          </a:r>
        </a:p>
      </dgm:t>
    </dgm:pt>
    <dgm:pt modelId="{091B976B-DEFC-2C44-A9AD-F2F119C159C0}" type="parTrans" cxnId="{0756BF86-EA70-0F4B-BE8B-9E3FF247E66A}">
      <dgm:prSet/>
      <dgm:spPr/>
      <dgm:t>
        <a:bodyPr/>
        <a:lstStyle/>
        <a:p>
          <a:endParaRPr lang="en-GB"/>
        </a:p>
      </dgm:t>
    </dgm:pt>
    <dgm:pt modelId="{DD4CA59E-E3ED-314D-8423-7A15D8379301}" type="sibTrans" cxnId="{0756BF86-EA70-0F4B-BE8B-9E3FF247E66A}">
      <dgm:prSet/>
      <dgm:spPr/>
      <dgm:t>
        <a:bodyPr/>
        <a:lstStyle/>
        <a:p>
          <a:endParaRPr lang="en-GB"/>
        </a:p>
      </dgm:t>
    </dgm:pt>
    <dgm:pt modelId="{BC45B4C1-6F4D-D847-8AB8-5F5C75ABEE38}">
      <dgm:prSet custT="1"/>
      <dgm:spPr>
        <a:solidFill>
          <a:schemeClr val="bg1">
            <a:lumMod val="85000"/>
          </a:schemeClr>
        </a:solidFill>
      </dgm:spPr>
      <dgm:t>
        <a:bodyPr/>
        <a:lstStyle/>
        <a:p>
          <a:pPr rtl="0"/>
          <a:r>
            <a:rPr lang="en-US" sz="1400" b="1">
              <a:solidFill>
                <a:srgbClr val="00AE9D"/>
              </a:solidFill>
              <a:latin typeface="Karla" pitchFamily="2" charset="77"/>
            </a:rPr>
            <a:t>Misleading headings</a:t>
          </a:r>
        </a:p>
        <a:p>
          <a:pPr rtl="0"/>
          <a:endParaRPr lang="en-US" sz="1200" b="1">
            <a:solidFill>
              <a:srgbClr val="00AE9D"/>
            </a:solidFill>
            <a:latin typeface="Karla" pitchFamily="2" charset="77"/>
          </a:endParaRPr>
        </a:p>
        <a:p>
          <a:pPr rtl="0"/>
          <a:r>
            <a:rPr lang="en-US" sz="1200" b="1">
              <a:solidFill>
                <a:srgbClr val="00AE9D"/>
              </a:solidFill>
              <a:latin typeface="Karla" pitchFamily="2" charset="77"/>
            </a:rPr>
            <a:t> </a:t>
          </a:r>
          <a:r>
            <a:rPr lang="en-US" sz="1200">
              <a:solidFill>
                <a:srgbClr val="004C52"/>
              </a:solidFill>
              <a:latin typeface="Karla" pitchFamily="2" charset="77"/>
            </a:rPr>
            <a:t>– can spread quickly on social media sites</a:t>
          </a:r>
        </a:p>
      </dgm:t>
    </dgm:pt>
    <dgm:pt modelId="{C57A4B91-5C41-C344-9EDA-185EEC55FDD4}" type="parTrans" cxnId="{D8B1C61C-9EC8-E440-9E79-13434302B33A}">
      <dgm:prSet/>
      <dgm:spPr/>
      <dgm:t>
        <a:bodyPr/>
        <a:lstStyle/>
        <a:p>
          <a:endParaRPr lang="en-GB"/>
        </a:p>
      </dgm:t>
    </dgm:pt>
    <dgm:pt modelId="{71F3720E-B959-4145-96F9-F221E13CC83B}" type="sibTrans" cxnId="{D8B1C61C-9EC8-E440-9E79-13434302B33A}">
      <dgm:prSet/>
      <dgm:spPr/>
      <dgm:t>
        <a:bodyPr/>
        <a:lstStyle/>
        <a:p>
          <a:endParaRPr lang="en-GB"/>
        </a:p>
      </dgm:t>
    </dgm:pt>
    <dgm:pt modelId="{FEFF0AF3-71DE-1C4E-896F-B5E5486E8A32}">
      <dgm:prSet custT="1"/>
      <dgm:spPr>
        <a:solidFill>
          <a:schemeClr val="bg1">
            <a:lumMod val="85000"/>
          </a:schemeClr>
        </a:solidFill>
      </dgm:spPr>
      <dgm:t>
        <a:bodyPr/>
        <a:lstStyle/>
        <a:p>
          <a:pPr rtl="0"/>
          <a:r>
            <a:rPr lang="en-US" sz="1400" b="1">
              <a:solidFill>
                <a:srgbClr val="00AE9D"/>
              </a:solidFill>
              <a:latin typeface="Karla" pitchFamily="2" charset="77"/>
            </a:rPr>
            <a:t>Biased/slanted news</a:t>
          </a:r>
          <a:r>
            <a:rPr lang="en-US" sz="1400">
              <a:solidFill>
                <a:srgbClr val="004C52"/>
              </a:solidFill>
              <a:latin typeface="Karla" pitchFamily="2" charset="77"/>
            </a:rPr>
            <a:t> </a:t>
          </a:r>
        </a:p>
        <a:p>
          <a:pPr rtl="0"/>
          <a:r>
            <a:rPr lang="en-US" sz="1200">
              <a:solidFill>
                <a:srgbClr val="004C52"/>
              </a:solidFill>
              <a:latin typeface="Karla" pitchFamily="2" charset="77"/>
            </a:rPr>
            <a:t>– many people are drawn to news or stories that confirm </a:t>
          </a:r>
          <a:r>
            <a:rPr lang="en-US" sz="1200">
              <a:solidFill>
                <a:srgbClr val="004C52"/>
              </a:solidFill>
              <a:latin typeface="Karla"/>
            </a:rPr>
            <a:t>their own believes and biases and fake news can pray on these biases</a:t>
          </a:r>
          <a:endParaRPr lang="en-US" sz="1200">
            <a:solidFill>
              <a:srgbClr val="004C52"/>
            </a:solidFill>
            <a:latin typeface="Karla" pitchFamily="2" charset="77"/>
          </a:endParaRPr>
        </a:p>
      </dgm:t>
    </dgm:pt>
    <dgm:pt modelId="{4558B87F-D3D4-5543-9A98-01B8500C24E3}" type="parTrans" cxnId="{746C43FF-B79C-2440-89A1-CE88588895D2}">
      <dgm:prSet/>
      <dgm:spPr/>
      <dgm:t>
        <a:bodyPr/>
        <a:lstStyle/>
        <a:p>
          <a:endParaRPr lang="en-GB"/>
        </a:p>
      </dgm:t>
    </dgm:pt>
    <dgm:pt modelId="{62E4E9C0-B712-D145-92A1-219A49005486}" type="sibTrans" cxnId="{746C43FF-B79C-2440-89A1-CE88588895D2}">
      <dgm:prSet/>
      <dgm:spPr/>
      <dgm:t>
        <a:bodyPr/>
        <a:lstStyle/>
        <a:p>
          <a:endParaRPr lang="en-GB"/>
        </a:p>
      </dgm:t>
    </dgm:pt>
    <dgm:pt modelId="{1FE324FC-B3DB-C14B-B0B9-D513ECDF19A6}" type="pres">
      <dgm:prSet presAssocID="{EEE5FDC5-90C3-3744-A7D4-ECBD0163A68F}" presName="Name0" presStyleCnt="0">
        <dgm:presLayoutVars>
          <dgm:dir/>
          <dgm:resizeHandles val="exact"/>
        </dgm:presLayoutVars>
      </dgm:prSet>
      <dgm:spPr/>
      <dgm:t>
        <a:bodyPr/>
        <a:lstStyle/>
        <a:p>
          <a:endParaRPr lang="es-ES"/>
        </a:p>
      </dgm:t>
    </dgm:pt>
    <dgm:pt modelId="{FAA53BD8-3E7D-D74C-9BDD-3A13A3C18861}" type="pres">
      <dgm:prSet presAssocID="{58B9D694-C282-3B4E-ADE0-89C885A4612E}" presName="node" presStyleLbl="node1" presStyleIdx="0" presStyleCnt="6" custLinFactX="-11017" custLinFactNeighborX="-100000" custLinFactNeighborY="0">
        <dgm:presLayoutVars>
          <dgm:bulletEnabled val="1"/>
        </dgm:presLayoutVars>
      </dgm:prSet>
      <dgm:spPr/>
      <dgm:t>
        <a:bodyPr/>
        <a:lstStyle/>
        <a:p>
          <a:endParaRPr lang="es-ES"/>
        </a:p>
      </dgm:t>
    </dgm:pt>
    <dgm:pt modelId="{D92D3637-AD21-9F47-B10C-ED951DE7B8EC}" type="pres">
      <dgm:prSet presAssocID="{1E01F95E-4A6B-574C-A7B8-3E89FD94572D}" presName="sibTrans" presStyleCnt="0"/>
      <dgm:spPr/>
    </dgm:pt>
    <dgm:pt modelId="{CDEAD63E-E0ED-B944-A0D9-0633E4E03B68}" type="pres">
      <dgm:prSet presAssocID="{C87F8550-38D9-BD42-B97B-317C885224E7}" presName="node" presStyleLbl="node1" presStyleIdx="1" presStyleCnt="6">
        <dgm:presLayoutVars>
          <dgm:bulletEnabled val="1"/>
        </dgm:presLayoutVars>
      </dgm:prSet>
      <dgm:spPr/>
      <dgm:t>
        <a:bodyPr/>
        <a:lstStyle/>
        <a:p>
          <a:endParaRPr lang="es-ES"/>
        </a:p>
      </dgm:t>
    </dgm:pt>
    <dgm:pt modelId="{0ED44FCB-040E-9344-9433-06E36154F2CA}" type="pres">
      <dgm:prSet presAssocID="{2D5E7A67-2013-134F-97E2-607107C5382D}" presName="sibTrans" presStyleCnt="0"/>
      <dgm:spPr/>
    </dgm:pt>
    <dgm:pt modelId="{8273C42C-CB09-2C49-957A-1085A200D2B8}" type="pres">
      <dgm:prSet presAssocID="{F81E4726-3251-254B-BAE2-8378CD039A67}" presName="node" presStyleLbl="node1" presStyleIdx="2" presStyleCnt="6" custScaleX="111337">
        <dgm:presLayoutVars>
          <dgm:bulletEnabled val="1"/>
        </dgm:presLayoutVars>
      </dgm:prSet>
      <dgm:spPr/>
      <dgm:t>
        <a:bodyPr/>
        <a:lstStyle/>
        <a:p>
          <a:endParaRPr lang="es-ES"/>
        </a:p>
      </dgm:t>
    </dgm:pt>
    <dgm:pt modelId="{3EE5A9D9-C9BC-434E-AC2C-A03FC8F790E5}" type="pres">
      <dgm:prSet presAssocID="{3D20B5B7-2C03-D043-978E-C80E2B2FD383}" presName="sibTrans" presStyleCnt="0"/>
      <dgm:spPr/>
    </dgm:pt>
    <dgm:pt modelId="{4DDC7883-887F-A041-B2FF-67D7FF36B1D3}" type="pres">
      <dgm:prSet presAssocID="{5AF1E991-CF67-B243-A7C7-746C9F0ACD99}" presName="node" presStyleLbl="node1" presStyleIdx="3" presStyleCnt="6">
        <dgm:presLayoutVars>
          <dgm:bulletEnabled val="1"/>
        </dgm:presLayoutVars>
      </dgm:prSet>
      <dgm:spPr/>
      <dgm:t>
        <a:bodyPr/>
        <a:lstStyle/>
        <a:p>
          <a:endParaRPr lang="es-ES"/>
        </a:p>
      </dgm:t>
    </dgm:pt>
    <dgm:pt modelId="{D5B9B2F0-695F-1A4A-8DAC-ABC460F2A015}" type="pres">
      <dgm:prSet presAssocID="{DD4CA59E-E3ED-314D-8423-7A15D8379301}" presName="sibTrans" presStyleCnt="0"/>
      <dgm:spPr/>
    </dgm:pt>
    <dgm:pt modelId="{712936F4-EBBF-8247-ABCA-AF69B626C79F}" type="pres">
      <dgm:prSet presAssocID="{BC45B4C1-6F4D-D847-8AB8-5F5C75ABEE38}" presName="node" presStyleLbl="node1" presStyleIdx="4" presStyleCnt="6">
        <dgm:presLayoutVars>
          <dgm:bulletEnabled val="1"/>
        </dgm:presLayoutVars>
      </dgm:prSet>
      <dgm:spPr/>
      <dgm:t>
        <a:bodyPr/>
        <a:lstStyle/>
        <a:p>
          <a:endParaRPr lang="es-ES"/>
        </a:p>
      </dgm:t>
    </dgm:pt>
    <dgm:pt modelId="{8A8FDE9B-CBBA-C14C-95E9-B338FB3BB293}" type="pres">
      <dgm:prSet presAssocID="{71F3720E-B959-4145-96F9-F221E13CC83B}" presName="sibTrans" presStyleCnt="0"/>
      <dgm:spPr/>
    </dgm:pt>
    <dgm:pt modelId="{CDCF5E82-9631-CC41-BA9A-719340563867}" type="pres">
      <dgm:prSet presAssocID="{FEFF0AF3-71DE-1C4E-896F-B5E5486E8A32}" presName="node" presStyleLbl="node1" presStyleIdx="5" presStyleCnt="6" custScaleX="129689">
        <dgm:presLayoutVars>
          <dgm:bulletEnabled val="1"/>
        </dgm:presLayoutVars>
      </dgm:prSet>
      <dgm:spPr/>
      <dgm:t>
        <a:bodyPr/>
        <a:lstStyle/>
        <a:p>
          <a:endParaRPr lang="es-ES"/>
        </a:p>
      </dgm:t>
    </dgm:pt>
  </dgm:ptLst>
  <dgm:cxnLst>
    <dgm:cxn modelId="{2FF3608B-F918-0444-95D3-857966A9C97B}" srcId="{EEE5FDC5-90C3-3744-A7D4-ECBD0163A68F}" destId="{C87F8550-38D9-BD42-B97B-317C885224E7}" srcOrd="1" destOrd="0" parTransId="{A5CB97C4-BD8D-6349-9D66-DF5E237D497C}" sibTransId="{2D5E7A67-2013-134F-97E2-607107C5382D}"/>
    <dgm:cxn modelId="{889022F2-0F59-1449-9BBE-A8D49539EE31}" srcId="{EEE5FDC5-90C3-3744-A7D4-ECBD0163A68F}" destId="{F81E4726-3251-254B-BAE2-8378CD039A67}" srcOrd="2" destOrd="0" parTransId="{59819941-DB5B-1A44-BF8B-5D2957772995}" sibTransId="{3D20B5B7-2C03-D043-978E-C80E2B2FD383}"/>
    <dgm:cxn modelId="{0756BF86-EA70-0F4B-BE8B-9E3FF247E66A}" srcId="{EEE5FDC5-90C3-3744-A7D4-ECBD0163A68F}" destId="{5AF1E991-CF67-B243-A7C7-746C9F0ACD99}" srcOrd="3" destOrd="0" parTransId="{091B976B-DEFC-2C44-A9AD-F2F119C159C0}" sibTransId="{DD4CA59E-E3ED-314D-8423-7A15D8379301}"/>
    <dgm:cxn modelId="{B1566341-9ADB-9144-9359-92847C722A04}" type="presOf" srcId="{58B9D694-C282-3B4E-ADE0-89C885A4612E}" destId="{FAA53BD8-3E7D-D74C-9BDD-3A13A3C18861}" srcOrd="0" destOrd="0" presId="urn:microsoft.com/office/officeart/2005/8/layout/hList6"/>
    <dgm:cxn modelId="{49B17D73-4B05-7B44-ABAA-A7ED17208EDC}" type="presOf" srcId="{5AF1E991-CF67-B243-A7C7-746C9F0ACD99}" destId="{4DDC7883-887F-A041-B2FF-67D7FF36B1D3}" srcOrd="0" destOrd="0" presId="urn:microsoft.com/office/officeart/2005/8/layout/hList6"/>
    <dgm:cxn modelId="{D8B1C61C-9EC8-E440-9E79-13434302B33A}" srcId="{EEE5FDC5-90C3-3744-A7D4-ECBD0163A68F}" destId="{BC45B4C1-6F4D-D847-8AB8-5F5C75ABEE38}" srcOrd="4" destOrd="0" parTransId="{C57A4B91-5C41-C344-9EDA-185EEC55FDD4}" sibTransId="{71F3720E-B959-4145-96F9-F221E13CC83B}"/>
    <dgm:cxn modelId="{7680BF4B-B442-AD43-A4AF-6418B48875F0}" type="presOf" srcId="{F81E4726-3251-254B-BAE2-8378CD039A67}" destId="{8273C42C-CB09-2C49-957A-1085A200D2B8}" srcOrd="0" destOrd="0" presId="urn:microsoft.com/office/officeart/2005/8/layout/hList6"/>
    <dgm:cxn modelId="{F1DB8D8F-0F4B-B942-9F9D-664DA0600ECC}" type="presOf" srcId="{FEFF0AF3-71DE-1C4E-896F-B5E5486E8A32}" destId="{CDCF5E82-9631-CC41-BA9A-719340563867}" srcOrd="0" destOrd="0" presId="urn:microsoft.com/office/officeart/2005/8/layout/hList6"/>
    <dgm:cxn modelId="{78A95C84-CDB8-5842-9E18-993B74E2461F}" type="presOf" srcId="{BC45B4C1-6F4D-D847-8AB8-5F5C75ABEE38}" destId="{712936F4-EBBF-8247-ABCA-AF69B626C79F}" srcOrd="0" destOrd="0" presId="urn:microsoft.com/office/officeart/2005/8/layout/hList6"/>
    <dgm:cxn modelId="{7BD86271-6BF0-0243-AA35-91F439987CB6}" srcId="{EEE5FDC5-90C3-3744-A7D4-ECBD0163A68F}" destId="{58B9D694-C282-3B4E-ADE0-89C885A4612E}" srcOrd="0" destOrd="0" parTransId="{E8DF3E61-2F63-834D-AE22-EABEA8E19E06}" sibTransId="{1E01F95E-4A6B-574C-A7B8-3E89FD94572D}"/>
    <dgm:cxn modelId="{CE754D55-809E-564E-B48C-E03CA7A8E51D}" type="presOf" srcId="{EEE5FDC5-90C3-3744-A7D4-ECBD0163A68F}" destId="{1FE324FC-B3DB-C14B-B0B9-D513ECDF19A6}" srcOrd="0" destOrd="0" presId="urn:microsoft.com/office/officeart/2005/8/layout/hList6"/>
    <dgm:cxn modelId="{746C43FF-B79C-2440-89A1-CE88588895D2}" srcId="{EEE5FDC5-90C3-3744-A7D4-ECBD0163A68F}" destId="{FEFF0AF3-71DE-1C4E-896F-B5E5486E8A32}" srcOrd="5" destOrd="0" parTransId="{4558B87F-D3D4-5543-9A98-01B8500C24E3}" sibTransId="{62E4E9C0-B712-D145-92A1-219A49005486}"/>
    <dgm:cxn modelId="{86F543D7-7DB5-454E-8ED5-A70640D482E2}" type="presOf" srcId="{C87F8550-38D9-BD42-B97B-317C885224E7}" destId="{CDEAD63E-E0ED-B944-A0D9-0633E4E03B68}" srcOrd="0" destOrd="0" presId="urn:microsoft.com/office/officeart/2005/8/layout/hList6"/>
    <dgm:cxn modelId="{CF4E9443-6012-064F-97C0-6A16F41DE427}" type="presParOf" srcId="{1FE324FC-B3DB-C14B-B0B9-D513ECDF19A6}" destId="{FAA53BD8-3E7D-D74C-9BDD-3A13A3C18861}" srcOrd="0" destOrd="0" presId="urn:microsoft.com/office/officeart/2005/8/layout/hList6"/>
    <dgm:cxn modelId="{C2F1365F-6EB8-D24A-B7C7-858D466A48A2}" type="presParOf" srcId="{1FE324FC-B3DB-C14B-B0B9-D513ECDF19A6}" destId="{D92D3637-AD21-9F47-B10C-ED951DE7B8EC}" srcOrd="1" destOrd="0" presId="urn:microsoft.com/office/officeart/2005/8/layout/hList6"/>
    <dgm:cxn modelId="{615F0877-E452-734E-B423-078B8D3AD3F3}" type="presParOf" srcId="{1FE324FC-B3DB-C14B-B0B9-D513ECDF19A6}" destId="{CDEAD63E-E0ED-B944-A0D9-0633E4E03B68}" srcOrd="2" destOrd="0" presId="urn:microsoft.com/office/officeart/2005/8/layout/hList6"/>
    <dgm:cxn modelId="{D7C90992-CEA8-F148-B61F-8D424858C4AE}" type="presParOf" srcId="{1FE324FC-B3DB-C14B-B0B9-D513ECDF19A6}" destId="{0ED44FCB-040E-9344-9433-06E36154F2CA}" srcOrd="3" destOrd="0" presId="urn:microsoft.com/office/officeart/2005/8/layout/hList6"/>
    <dgm:cxn modelId="{CDF608F0-2468-0D4C-99E0-02E47436B537}" type="presParOf" srcId="{1FE324FC-B3DB-C14B-B0B9-D513ECDF19A6}" destId="{8273C42C-CB09-2C49-957A-1085A200D2B8}" srcOrd="4" destOrd="0" presId="urn:microsoft.com/office/officeart/2005/8/layout/hList6"/>
    <dgm:cxn modelId="{87D94027-2946-514B-8ACF-2D8391B1CD47}" type="presParOf" srcId="{1FE324FC-B3DB-C14B-B0B9-D513ECDF19A6}" destId="{3EE5A9D9-C9BC-434E-AC2C-A03FC8F790E5}" srcOrd="5" destOrd="0" presId="urn:microsoft.com/office/officeart/2005/8/layout/hList6"/>
    <dgm:cxn modelId="{2FE81C5C-357F-3C41-A47B-7C85DE5A0631}" type="presParOf" srcId="{1FE324FC-B3DB-C14B-B0B9-D513ECDF19A6}" destId="{4DDC7883-887F-A041-B2FF-67D7FF36B1D3}" srcOrd="6" destOrd="0" presId="urn:microsoft.com/office/officeart/2005/8/layout/hList6"/>
    <dgm:cxn modelId="{4E60E349-AA9D-2E4F-8BDE-11555B308F61}" type="presParOf" srcId="{1FE324FC-B3DB-C14B-B0B9-D513ECDF19A6}" destId="{D5B9B2F0-695F-1A4A-8DAC-ABC460F2A015}" srcOrd="7" destOrd="0" presId="urn:microsoft.com/office/officeart/2005/8/layout/hList6"/>
    <dgm:cxn modelId="{13123A32-798D-4D4D-9C5D-07D0388A6F54}" type="presParOf" srcId="{1FE324FC-B3DB-C14B-B0B9-D513ECDF19A6}" destId="{712936F4-EBBF-8247-ABCA-AF69B626C79F}" srcOrd="8" destOrd="0" presId="urn:microsoft.com/office/officeart/2005/8/layout/hList6"/>
    <dgm:cxn modelId="{F8BA6852-9582-F548-9FB1-2AA466440380}" type="presParOf" srcId="{1FE324FC-B3DB-C14B-B0B9-D513ECDF19A6}" destId="{8A8FDE9B-CBBA-C14C-95E9-B338FB3BB293}" srcOrd="9" destOrd="0" presId="urn:microsoft.com/office/officeart/2005/8/layout/hList6"/>
    <dgm:cxn modelId="{56F0FA75-4B21-4943-854C-46F13F27AB29}" type="presParOf" srcId="{1FE324FC-B3DB-C14B-B0B9-D513ECDF19A6}" destId="{CDCF5E82-9631-CC41-BA9A-719340563867}"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18FF5-B269-3C47-BC83-7AD34F53362E}" type="doc">
      <dgm:prSet loTypeId="urn:microsoft.com/office/officeart/2005/8/layout/list1" loCatId="process" qsTypeId="urn:microsoft.com/office/officeart/2005/8/quickstyle/simple1" qsCatId="simple" csTypeId="urn:microsoft.com/office/officeart/2005/8/colors/accent1_2" csCatId="accent1" phldr="1"/>
      <dgm:spPr/>
      <dgm:t>
        <a:bodyPr/>
        <a:lstStyle/>
        <a:p>
          <a:endParaRPr lang="en-GB"/>
        </a:p>
      </dgm:t>
    </dgm:pt>
    <dgm:pt modelId="{D4D2F52A-B03F-874A-9F12-5640DA9690DF}">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a:t>Consider the source</a:t>
          </a:r>
          <a:r>
            <a:rPr lang="en-GB"/>
            <a:t> </a:t>
          </a:r>
        </a:p>
      </dgm:t>
    </dgm:pt>
    <dgm:pt modelId="{4D0FD3C6-8E83-3246-84AC-E027239884AC}" type="parTrans" cxnId="{883DCD21-3EED-8849-B88E-C34BB1FFBAEB}">
      <dgm:prSet/>
      <dgm:spPr/>
      <dgm:t>
        <a:bodyPr/>
        <a:lstStyle/>
        <a:p>
          <a:endParaRPr lang="en-GB"/>
        </a:p>
      </dgm:t>
    </dgm:pt>
    <dgm:pt modelId="{5DC10012-1F7E-8A4B-8119-07FA70972D46}" type="sibTrans" cxnId="{883DCD21-3EED-8849-B88E-C34BB1FFBAEB}">
      <dgm:prSet/>
      <dgm:spPr/>
      <dgm:t>
        <a:bodyPr/>
        <a:lstStyle/>
        <a:p>
          <a:endParaRPr lang="en-GB"/>
        </a:p>
      </dgm:t>
    </dgm:pt>
    <dgm:pt modelId="{100C2A4B-72D4-644D-A24C-B998F2D40FD8}">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a:t>Triple check the source</a:t>
          </a:r>
          <a:r>
            <a:rPr lang="en-GB"/>
            <a:t> </a:t>
          </a:r>
        </a:p>
      </dgm:t>
    </dgm:pt>
    <dgm:pt modelId="{6228011D-47EF-C14D-A215-B717D07E3E84}" type="parTrans" cxnId="{27EC15B2-7DAE-B84A-9834-6F672D1458D9}">
      <dgm:prSet/>
      <dgm:spPr/>
      <dgm:t>
        <a:bodyPr/>
        <a:lstStyle/>
        <a:p>
          <a:endParaRPr lang="en-GB"/>
        </a:p>
      </dgm:t>
    </dgm:pt>
    <dgm:pt modelId="{4D006A13-E6F1-9A4A-B188-9DD810349043}" type="sibTrans" cxnId="{27EC15B2-7DAE-B84A-9834-6F672D1458D9}">
      <dgm:prSet/>
      <dgm:spPr/>
      <dgm:t>
        <a:bodyPr/>
        <a:lstStyle/>
        <a:p>
          <a:endParaRPr lang="en-GB"/>
        </a:p>
      </dgm:t>
    </dgm:pt>
    <dgm:pt modelId="{191CA94E-BD32-C54B-AED6-804C5F370262}">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a:t>Identify the author</a:t>
          </a:r>
          <a:r>
            <a:rPr lang="en-GB"/>
            <a:t> </a:t>
          </a:r>
        </a:p>
      </dgm:t>
    </dgm:pt>
    <dgm:pt modelId="{9BF2AAA0-E9FE-774E-963D-866380BFE39B}" type="parTrans" cxnId="{528FA12F-9B26-504B-8DE4-7C9C981212D6}">
      <dgm:prSet/>
      <dgm:spPr/>
      <dgm:t>
        <a:bodyPr/>
        <a:lstStyle/>
        <a:p>
          <a:endParaRPr lang="en-GB"/>
        </a:p>
      </dgm:t>
    </dgm:pt>
    <dgm:pt modelId="{596FEE34-90B7-EE42-975E-C8A2DC062DFD}" type="sibTrans" cxnId="{528FA12F-9B26-504B-8DE4-7C9C981212D6}">
      <dgm:prSet/>
      <dgm:spPr/>
      <dgm:t>
        <a:bodyPr/>
        <a:lstStyle/>
        <a:p>
          <a:endParaRPr lang="en-GB"/>
        </a:p>
      </dgm:t>
    </dgm:pt>
    <dgm:pt modelId="{0DA3A7D1-30FB-4449-A225-345A4E97E8A4}">
      <dgm:prSet/>
      <dgm:spPr>
        <a:ln>
          <a:solidFill>
            <a:schemeClr val="accent2">
              <a:lumMod val="75000"/>
            </a:schemeClr>
          </a:solidFill>
        </a:ln>
      </dgm:spPr>
      <dgm:t>
        <a:bodyPr/>
        <a:lstStyle/>
        <a:p>
          <a:pPr>
            <a:buFont typeface="Arial" panose="020B0604020202020204" pitchFamily="34" charset="0"/>
            <a:buChar char="•"/>
          </a:pPr>
          <a:r>
            <a:rPr lang="en-GB"/>
            <a:t>Sites designed to spread false information often try to mimic legitimate news sources. You could check the name, logo, and "About" section to verify.</a:t>
          </a:r>
        </a:p>
      </dgm:t>
    </dgm:pt>
    <dgm:pt modelId="{128FC0BB-3B5D-0942-B2D5-3CBED276BBA7}" type="parTrans" cxnId="{7450584E-9DDC-124F-972A-6956CF087CB5}">
      <dgm:prSet/>
      <dgm:spPr/>
      <dgm:t>
        <a:bodyPr/>
        <a:lstStyle/>
        <a:p>
          <a:endParaRPr lang="en-GB"/>
        </a:p>
      </dgm:t>
    </dgm:pt>
    <dgm:pt modelId="{1B34FDBB-61F2-2642-B0E0-DA41DA7F0278}" type="sibTrans" cxnId="{7450584E-9DDC-124F-972A-6956CF087CB5}">
      <dgm:prSet/>
      <dgm:spPr/>
      <dgm:t>
        <a:bodyPr/>
        <a:lstStyle/>
        <a:p>
          <a:endParaRPr lang="en-GB"/>
        </a:p>
      </dgm:t>
    </dgm:pt>
    <dgm:pt modelId="{233D6515-6E42-CD48-BF93-6B58EBF6C932}">
      <dgm:prSet/>
      <dgm:spPr>
        <a:ln>
          <a:solidFill>
            <a:schemeClr val="accent2">
              <a:lumMod val="75000"/>
            </a:schemeClr>
          </a:solidFill>
        </a:ln>
      </dgm:spPr>
      <dgm:t>
        <a:bodyPr/>
        <a:lstStyle/>
        <a:p>
          <a:pPr>
            <a:buFont typeface="Arial" panose="020B0604020202020204" pitchFamily="34" charset="0"/>
            <a:buChar char="•"/>
          </a:pPr>
          <a:r>
            <a:rPr lang="en-GB"/>
            <a:t>Misleading and false articles often do not include authors. If authors are listed, do a quick search to see if they are trusted source.</a:t>
          </a:r>
        </a:p>
      </dgm:t>
    </dgm:pt>
    <dgm:pt modelId="{D82FD432-7175-1E4D-91A5-F1204451437E}" type="parTrans" cxnId="{4AE208E5-4FFB-5C42-AF5C-D27B49662F97}">
      <dgm:prSet/>
      <dgm:spPr/>
      <dgm:t>
        <a:bodyPr/>
        <a:lstStyle/>
        <a:p>
          <a:endParaRPr lang="en-GB"/>
        </a:p>
      </dgm:t>
    </dgm:pt>
    <dgm:pt modelId="{B2A98E18-332F-6C4D-ACA6-644A1AAB995A}" type="sibTrans" cxnId="{4AE208E5-4FFB-5C42-AF5C-D27B49662F97}">
      <dgm:prSet/>
      <dgm:spPr/>
      <dgm:t>
        <a:bodyPr/>
        <a:lstStyle/>
        <a:p>
          <a:endParaRPr lang="en-GB"/>
        </a:p>
      </dgm:t>
    </dgm:pt>
    <dgm:pt modelId="{50A24159-0A14-C042-801E-1A1FF8079C52}">
      <dgm:prSe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a:t>Inspect the URL</a:t>
          </a:r>
          <a:r>
            <a:rPr lang="en-GB"/>
            <a:t> </a:t>
          </a:r>
        </a:p>
      </dgm:t>
    </dgm:pt>
    <dgm:pt modelId="{73CD1F6C-DC19-5545-92C9-91F5E80E1C13}" type="parTrans" cxnId="{BC3832AB-E2F5-CE43-8F8F-2D327680403D}">
      <dgm:prSet/>
      <dgm:spPr/>
      <dgm:t>
        <a:bodyPr/>
        <a:lstStyle/>
        <a:p>
          <a:endParaRPr lang="en-GB"/>
        </a:p>
      </dgm:t>
    </dgm:pt>
    <dgm:pt modelId="{E32D8697-35C1-F646-A01E-1C2223E80FE4}" type="sibTrans" cxnId="{BC3832AB-E2F5-CE43-8F8F-2D327680403D}">
      <dgm:prSet/>
      <dgm:spPr/>
      <dgm:t>
        <a:bodyPr/>
        <a:lstStyle/>
        <a:p>
          <a:endParaRPr lang="en-GB"/>
        </a:p>
      </dgm:t>
    </dgm:pt>
    <dgm:pt modelId="{CA28242E-5CB0-2445-A87A-969D9316847A}">
      <dgm:prSet/>
      <dgm:spPr>
        <a:ln>
          <a:solidFill>
            <a:schemeClr val="accent2">
              <a:lumMod val="75000"/>
            </a:schemeClr>
          </a:solidFill>
        </a:ln>
      </dgm:spPr>
      <dgm:t>
        <a:bodyPr/>
        <a:lstStyle/>
        <a:p>
          <a:r>
            <a:rPr lang="en-GB"/>
            <a:t>Webpages that notoriously spread disinformation often have odd web domain names that try to imitate real sources.</a:t>
          </a:r>
        </a:p>
      </dgm:t>
    </dgm:pt>
    <dgm:pt modelId="{44172430-2E63-5348-BE99-DE2656735CAF}" type="parTrans" cxnId="{7678FC13-2BDC-2C43-A8C5-94F21F74B7CC}">
      <dgm:prSet/>
      <dgm:spPr/>
      <dgm:t>
        <a:bodyPr/>
        <a:lstStyle/>
        <a:p>
          <a:endParaRPr lang="en-GB"/>
        </a:p>
      </dgm:t>
    </dgm:pt>
    <dgm:pt modelId="{30EF4044-CA12-E043-9767-E57454A50431}" type="sibTrans" cxnId="{7678FC13-2BDC-2C43-A8C5-94F21F74B7CC}">
      <dgm:prSet/>
      <dgm:spPr/>
      <dgm:t>
        <a:bodyPr/>
        <a:lstStyle/>
        <a:p>
          <a:endParaRPr lang="en-GB"/>
        </a:p>
      </dgm:t>
    </dgm:pt>
    <dgm:pt modelId="{07B0BE43-24E5-2249-A24A-41E0735746F9}">
      <dgm:prSet/>
      <dgm:spPr>
        <a:ln>
          <a:solidFill>
            <a:schemeClr val="accent2">
              <a:lumMod val="75000"/>
            </a:schemeClr>
          </a:solidFill>
        </a:ln>
      </dgm:spPr>
      <dgm:t>
        <a:bodyPr/>
        <a:lstStyle/>
        <a:p>
          <a:r>
            <a:rPr lang="en-GB"/>
            <a:t>Is this a well-known or trusted source?</a:t>
          </a:r>
        </a:p>
      </dgm:t>
    </dgm:pt>
    <dgm:pt modelId="{3E190CC5-B3F5-7B48-B015-0D56027578FD}" type="sibTrans" cxnId="{3AFAECB5-91EF-7C4C-9A74-2CDAD6AB53B5}">
      <dgm:prSet/>
      <dgm:spPr/>
      <dgm:t>
        <a:bodyPr/>
        <a:lstStyle/>
        <a:p>
          <a:endParaRPr lang="en-GB"/>
        </a:p>
      </dgm:t>
    </dgm:pt>
    <dgm:pt modelId="{E15E438D-BC3D-2547-964D-E0F2E428F09E}" type="parTrans" cxnId="{3AFAECB5-91EF-7C4C-9A74-2CDAD6AB53B5}">
      <dgm:prSet/>
      <dgm:spPr/>
      <dgm:t>
        <a:bodyPr/>
        <a:lstStyle/>
        <a:p>
          <a:endParaRPr lang="en-GB"/>
        </a:p>
      </dgm:t>
    </dgm:pt>
    <dgm:pt modelId="{81A58D2C-2D20-0C47-BA68-18B7514B73C2}" type="pres">
      <dgm:prSet presAssocID="{6D918FF5-B269-3C47-BC83-7AD34F53362E}" presName="linear" presStyleCnt="0">
        <dgm:presLayoutVars>
          <dgm:dir/>
          <dgm:animLvl val="lvl"/>
          <dgm:resizeHandles val="exact"/>
        </dgm:presLayoutVars>
      </dgm:prSet>
      <dgm:spPr/>
      <dgm:t>
        <a:bodyPr/>
        <a:lstStyle/>
        <a:p>
          <a:endParaRPr lang="es-ES"/>
        </a:p>
      </dgm:t>
    </dgm:pt>
    <dgm:pt modelId="{19A11BF6-7A44-124E-90E2-CAD584CA63D4}" type="pres">
      <dgm:prSet presAssocID="{D4D2F52A-B03F-874A-9F12-5640DA9690DF}" presName="parentLin" presStyleCnt="0"/>
      <dgm:spPr/>
    </dgm:pt>
    <dgm:pt modelId="{B3CD6B01-CFFD-CA4C-A474-9121B796F545}" type="pres">
      <dgm:prSet presAssocID="{D4D2F52A-B03F-874A-9F12-5640DA9690DF}" presName="parentLeftMargin" presStyleLbl="node1" presStyleIdx="0" presStyleCnt="4"/>
      <dgm:spPr/>
      <dgm:t>
        <a:bodyPr/>
        <a:lstStyle/>
        <a:p>
          <a:endParaRPr lang="es-ES"/>
        </a:p>
      </dgm:t>
    </dgm:pt>
    <dgm:pt modelId="{678CE7FB-DE64-E64D-B45C-E54D27FAF7FE}" type="pres">
      <dgm:prSet presAssocID="{D4D2F52A-B03F-874A-9F12-5640DA9690DF}" presName="parentText" presStyleLbl="node1" presStyleIdx="0" presStyleCnt="4" custLinFactNeighborX="-11679" custLinFactNeighborY="-38723">
        <dgm:presLayoutVars>
          <dgm:chMax val="0"/>
          <dgm:bulletEnabled val="1"/>
        </dgm:presLayoutVars>
      </dgm:prSet>
      <dgm:spPr/>
      <dgm:t>
        <a:bodyPr/>
        <a:lstStyle/>
        <a:p>
          <a:endParaRPr lang="es-ES"/>
        </a:p>
      </dgm:t>
    </dgm:pt>
    <dgm:pt modelId="{6FE79850-41CC-B844-94C5-792769B85BE5}" type="pres">
      <dgm:prSet presAssocID="{D4D2F52A-B03F-874A-9F12-5640DA9690DF}" presName="negativeSpace" presStyleCnt="0"/>
      <dgm:spPr/>
    </dgm:pt>
    <dgm:pt modelId="{78D26CD8-8D21-1244-A954-8C0D96083BB2}" type="pres">
      <dgm:prSet presAssocID="{D4D2F52A-B03F-874A-9F12-5640DA9690DF}" presName="childText" presStyleLbl="conFgAcc1" presStyleIdx="0" presStyleCnt="4" custLinFactNeighborX="-5038" custLinFactNeighborY="-69603">
        <dgm:presLayoutVars>
          <dgm:bulletEnabled val="1"/>
        </dgm:presLayoutVars>
      </dgm:prSet>
      <dgm:spPr/>
      <dgm:t>
        <a:bodyPr/>
        <a:lstStyle/>
        <a:p>
          <a:endParaRPr lang="es-ES"/>
        </a:p>
      </dgm:t>
    </dgm:pt>
    <dgm:pt modelId="{38394DE3-67DF-034A-ADBA-30573DBADDC6}" type="pres">
      <dgm:prSet presAssocID="{5DC10012-1F7E-8A4B-8119-07FA70972D46}" presName="spaceBetweenRectangles" presStyleCnt="0"/>
      <dgm:spPr/>
    </dgm:pt>
    <dgm:pt modelId="{C660925E-97F3-B445-8F33-9E93C463B130}" type="pres">
      <dgm:prSet presAssocID="{100C2A4B-72D4-644D-A24C-B998F2D40FD8}" presName="parentLin" presStyleCnt="0"/>
      <dgm:spPr/>
    </dgm:pt>
    <dgm:pt modelId="{9CB51874-EEF6-7746-B44B-957F66E9E193}" type="pres">
      <dgm:prSet presAssocID="{100C2A4B-72D4-644D-A24C-B998F2D40FD8}" presName="parentLeftMargin" presStyleLbl="node1" presStyleIdx="0" presStyleCnt="4"/>
      <dgm:spPr/>
      <dgm:t>
        <a:bodyPr/>
        <a:lstStyle/>
        <a:p>
          <a:endParaRPr lang="es-ES"/>
        </a:p>
      </dgm:t>
    </dgm:pt>
    <dgm:pt modelId="{212C1276-13E0-054E-A046-407A497A9B01}" type="pres">
      <dgm:prSet presAssocID="{100C2A4B-72D4-644D-A24C-B998F2D40FD8}" presName="parentText" presStyleLbl="node1" presStyleIdx="1" presStyleCnt="4">
        <dgm:presLayoutVars>
          <dgm:chMax val="0"/>
          <dgm:bulletEnabled val="1"/>
        </dgm:presLayoutVars>
      </dgm:prSet>
      <dgm:spPr/>
      <dgm:t>
        <a:bodyPr/>
        <a:lstStyle/>
        <a:p>
          <a:endParaRPr lang="es-ES"/>
        </a:p>
      </dgm:t>
    </dgm:pt>
    <dgm:pt modelId="{015E92B3-E6CB-DA40-A308-1C2550A58AA0}" type="pres">
      <dgm:prSet presAssocID="{100C2A4B-72D4-644D-A24C-B998F2D40FD8}" presName="negativeSpace" presStyleCnt="0"/>
      <dgm:spPr/>
    </dgm:pt>
    <dgm:pt modelId="{AA1F2186-21A0-F841-9A3D-2AFA2BEE17F9}" type="pres">
      <dgm:prSet presAssocID="{100C2A4B-72D4-644D-A24C-B998F2D40FD8}" presName="childText" presStyleLbl="conFgAcc1" presStyleIdx="1" presStyleCnt="4">
        <dgm:presLayoutVars>
          <dgm:bulletEnabled val="1"/>
        </dgm:presLayoutVars>
      </dgm:prSet>
      <dgm:spPr/>
      <dgm:t>
        <a:bodyPr/>
        <a:lstStyle/>
        <a:p>
          <a:endParaRPr lang="es-ES"/>
        </a:p>
      </dgm:t>
    </dgm:pt>
    <dgm:pt modelId="{B82E6F99-06F5-2244-9821-0F1BD2F491F6}" type="pres">
      <dgm:prSet presAssocID="{4D006A13-E6F1-9A4A-B188-9DD810349043}" presName="spaceBetweenRectangles" presStyleCnt="0"/>
      <dgm:spPr/>
    </dgm:pt>
    <dgm:pt modelId="{E83FB06B-9C31-A04A-8700-3B7B33BB1741}" type="pres">
      <dgm:prSet presAssocID="{191CA94E-BD32-C54B-AED6-804C5F370262}" presName="parentLin" presStyleCnt="0"/>
      <dgm:spPr/>
    </dgm:pt>
    <dgm:pt modelId="{53284C29-2EC1-2D40-BFE8-D5991E8B9798}" type="pres">
      <dgm:prSet presAssocID="{191CA94E-BD32-C54B-AED6-804C5F370262}" presName="parentLeftMargin" presStyleLbl="node1" presStyleIdx="1" presStyleCnt="4"/>
      <dgm:spPr/>
      <dgm:t>
        <a:bodyPr/>
        <a:lstStyle/>
        <a:p>
          <a:endParaRPr lang="es-ES"/>
        </a:p>
      </dgm:t>
    </dgm:pt>
    <dgm:pt modelId="{71537EF4-93CF-774C-80DE-43C8F4088F19}" type="pres">
      <dgm:prSet presAssocID="{191CA94E-BD32-C54B-AED6-804C5F370262}" presName="parentText" presStyleLbl="node1" presStyleIdx="2" presStyleCnt="4">
        <dgm:presLayoutVars>
          <dgm:chMax val="0"/>
          <dgm:bulletEnabled val="1"/>
        </dgm:presLayoutVars>
      </dgm:prSet>
      <dgm:spPr/>
      <dgm:t>
        <a:bodyPr/>
        <a:lstStyle/>
        <a:p>
          <a:endParaRPr lang="es-ES"/>
        </a:p>
      </dgm:t>
    </dgm:pt>
    <dgm:pt modelId="{5D9B796A-BBBB-E049-A272-C4F53239C3B2}" type="pres">
      <dgm:prSet presAssocID="{191CA94E-BD32-C54B-AED6-804C5F370262}" presName="negativeSpace" presStyleCnt="0"/>
      <dgm:spPr/>
    </dgm:pt>
    <dgm:pt modelId="{40822219-C68F-C74E-9E79-6D41E155793B}" type="pres">
      <dgm:prSet presAssocID="{191CA94E-BD32-C54B-AED6-804C5F370262}" presName="childText" presStyleLbl="conFgAcc1" presStyleIdx="2" presStyleCnt="4">
        <dgm:presLayoutVars>
          <dgm:bulletEnabled val="1"/>
        </dgm:presLayoutVars>
      </dgm:prSet>
      <dgm:spPr/>
      <dgm:t>
        <a:bodyPr/>
        <a:lstStyle/>
        <a:p>
          <a:endParaRPr lang="es-ES"/>
        </a:p>
      </dgm:t>
    </dgm:pt>
    <dgm:pt modelId="{D1BA7216-8853-5744-8A62-BE00DF7339B9}" type="pres">
      <dgm:prSet presAssocID="{596FEE34-90B7-EE42-975E-C8A2DC062DFD}" presName="spaceBetweenRectangles" presStyleCnt="0"/>
      <dgm:spPr/>
    </dgm:pt>
    <dgm:pt modelId="{F061EDB1-0C10-E64D-8EB7-E108D14F7664}" type="pres">
      <dgm:prSet presAssocID="{50A24159-0A14-C042-801E-1A1FF8079C52}" presName="parentLin" presStyleCnt="0"/>
      <dgm:spPr/>
    </dgm:pt>
    <dgm:pt modelId="{9D1EC792-7C7F-E442-A08F-D1969AA98E7F}" type="pres">
      <dgm:prSet presAssocID="{50A24159-0A14-C042-801E-1A1FF8079C52}" presName="parentLeftMargin" presStyleLbl="node1" presStyleIdx="2" presStyleCnt="4"/>
      <dgm:spPr/>
      <dgm:t>
        <a:bodyPr/>
        <a:lstStyle/>
        <a:p>
          <a:endParaRPr lang="es-ES"/>
        </a:p>
      </dgm:t>
    </dgm:pt>
    <dgm:pt modelId="{D3F85AF6-3B0F-EA45-93B1-57EA291A040C}" type="pres">
      <dgm:prSet presAssocID="{50A24159-0A14-C042-801E-1A1FF8079C52}" presName="parentText" presStyleLbl="node1" presStyleIdx="3" presStyleCnt="4">
        <dgm:presLayoutVars>
          <dgm:chMax val="0"/>
          <dgm:bulletEnabled val="1"/>
        </dgm:presLayoutVars>
      </dgm:prSet>
      <dgm:spPr/>
      <dgm:t>
        <a:bodyPr/>
        <a:lstStyle/>
        <a:p>
          <a:endParaRPr lang="es-ES"/>
        </a:p>
      </dgm:t>
    </dgm:pt>
    <dgm:pt modelId="{FCCF5490-9103-124F-AA2F-15FBE0EB0A77}" type="pres">
      <dgm:prSet presAssocID="{50A24159-0A14-C042-801E-1A1FF8079C52}" presName="negativeSpace" presStyleCnt="0"/>
      <dgm:spPr/>
    </dgm:pt>
    <dgm:pt modelId="{04C6B4F6-12F9-AD42-BE74-C36A65CF382F}" type="pres">
      <dgm:prSet presAssocID="{50A24159-0A14-C042-801E-1A1FF8079C52}" presName="childText" presStyleLbl="conFgAcc1" presStyleIdx="3" presStyleCnt="4">
        <dgm:presLayoutVars>
          <dgm:bulletEnabled val="1"/>
        </dgm:presLayoutVars>
      </dgm:prSet>
      <dgm:spPr/>
      <dgm:t>
        <a:bodyPr/>
        <a:lstStyle/>
        <a:p>
          <a:endParaRPr lang="es-ES"/>
        </a:p>
      </dgm:t>
    </dgm:pt>
  </dgm:ptLst>
  <dgm:cxnLst>
    <dgm:cxn modelId="{AD243125-9AFE-E541-882A-33D7241BC2C2}" type="presOf" srcId="{50A24159-0A14-C042-801E-1A1FF8079C52}" destId="{D3F85AF6-3B0F-EA45-93B1-57EA291A040C}" srcOrd="1" destOrd="0" presId="urn:microsoft.com/office/officeart/2005/8/layout/list1"/>
    <dgm:cxn modelId="{27EC15B2-7DAE-B84A-9834-6F672D1458D9}" srcId="{6D918FF5-B269-3C47-BC83-7AD34F53362E}" destId="{100C2A4B-72D4-644D-A24C-B998F2D40FD8}" srcOrd="1" destOrd="0" parTransId="{6228011D-47EF-C14D-A215-B717D07E3E84}" sibTransId="{4D006A13-E6F1-9A4A-B188-9DD810349043}"/>
    <dgm:cxn modelId="{96C6D9C2-1E58-C344-9FDF-2EDCAB9F98BA}" type="presOf" srcId="{100C2A4B-72D4-644D-A24C-B998F2D40FD8}" destId="{212C1276-13E0-054E-A046-407A497A9B01}" srcOrd="1" destOrd="0" presId="urn:microsoft.com/office/officeart/2005/8/layout/list1"/>
    <dgm:cxn modelId="{4AE208E5-4FFB-5C42-AF5C-D27B49662F97}" srcId="{191CA94E-BD32-C54B-AED6-804C5F370262}" destId="{233D6515-6E42-CD48-BF93-6B58EBF6C932}" srcOrd="0" destOrd="0" parTransId="{D82FD432-7175-1E4D-91A5-F1204451437E}" sibTransId="{B2A98E18-332F-6C4D-ACA6-644A1AAB995A}"/>
    <dgm:cxn modelId="{7E8257DA-207F-074A-85B2-ECBA16D85744}" type="presOf" srcId="{6D918FF5-B269-3C47-BC83-7AD34F53362E}" destId="{81A58D2C-2D20-0C47-BA68-18B7514B73C2}" srcOrd="0" destOrd="0" presId="urn:microsoft.com/office/officeart/2005/8/layout/list1"/>
    <dgm:cxn modelId="{528FA12F-9B26-504B-8DE4-7C9C981212D6}" srcId="{6D918FF5-B269-3C47-BC83-7AD34F53362E}" destId="{191CA94E-BD32-C54B-AED6-804C5F370262}" srcOrd="2" destOrd="0" parTransId="{9BF2AAA0-E9FE-774E-963D-866380BFE39B}" sibTransId="{596FEE34-90B7-EE42-975E-C8A2DC062DFD}"/>
    <dgm:cxn modelId="{D324A1CB-31E6-D546-9167-70760FB5D757}" type="presOf" srcId="{D4D2F52A-B03F-874A-9F12-5640DA9690DF}" destId="{B3CD6B01-CFFD-CA4C-A474-9121B796F545}" srcOrd="0" destOrd="0" presId="urn:microsoft.com/office/officeart/2005/8/layout/list1"/>
    <dgm:cxn modelId="{883DCD21-3EED-8849-B88E-C34BB1FFBAEB}" srcId="{6D918FF5-B269-3C47-BC83-7AD34F53362E}" destId="{D4D2F52A-B03F-874A-9F12-5640DA9690DF}" srcOrd="0" destOrd="0" parTransId="{4D0FD3C6-8E83-3246-84AC-E027239884AC}" sibTransId="{5DC10012-1F7E-8A4B-8119-07FA70972D46}"/>
    <dgm:cxn modelId="{234F126A-6743-6E4C-B947-971308DABD90}" type="presOf" srcId="{191CA94E-BD32-C54B-AED6-804C5F370262}" destId="{53284C29-2EC1-2D40-BFE8-D5991E8B9798}" srcOrd="0" destOrd="0" presId="urn:microsoft.com/office/officeart/2005/8/layout/list1"/>
    <dgm:cxn modelId="{7678FC13-2BDC-2C43-A8C5-94F21F74B7CC}" srcId="{50A24159-0A14-C042-801E-1A1FF8079C52}" destId="{CA28242E-5CB0-2445-A87A-969D9316847A}" srcOrd="0" destOrd="0" parTransId="{44172430-2E63-5348-BE99-DE2656735CAF}" sibTransId="{30EF4044-CA12-E043-9767-E57454A50431}"/>
    <dgm:cxn modelId="{2B4402E1-7283-6F48-8DEC-0B7B58B91EB2}" type="presOf" srcId="{0DA3A7D1-30FB-4449-A225-345A4E97E8A4}" destId="{AA1F2186-21A0-F841-9A3D-2AFA2BEE17F9}" srcOrd="0" destOrd="0" presId="urn:microsoft.com/office/officeart/2005/8/layout/list1"/>
    <dgm:cxn modelId="{DEADE3A0-A498-1C43-82E1-A30094AEFDD5}" type="presOf" srcId="{CA28242E-5CB0-2445-A87A-969D9316847A}" destId="{04C6B4F6-12F9-AD42-BE74-C36A65CF382F}" srcOrd="0" destOrd="0" presId="urn:microsoft.com/office/officeart/2005/8/layout/list1"/>
    <dgm:cxn modelId="{3AFAECB5-91EF-7C4C-9A74-2CDAD6AB53B5}" srcId="{D4D2F52A-B03F-874A-9F12-5640DA9690DF}" destId="{07B0BE43-24E5-2249-A24A-41E0735746F9}" srcOrd="0" destOrd="0" parTransId="{E15E438D-BC3D-2547-964D-E0F2E428F09E}" sibTransId="{3E190CC5-B3F5-7B48-B015-0D56027578FD}"/>
    <dgm:cxn modelId="{A0BFEF46-74D5-A045-85EC-1379CBCA763E}" type="presOf" srcId="{233D6515-6E42-CD48-BF93-6B58EBF6C932}" destId="{40822219-C68F-C74E-9E79-6D41E155793B}" srcOrd="0" destOrd="0" presId="urn:microsoft.com/office/officeart/2005/8/layout/list1"/>
    <dgm:cxn modelId="{7450584E-9DDC-124F-972A-6956CF087CB5}" srcId="{100C2A4B-72D4-644D-A24C-B998F2D40FD8}" destId="{0DA3A7D1-30FB-4449-A225-345A4E97E8A4}" srcOrd="0" destOrd="0" parTransId="{128FC0BB-3B5D-0942-B2D5-3CBED276BBA7}" sibTransId="{1B34FDBB-61F2-2642-B0E0-DA41DA7F0278}"/>
    <dgm:cxn modelId="{D98B1DCA-3ACD-BB44-BB9F-E52D9DF271C3}" type="presOf" srcId="{D4D2F52A-B03F-874A-9F12-5640DA9690DF}" destId="{678CE7FB-DE64-E64D-B45C-E54D27FAF7FE}" srcOrd="1" destOrd="0" presId="urn:microsoft.com/office/officeart/2005/8/layout/list1"/>
    <dgm:cxn modelId="{5B8027E8-DB30-9B46-BC41-3BA089FDA428}" type="presOf" srcId="{191CA94E-BD32-C54B-AED6-804C5F370262}" destId="{71537EF4-93CF-774C-80DE-43C8F4088F19}" srcOrd="1" destOrd="0" presId="urn:microsoft.com/office/officeart/2005/8/layout/list1"/>
    <dgm:cxn modelId="{BC3832AB-E2F5-CE43-8F8F-2D327680403D}" srcId="{6D918FF5-B269-3C47-BC83-7AD34F53362E}" destId="{50A24159-0A14-C042-801E-1A1FF8079C52}" srcOrd="3" destOrd="0" parTransId="{73CD1F6C-DC19-5545-92C9-91F5E80E1C13}" sibTransId="{E32D8697-35C1-F646-A01E-1C2223E80FE4}"/>
    <dgm:cxn modelId="{D48B4F36-CD64-8A41-A876-681A11344644}" type="presOf" srcId="{100C2A4B-72D4-644D-A24C-B998F2D40FD8}" destId="{9CB51874-EEF6-7746-B44B-957F66E9E193}" srcOrd="0" destOrd="0" presId="urn:microsoft.com/office/officeart/2005/8/layout/list1"/>
    <dgm:cxn modelId="{15968FB6-55B4-1944-8663-DF57505345CF}" type="presOf" srcId="{50A24159-0A14-C042-801E-1A1FF8079C52}" destId="{9D1EC792-7C7F-E442-A08F-D1969AA98E7F}" srcOrd="0" destOrd="0" presId="urn:microsoft.com/office/officeart/2005/8/layout/list1"/>
    <dgm:cxn modelId="{3D7CA045-EF43-0642-80D2-AFC33C852054}" type="presOf" srcId="{07B0BE43-24E5-2249-A24A-41E0735746F9}" destId="{78D26CD8-8D21-1244-A954-8C0D96083BB2}" srcOrd="0" destOrd="0" presId="urn:microsoft.com/office/officeart/2005/8/layout/list1"/>
    <dgm:cxn modelId="{45C7E316-EEB0-D141-B201-8D7CD45A5EA4}" type="presParOf" srcId="{81A58D2C-2D20-0C47-BA68-18B7514B73C2}" destId="{19A11BF6-7A44-124E-90E2-CAD584CA63D4}" srcOrd="0" destOrd="0" presId="urn:microsoft.com/office/officeart/2005/8/layout/list1"/>
    <dgm:cxn modelId="{12A1630E-C7D2-3D42-B6B8-6F693B0D98C4}" type="presParOf" srcId="{19A11BF6-7A44-124E-90E2-CAD584CA63D4}" destId="{B3CD6B01-CFFD-CA4C-A474-9121B796F545}" srcOrd="0" destOrd="0" presId="urn:microsoft.com/office/officeart/2005/8/layout/list1"/>
    <dgm:cxn modelId="{CCEA5FE6-996E-3A4A-B21F-36E646F682F1}" type="presParOf" srcId="{19A11BF6-7A44-124E-90E2-CAD584CA63D4}" destId="{678CE7FB-DE64-E64D-B45C-E54D27FAF7FE}" srcOrd="1" destOrd="0" presId="urn:microsoft.com/office/officeart/2005/8/layout/list1"/>
    <dgm:cxn modelId="{A0A7C2C4-9E69-174B-8E2A-45AF96FD461E}" type="presParOf" srcId="{81A58D2C-2D20-0C47-BA68-18B7514B73C2}" destId="{6FE79850-41CC-B844-94C5-792769B85BE5}" srcOrd="1" destOrd="0" presId="urn:microsoft.com/office/officeart/2005/8/layout/list1"/>
    <dgm:cxn modelId="{55B377B4-9657-D449-BDE2-5326C3849A9D}" type="presParOf" srcId="{81A58D2C-2D20-0C47-BA68-18B7514B73C2}" destId="{78D26CD8-8D21-1244-A954-8C0D96083BB2}" srcOrd="2" destOrd="0" presId="urn:microsoft.com/office/officeart/2005/8/layout/list1"/>
    <dgm:cxn modelId="{B3320B04-729E-D344-B9F3-1A7C9CDABE48}" type="presParOf" srcId="{81A58D2C-2D20-0C47-BA68-18B7514B73C2}" destId="{38394DE3-67DF-034A-ADBA-30573DBADDC6}" srcOrd="3" destOrd="0" presId="urn:microsoft.com/office/officeart/2005/8/layout/list1"/>
    <dgm:cxn modelId="{6E05B57E-7490-BA40-B9A6-E3F3A501A0E3}" type="presParOf" srcId="{81A58D2C-2D20-0C47-BA68-18B7514B73C2}" destId="{C660925E-97F3-B445-8F33-9E93C463B130}" srcOrd="4" destOrd="0" presId="urn:microsoft.com/office/officeart/2005/8/layout/list1"/>
    <dgm:cxn modelId="{4CC9AB28-485E-144C-8A8B-5A851CB304C2}" type="presParOf" srcId="{C660925E-97F3-B445-8F33-9E93C463B130}" destId="{9CB51874-EEF6-7746-B44B-957F66E9E193}" srcOrd="0" destOrd="0" presId="urn:microsoft.com/office/officeart/2005/8/layout/list1"/>
    <dgm:cxn modelId="{D368D3B9-5AA2-DC4E-A6D5-966917FE8F96}" type="presParOf" srcId="{C660925E-97F3-B445-8F33-9E93C463B130}" destId="{212C1276-13E0-054E-A046-407A497A9B01}" srcOrd="1" destOrd="0" presId="urn:microsoft.com/office/officeart/2005/8/layout/list1"/>
    <dgm:cxn modelId="{9A25C43D-D648-904A-B7A0-1679E4D27D16}" type="presParOf" srcId="{81A58D2C-2D20-0C47-BA68-18B7514B73C2}" destId="{015E92B3-E6CB-DA40-A308-1C2550A58AA0}" srcOrd="5" destOrd="0" presId="urn:microsoft.com/office/officeart/2005/8/layout/list1"/>
    <dgm:cxn modelId="{D10DF3CA-E13D-8B47-BC75-83E44948187E}" type="presParOf" srcId="{81A58D2C-2D20-0C47-BA68-18B7514B73C2}" destId="{AA1F2186-21A0-F841-9A3D-2AFA2BEE17F9}" srcOrd="6" destOrd="0" presId="urn:microsoft.com/office/officeart/2005/8/layout/list1"/>
    <dgm:cxn modelId="{1E4950D0-89D3-DE45-B50E-F6D789DBCD01}" type="presParOf" srcId="{81A58D2C-2D20-0C47-BA68-18B7514B73C2}" destId="{B82E6F99-06F5-2244-9821-0F1BD2F491F6}" srcOrd="7" destOrd="0" presId="urn:microsoft.com/office/officeart/2005/8/layout/list1"/>
    <dgm:cxn modelId="{45E2754D-31B4-DD4F-A264-5F20C2BB79D7}" type="presParOf" srcId="{81A58D2C-2D20-0C47-BA68-18B7514B73C2}" destId="{E83FB06B-9C31-A04A-8700-3B7B33BB1741}" srcOrd="8" destOrd="0" presId="urn:microsoft.com/office/officeart/2005/8/layout/list1"/>
    <dgm:cxn modelId="{37FA345E-BC93-F94F-815B-C74561ED13B6}" type="presParOf" srcId="{E83FB06B-9C31-A04A-8700-3B7B33BB1741}" destId="{53284C29-2EC1-2D40-BFE8-D5991E8B9798}" srcOrd="0" destOrd="0" presId="urn:microsoft.com/office/officeart/2005/8/layout/list1"/>
    <dgm:cxn modelId="{9FDE8C12-E4F5-DB43-B00F-589D5A6AAE5B}" type="presParOf" srcId="{E83FB06B-9C31-A04A-8700-3B7B33BB1741}" destId="{71537EF4-93CF-774C-80DE-43C8F4088F19}" srcOrd="1" destOrd="0" presId="urn:microsoft.com/office/officeart/2005/8/layout/list1"/>
    <dgm:cxn modelId="{FB5C777B-F8AE-7144-BA02-921EFF8B46D0}" type="presParOf" srcId="{81A58D2C-2D20-0C47-BA68-18B7514B73C2}" destId="{5D9B796A-BBBB-E049-A272-C4F53239C3B2}" srcOrd="9" destOrd="0" presId="urn:microsoft.com/office/officeart/2005/8/layout/list1"/>
    <dgm:cxn modelId="{2F7DFFA1-206B-7D45-92A5-54123B979ED1}" type="presParOf" srcId="{81A58D2C-2D20-0C47-BA68-18B7514B73C2}" destId="{40822219-C68F-C74E-9E79-6D41E155793B}" srcOrd="10" destOrd="0" presId="urn:microsoft.com/office/officeart/2005/8/layout/list1"/>
    <dgm:cxn modelId="{37612684-9537-4346-8764-70392B847F4C}" type="presParOf" srcId="{81A58D2C-2D20-0C47-BA68-18B7514B73C2}" destId="{D1BA7216-8853-5744-8A62-BE00DF7339B9}" srcOrd="11" destOrd="0" presId="urn:microsoft.com/office/officeart/2005/8/layout/list1"/>
    <dgm:cxn modelId="{2596588A-7909-C149-8E6C-29BB3C9A1FBA}" type="presParOf" srcId="{81A58D2C-2D20-0C47-BA68-18B7514B73C2}" destId="{F061EDB1-0C10-E64D-8EB7-E108D14F7664}" srcOrd="12" destOrd="0" presId="urn:microsoft.com/office/officeart/2005/8/layout/list1"/>
    <dgm:cxn modelId="{1A46A563-B60F-0C47-9349-9047310AC66A}" type="presParOf" srcId="{F061EDB1-0C10-E64D-8EB7-E108D14F7664}" destId="{9D1EC792-7C7F-E442-A08F-D1969AA98E7F}" srcOrd="0" destOrd="0" presId="urn:microsoft.com/office/officeart/2005/8/layout/list1"/>
    <dgm:cxn modelId="{87411BA5-E3BB-6F4F-AD6E-9A725D5DA1CD}" type="presParOf" srcId="{F061EDB1-0C10-E64D-8EB7-E108D14F7664}" destId="{D3F85AF6-3B0F-EA45-93B1-57EA291A040C}" srcOrd="1" destOrd="0" presId="urn:microsoft.com/office/officeart/2005/8/layout/list1"/>
    <dgm:cxn modelId="{F39197F3-E4F9-E64D-8CA7-E99D1011BDB5}" type="presParOf" srcId="{81A58D2C-2D20-0C47-BA68-18B7514B73C2}" destId="{FCCF5490-9103-124F-AA2F-15FBE0EB0A77}" srcOrd="13" destOrd="0" presId="urn:microsoft.com/office/officeart/2005/8/layout/list1"/>
    <dgm:cxn modelId="{C6A11BC9-6A37-B34F-9664-8AD3C4E51166}" type="presParOf" srcId="{81A58D2C-2D20-0C47-BA68-18B7514B73C2}" destId="{04C6B4F6-12F9-AD42-BE74-C36A65CF382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918FF5-B269-3C47-BC83-7AD34F53362E}" type="doc">
      <dgm:prSet loTypeId="urn:microsoft.com/office/officeart/2005/8/layout/list1" loCatId="process" qsTypeId="urn:microsoft.com/office/officeart/2005/8/quickstyle/simple1" qsCatId="simple" csTypeId="urn:microsoft.com/office/officeart/2005/8/colors/accent1_2" csCatId="accent1" phldr="1"/>
      <dgm:spPr/>
      <dgm:t>
        <a:bodyPr/>
        <a:lstStyle/>
        <a:p>
          <a:endParaRPr lang="en-GB"/>
        </a:p>
      </dgm:t>
    </dgm:pt>
    <dgm:pt modelId="{D4D2F52A-B03F-874A-9F12-5640DA9690DF}">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a:t>Examine spelling and punctuation</a:t>
          </a:r>
          <a:r>
            <a:rPr lang="en-GB"/>
            <a:t> </a:t>
          </a:r>
          <a:r>
            <a:rPr lang="en-GB" b="1"/>
            <a:t> </a:t>
          </a:r>
          <a:endParaRPr lang="en-GB"/>
        </a:p>
      </dgm:t>
    </dgm:pt>
    <dgm:pt modelId="{4D0FD3C6-8E83-3246-84AC-E027239884AC}" type="parTrans" cxnId="{883DCD21-3EED-8849-B88E-C34BB1FFBAEB}">
      <dgm:prSet/>
      <dgm:spPr/>
      <dgm:t>
        <a:bodyPr/>
        <a:lstStyle/>
        <a:p>
          <a:endParaRPr lang="en-GB"/>
        </a:p>
      </dgm:t>
    </dgm:pt>
    <dgm:pt modelId="{5DC10012-1F7E-8A4B-8119-07FA70972D46}" type="sibTrans" cxnId="{883DCD21-3EED-8849-B88E-C34BB1FFBAEB}">
      <dgm:prSet/>
      <dgm:spPr/>
      <dgm:t>
        <a:bodyPr/>
        <a:lstStyle/>
        <a:p>
          <a:endParaRPr lang="en-GB"/>
        </a:p>
      </dgm:t>
    </dgm:pt>
    <dgm:pt modelId="{100C2A4B-72D4-644D-A24C-B998F2D40FD8}">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a:t>Seek alternative viewpoints</a:t>
          </a:r>
          <a:r>
            <a:rPr lang="en-GB"/>
            <a:t> </a:t>
          </a:r>
        </a:p>
      </dgm:t>
    </dgm:pt>
    <dgm:pt modelId="{6228011D-47EF-C14D-A215-B717D07E3E84}" type="parTrans" cxnId="{27EC15B2-7DAE-B84A-9834-6F672D1458D9}">
      <dgm:prSet/>
      <dgm:spPr/>
      <dgm:t>
        <a:bodyPr/>
        <a:lstStyle/>
        <a:p>
          <a:endParaRPr lang="en-GB"/>
        </a:p>
      </dgm:t>
    </dgm:pt>
    <dgm:pt modelId="{4D006A13-E6F1-9A4A-B188-9DD810349043}" type="sibTrans" cxnId="{27EC15B2-7DAE-B84A-9834-6F672D1458D9}">
      <dgm:prSet/>
      <dgm:spPr/>
      <dgm:t>
        <a:bodyPr/>
        <a:lstStyle/>
        <a:p>
          <a:endParaRPr lang="en-GB"/>
        </a:p>
      </dgm:t>
    </dgm:pt>
    <dgm:pt modelId="{07B0BE43-24E5-2249-A24A-41E0735746F9}">
      <dgm:prSet/>
      <dgm:spPr>
        <a:ln>
          <a:solidFill>
            <a:schemeClr val="accent2">
              <a:lumMod val="75000"/>
            </a:schemeClr>
          </a:solidFill>
        </a:ln>
      </dgm:spPr>
      <dgm:t>
        <a:bodyPr/>
        <a:lstStyle/>
        <a:p>
          <a:pPr>
            <a:buFont typeface="Arial" panose="020B0604020202020204" pitchFamily="34" charset="0"/>
            <a:buChar char="•"/>
          </a:pPr>
          <a:r>
            <a:rPr lang="en-GB"/>
            <a:t>Webpages with misspelled words, unnecessary ALL CAPS, poor grammar, and excessive punctuation are often unreliable.</a:t>
          </a:r>
        </a:p>
      </dgm:t>
    </dgm:pt>
    <dgm:pt modelId="{E15E438D-BC3D-2547-964D-E0F2E428F09E}" type="parTrans" cxnId="{3AFAECB5-91EF-7C4C-9A74-2CDAD6AB53B5}">
      <dgm:prSet/>
      <dgm:spPr/>
      <dgm:t>
        <a:bodyPr/>
        <a:lstStyle/>
        <a:p>
          <a:endParaRPr lang="en-GB"/>
        </a:p>
      </dgm:t>
    </dgm:pt>
    <dgm:pt modelId="{3E190CC5-B3F5-7B48-B015-0D56027578FD}" type="sibTrans" cxnId="{3AFAECB5-91EF-7C4C-9A74-2CDAD6AB53B5}">
      <dgm:prSet/>
      <dgm:spPr/>
      <dgm:t>
        <a:bodyPr/>
        <a:lstStyle/>
        <a:p>
          <a:endParaRPr lang="en-GB"/>
        </a:p>
      </dgm:t>
    </dgm:pt>
    <dgm:pt modelId="{2B389393-1380-2F4F-AC79-38838DD91209}">
      <dgm:prSet/>
      <dgm:spPr>
        <a:ln>
          <a:solidFill>
            <a:schemeClr val="accent2">
              <a:lumMod val="75000"/>
            </a:schemeClr>
          </a:solidFill>
        </a:ln>
      </dgm:spPr>
      <dgm:t>
        <a:bodyPr/>
        <a:lstStyle/>
        <a:p>
          <a:pPr>
            <a:buFont typeface="Arial" panose="020B0604020202020204" pitchFamily="34" charset="0"/>
            <a:buChar char="•"/>
          </a:pPr>
          <a:r>
            <a:rPr lang="en-GB"/>
            <a:t>Search for other articles and sources on the same topic. If there are limited or no results, or you find contradicting information, you may want to do further research and fact-checking. </a:t>
          </a:r>
        </a:p>
      </dgm:t>
    </dgm:pt>
    <dgm:pt modelId="{AC3E3BD2-DCC4-674A-A46E-E1C53C19E1C4}" type="parTrans" cxnId="{05132545-AE18-8042-81EB-CA4AC7C53935}">
      <dgm:prSet/>
      <dgm:spPr/>
      <dgm:t>
        <a:bodyPr/>
        <a:lstStyle/>
        <a:p>
          <a:endParaRPr lang="en-GB"/>
        </a:p>
      </dgm:t>
    </dgm:pt>
    <dgm:pt modelId="{702ACE7F-9AE4-7546-93A1-F2284DDE99C4}" type="sibTrans" cxnId="{05132545-AE18-8042-81EB-CA4AC7C53935}">
      <dgm:prSet/>
      <dgm:spPr/>
      <dgm:t>
        <a:bodyPr/>
        <a:lstStyle/>
        <a:p>
          <a:endParaRPr lang="en-GB"/>
        </a:p>
      </dgm:t>
    </dgm:pt>
    <dgm:pt modelId="{0336BB81-7DC9-5F49-985E-C10D10659E42}">
      <dgm:prSe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a:t>Think before you share</a:t>
          </a:r>
          <a:r>
            <a:rPr lang="en-GB"/>
            <a:t> </a:t>
          </a:r>
        </a:p>
      </dgm:t>
    </dgm:pt>
    <dgm:pt modelId="{ADDD2CFB-2A75-104B-AF88-FAE2DC536433}" type="parTrans" cxnId="{75FCB8B9-57B2-1545-9F27-2B7F43A37550}">
      <dgm:prSet/>
      <dgm:spPr/>
      <dgm:t>
        <a:bodyPr/>
        <a:lstStyle/>
        <a:p>
          <a:endParaRPr lang="en-GB"/>
        </a:p>
      </dgm:t>
    </dgm:pt>
    <dgm:pt modelId="{8A8761D5-FEF9-BC46-91E1-3A8DCEB661B8}" type="sibTrans" cxnId="{75FCB8B9-57B2-1545-9F27-2B7F43A37550}">
      <dgm:prSet/>
      <dgm:spPr/>
      <dgm:t>
        <a:bodyPr/>
        <a:lstStyle/>
        <a:p>
          <a:endParaRPr lang="en-GB"/>
        </a:p>
      </dgm:t>
    </dgm:pt>
    <dgm:pt modelId="{153AB5A3-0378-BA4E-A408-2E0E1598D1A7}">
      <dgm:prSet/>
      <dgm:spPr>
        <a:ln>
          <a:solidFill>
            <a:schemeClr val="accent2">
              <a:lumMod val="75000"/>
            </a:schemeClr>
          </a:solidFill>
        </a:ln>
      </dgm:spPr>
      <dgm:t>
        <a:bodyPr/>
        <a:lstStyle/>
        <a:p>
          <a:pPr>
            <a:buFont typeface="Arial" panose="020B0604020202020204" pitchFamily="34" charset="0"/>
            <a:buChar char="•"/>
          </a:pPr>
          <a:r>
            <a:rPr lang="en-GB"/>
            <a:t>Damaging disinformation spreads quickly via shared posts. Emotional and sensitive topics are often used to manipulate readers into sharing without thinking. Review the above steps and be wary of content that seeks to sow discord and provoke audiences. </a:t>
          </a:r>
        </a:p>
      </dgm:t>
    </dgm:pt>
    <dgm:pt modelId="{86CEEC27-FDE6-0245-86A5-776429D23F73}" type="parTrans" cxnId="{6B2A13B2-3B38-4443-9D7D-E7B569C98344}">
      <dgm:prSet/>
      <dgm:spPr/>
      <dgm:t>
        <a:bodyPr/>
        <a:lstStyle/>
        <a:p>
          <a:endParaRPr lang="en-GB"/>
        </a:p>
      </dgm:t>
    </dgm:pt>
    <dgm:pt modelId="{92680FAB-32FA-954C-9932-A2BBC310EED1}" type="sibTrans" cxnId="{6B2A13B2-3B38-4443-9D7D-E7B569C98344}">
      <dgm:prSet/>
      <dgm:spPr/>
      <dgm:t>
        <a:bodyPr/>
        <a:lstStyle/>
        <a:p>
          <a:endParaRPr lang="en-GB"/>
        </a:p>
      </dgm:t>
    </dgm:pt>
    <dgm:pt modelId="{E60F5B9E-66FA-BF4F-86AA-FF9C3B7126DC}">
      <dgm:prSet/>
      <dgm:spPr>
        <a:ln>
          <a:solidFill>
            <a:schemeClr val="accent2">
              <a:lumMod val="75000"/>
            </a:schemeClr>
          </a:solidFill>
        </a:ln>
      </dgm:spPr>
      <dgm:t>
        <a:bodyPr/>
        <a:lstStyle/>
        <a:p>
          <a:pPr rtl="0"/>
          <a:endParaRPr lang="en-IS"/>
        </a:p>
      </dgm:t>
    </dgm:pt>
    <dgm:pt modelId="{52CB6754-B7BB-9147-B74D-06A0A15D8240}" type="parTrans" cxnId="{1E43B469-C72A-9A43-821F-A7BE8BE1CD83}">
      <dgm:prSet/>
      <dgm:spPr/>
      <dgm:t>
        <a:bodyPr/>
        <a:lstStyle/>
        <a:p>
          <a:endParaRPr lang="en-GB"/>
        </a:p>
      </dgm:t>
    </dgm:pt>
    <dgm:pt modelId="{DDA73B59-4512-0342-9EB8-6FDE81B690AF}" type="sibTrans" cxnId="{1E43B469-C72A-9A43-821F-A7BE8BE1CD83}">
      <dgm:prSet/>
      <dgm:spPr/>
      <dgm:t>
        <a:bodyPr/>
        <a:lstStyle/>
        <a:p>
          <a:endParaRPr lang="en-GB"/>
        </a:p>
      </dgm:t>
    </dgm:pt>
    <dgm:pt modelId="{81A58D2C-2D20-0C47-BA68-18B7514B73C2}" type="pres">
      <dgm:prSet presAssocID="{6D918FF5-B269-3C47-BC83-7AD34F53362E}" presName="linear" presStyleCnt="0">
        <dgm:presLayoutVars>
          <dgm:dir/>
          <dgm:animLvl val="lvl"/>
          <dgm:resizeHandles val="exact"/>
        </dgm:presLayoutVars>
      </dgm:prSet>
      <dgm:spPr/>
      <dgm:t>
        <a:bodyPr/>
        <a:lstStyle/>
        <a:p>
          <a:endParaRPr lang="es-ES"/>
        </a:p>
      </dgm:t>
    </dgm:pt>
    <dgm:pt modelId="{19A11BF6-7A44-124E-90E2-CAD584CA63D4}" type="pres">
      <dgm:prSet presAssocID="{D4D2F52A-B03F-874A-9F12-5640DA9690DF}" presName="parentLin" presStyleCnt="0"/>
      <dgm:spPr/>
    </dgm:pt>
    <dgm:pt modelId="{B3CD6B01-CFFD-CA4C-A474-9121B796F545}" type="pres">
      <dgm:prSet presAssocID="{D4D2F52A-B03F-874A-9F12-5640DA9690DF}" presName="parentLeftMargin" presStyleLbl="node1" presStyleIdx="0" presStyleCnt="3"/>
      <dgm:spPr/>
      <dgm:t>
        <a:bodyPr/>
        <a:lstStyle/>
        <a:p>
          <a:endParaRPr lang="es-ES"/>
        </a:p>
      </dgm:t>
    </dgm:pt>
    <dgm:pt modelId="{678CE7FB-DE64-E64D-B45C-E54D27FAF7FE}" type="pres">
      <dgm:prSet presAssocID="{D4D2F52A-B03F-874A-9F12-5640DA9690DF}" presName="parentText" presStyleLbl="node1" presStyleIdx="0" presStyleCnt="3">
        <dgm:presLayoutVars>
          <dgm:chMax val="0"/>
          <dgm:bulletEnabled val="1"/>
        </dgm:presLayoutVars>
      </dgm:prSet>
      <dgm:spPr/>
      <dgm:t>
        <a:bodyPr/>
        <a:lstStyle/>
        <a:p>
          <a:endParaRPr lang="es-ES"/>
        </a:p>
      </dgm:t>
    </dgm:pt>
    <dgm:pt modelId="{6FE79850-41CC-B844-94C5-792769B85BE5}" type="pres">
      <dgm:prSet presAssocID="{D4D2F52A-B03F-874A-9F12-5640DA9690DF}" presName="negativeSpace" presStyleCnt="0"/>
      <dgm:spPr/>
    </dgm:pt>
    <dgm:pt modelId="{78D26CD8-8D21-1244-A954-8C0D96083BB2}" type="pres">
      <dgm:prSet presAssocID="{D4D2F52A-B03F-874A-9F12-5640DA9690DF}" presName="childText" presStyleLbl="conFgAcc1" presStyleIdx="0" presStyleCnt="3" custLinFactNeighborX="-5038" custLinFactNeighborY="-69603">
        <dgm:presLayoutVars>
          <dgm:bulletEnabled val="1"/>
        </dgm:presLayoutVars>
      </dgm:prSet>
      <dgm:spPr/>
      <dgm:t>
        <a:bodyPr/>
        <a:lstStyle/>
        <a:p>
          <a:endParaRPr lang="es-ES"/>
        </a:p>
      </dgm:t>
    </dgm:pt>
    <dgm:pt modelId="{38394DE3-67DF-034A-ADBA-30573DBADDC6}" type="pres">
      <dgm:prSet presAssocID="{5DC10012-1F7E-8A4B-8119-07FA70972D46}" presName="spaceBetweenRectangles" presStyleCnt="0"/>
      <dgm:spPr/>
    </dgm:pt>
    <dgm:pt modelId="{C660925E-97F3-B445-8F33-9E93C463B130}" type="pres">
      <dgm:prSet presAssocID="{100C2A4B-72D4-644D-A24C-B998F2D40FD8}" presName="parentLin" presStyleCnt="0"/>
      <dgm:spPr/>
    </dgm:pt>
    <dgm:pt modelId="{9CB51874-EEF6-7746-B44B-957F66E9E193}" type="pres">
      <dgm:prSet presAssocID="{100C2A4B-72D4-644D-A24C-B998F2D40FD8}" presName="parentLeftMargin" presStyleLbl="node1" presStyleIdx="0" presStyleCnt="3"/>
      <dgm:spPr/>
      <dgm:t>
        <a:bodyPr/>
        <a:lstStyle/>
        <a:p>
          <a:endParaRPr lang="es-ES"/>
        </a:p>
      </dgm:t>
    </dgm:pt>
    <dgm:pt modelId="{212C1276-13E0-054E-A046-407A497A9B01}" type="pres">
      <dgm:prSet presAssocID="{100C2A4B-72D4-644D-A24C-B998F2D40FD8}" presName="parentText" presStyleLbl="node1" presStyleIdx="1" presStyleCnt="3">
        <dgm:presLayoutVars>
          <dgm:chMax val="0"/>
          <dgm:bulletEnabled val="1"/>
        </dgm:presLayoutVars>
      </dgm:prSet>
      <dgm:spPr/>
      <dgm:t>
        <a:bodyPr/>
        <a:lstStyle/>
        <a:p>
          <a:endParaRPr lang="es-ES"/>
        </a:p>
      </dgm:t>
    </dgm:pt>
    <dgm:pt modelId="{015E92B3-E6CB-DA40-A308-1C2550A58AA0}" type="pres">
      <dgm:prSet presAssocID="{100C2A4B-72D4-644D-A24C-B998F2D40FD8}" presName="negativeSpace" presStyleCnt="0"/>
      <dgm:spPr/>
    </dgm:pt>
    <dgm:pt modelId="{AA1F2186-21A0-F841-9A3D-2AFA2BEE17F9}" type="pres">
      <dgm:prSet presAssocID="{100C2A4B-72D4-644D-A24C-B998F2D40FD8}" presName="childText" presStyleLbl="conFgAcc1" presStyleIdx="1" presStyleCnt="3">
        <dgm:presLayoutVars>
          <dgm:bulletEnabled val="1"/>
        </dgm:presLayoutVars>
      </dgm:prSet>
      <dgm:spPr/>
      <dgm:t>
        <a:bodyPr/>
        <a:lstStyle/>
        <a:p>
          <a:endParaRPr lang="es-ES"/>
        </a:p>
      </dgm:t>
    </dgm:pt>
    <dgm:pt modelId="{019D2081-6B89-EB47-BD17-1A08BD349869}" type="pres">
      <dgm:prSet presAssocID="{4D006A13-E6F1-9A4A-B188-9DD810349043}" presName="spaceBetweenRectangles" presStyleCnt="0"/>
      <dgm:spPr/>
    </dgm:pt>
    <dgm:pt modelId="{AE933C49-3D50-8241-81A8-2124C98E3FBC}" type="pres">
      <dgm:prSet presAssocID="{0336BB81-7DC9-5F49-985E-C10D10659E42}" presName="parentLin" presStyleCnt="0"/>
      <dgm:spPr/>
    </dgm:pt>
    <dgm:pt modelId="{22E4F6F3-0B27-E041-9EBB-1A756C4334FD}" type="pres">
      <dgm:prSet presAssocID="{0336BB81-7DC9-5F49-985E-C10D10659E42}" presName="parentLeftMargin" presStyleLbl="node1" presStyleIdx="1" presStyleCnt="3"/>
      <dgm:spPr/>
      <dgm:t>
        <a:bodyPr/>
        <a:lstStyle/>
        <a:p>
          <a:endParaRPr lang="es-ES"/>
        </a:p>
      </dgm:t>
    </dgm:pt>
    <dgm:pt modelId="{3CC5E7CD-1C62-4440-BC4E-16457FB6C1C9}" type="pres">
      <dgm:prSet presAssocID="{0336BB81-7DC9-5F49-985E-C10D10659E42}" presName="parentText" presStyleLbl="node1" presStyleIdx="2" presStyleCnt="3">
        <dgm:presLayoutVars>
          <dgm:chMax val="0"/>
          <dgm:bulletEnabled val="1"/>
        </dgm:presLayoutVars>
      </dgm:prSet>
      <dgm:spPr/>
      <dgm:t>
        <a:bodyPr/>
        <a:lstStyle/>
        <a:p>
          <a:endParaRPr lang="es-ES"/>
        </a:p>
      </dgm:t>
    </dgm:pt>
    <dgm:pt modelId="{787336A3-B458-7C49-93AD-AA08BB456A43}" type="pres">
      <dgm:prSet presAssocID="{0336BB81-7DC9-5F49-985E-C10D10659E42}" presName="negativeSpace" presStyleCnt="0"/>
      <dgm:spPr/>
    </dgm:pt>
    <dgm:pt modelId="{38E9CDBB-B9C3-CB4B-9870-0F27F155CE6D}" type="pres">
      <dgm:prSet presAssocID="{0336BB81-7DC9-5F49-985E-C10D10659E42}" presName="childText" presStyleLbl="conFgAcc1" presStyleIdx="2" presStyleCnt="3">
        <dgm:presLayoutVars>
          <dgm:bulletEnabled val="1"/>
        </dgm:presLayoutVars>
      </dgm:prSet>
      <dgm:spPr/>
      <dgm:t>
        <a:bodyPr/>
        <a:lstStyle/>
        <a:p>
          <a:endParaRPr lang="es-ES"/>
        </a:p>
      </dgm:t>
    </dgm:pt>
  </dgm:ptLst>
  <dgm:cxnLst>
    <dgm:cxn modelId="{27EC15B2-7DAE-B84A-9834-6F672D1458D9}" srcId="{6D918FF5-B269-3C47-BC83-7AD34F53362E}" destId="{100C2A4B-72D4-644D-A24C-B998F2D40FD8}" srcOrd="1" destOrd="0" parTransId="{6228011D-47EF-C14D-A215-B717D07E3E84}" sibTransId="{4D006A13-E6F1-9A4A-B188-9DD810349043}"/>
    <dgm:cxn modelId="{75FCB8B9-57B2-1545-9F27-2B7F43A37550}" srcId="{6D918FF5-B269-3C47-BC83-7AD34F53362E}" destId="{0336BB81-7DC9-5F49-985E-C10D10659E42}" srcOrd="2" destOrd="0" parTransId="{ADDD2CFB-2A75-104B-AF88-FAE2DC536433}" sibTransId="{8A8761D5-FEF9-BC46-91E1-3A8DCEB661B8}"/>
    <dgm:cxn modelId="{1E43B469-C72A-9A43-821F-A7BE8BE1CD83}" srcId="{0336BB81-7DC9-5F49-985E-C10D10659E42}" destId="{E60F5B9E-66FA-BF4F-86AA-FF9C3B7126DC}" srcOrd="1" destOrd="0" parTransId="{52CB6754-B7BB-9147-B74D-06A0A15D8240}" sibTransId="{DDA73B59-4512-0342-9EB8-6FDE81B690AF}"/>
    <dgm:cxn modelId="{05132545-AE18-8042-81EB-CA4AC7C53935}" srcId="{100C2A4B-72D4-644D-A24C-B998F2D40FD8}" destId="{2B389393-1380-2F4F-AC79-38838DD91209}" srcOrd="0" destOrd="0" parTransId="{AC3E3BD2-DCC4-674A-A46E-E1C53C19E1C4}" sibTransId="{702ACE7F-9AE4-7546-93A1-F2284DDE99C4}"/>
    <dgm:cxn modelId="{883DCD21-3EED-8849-B88E-C34BB1FFBAEB}" srcId="{6D918FF5-B269-3C47-BC83-7AD34F53362E}" destId="{D4D2F52A-B03F-874A-9F12-5640DA9690DF}" srcOrd="0" destOrd="0" parTransId="{4D0FD3C6-8E83-3246-84AC-E027239884AC}" sibTransId="{5DC10012-1F7E-8A4B-8119-07FA70972D46}"/>
    <dgm:cxn modelId="{DE5E2FE2-351B-9142-BEB1-834B86322640}" type="presOf" srcId="{100C2A4B-72D4-644D-A24C-B998F2D40FD8}" destId="{212C1276-13E0-054E-A046-407A497A9B01}" srcOrd="1" destOrd="0" presId="urn:microsoft.com/office/officeart/2005/8/layout/list1"/>
    <dgm:cxn modelId="{7FD965C9-95B5-394B-8BEC-E84FBBDEEFD0}" type="presOf" srcId="{100C2A4B-72D4-644D-A24C-B998F2D40FD8}" destId="{9CB51874-EEF6-7746-B44B-957F66E9E193}" srcOrd="0" destOrd="0" presId="urn:microsoft.com/office/officeart/2005/8/layout/list1"/>
    <dgm:cxn modelId="{6A2CB06E-0278-944E-97D1-A6DEB4979C11}" type="presOf" srcId="{E60F5B9E-66FA-BF4F-86AA-FF9C3B7126DC}" destId="{38E9CDBB-B9C3-CB4B-9870-0F27F155CE6D}" srcOrd="0" destOrd="1" presId="urn:microsoft.com/office/officeart/2005/8/layout/list1"/>
    <dgm:cxn modelId="{2D0F60CC-3379-3A40-B4FD-5D8F1053B887}" type="presOf" srcId="{2B389393-1380-2F4F-AC79-38838DD91209}" destId="{AA1F2186-21A0-F841-9A3D-2AFA2BEE17F9}" srcOrd="0" destOrd="0" presId="urn:microsoft.com/office/officeart/2005/8/layout/list1"/>
    <dgm:cxn modelId="{6B2A13B2-3B38-4443-9D7D-E7B569C98344}" srcId="{0336BB81-7DC9-5F49-985E-C10D10659E42}" destId="{153AB5A3-0378-BA4E-A408-2E0E1598D1A7}" srcOrd="0" destOrd="0" parTransId="{86CEEC27-FDE6-0245-86A5-776429D23F73}" sibTransId="{92680FAB-32FA-954C-9932-A2BBC310EED1}"/>
    <dgm:cxn modelId="{3AFAECB5-91EF-7C4C-9A74-2CDAD6AB53B5}" srcId="{D4D2F52A-B03F-874A-9F12-5640DA9690DF}" destId="{07B0BE43-24E5-2249-A24A-41E0735746F9}" srcOrd="0" destOrd="0" parTransId="{E15E438D-BC3D-2547-964D-E0F2E428F09E}" sibTransId="{3E190CC5-B3F5-7B48-B015-0D56027578FD}"/>
    <dgm:cxn modelId="{3F3B3F29-7553-B447-8F48-A6E48DF1B5EE}" type="presOf" srcId="{0336BB81-7DC9-5F49-985E-C10D10659E42}" destId="{3CC5E7CD-1C62-4440-BC4E-16457FB6C1C9}" srcOrd="1" destOrd="0" presId="urn:microsoft.com/office/officeart/2005/8/layout/list1"/>
    <dgm:cxn modelId="{BFBF88D9-ABE7-E243-8087-3D137826128C}" type="presOf" srcId="{D4D2F52A-B03F-874A-9F12-5640DA9690DF}" destId="{678CE7FB-DE64-E64D-B45C-E54D27FAF7FE}" srcOrd="1" destOrd="0" presId="urn:microsoft.com/office/officeart/2005/8/layout/list1"/>
    <dgm:cxn modelId="{91FCA5A6-3CCF-BB4B-AE7E-072C1FA4F02E}" type="presOf" srcId="{153AB5A3-0378-BA4E-A408-2E0E1598D1A7}" destId="{38E9CDBB-B9C3-CB4B-9870-0F27F155CE6D}" srcOrd="0" destOrd="0" presId="urn:microsoft.com/office/officeart/2005/8/layout/list1"/>
    <dgm:cxn modelId="{E4F834FC-BF32-F848-9F9B-8937D6149371}" type="presOf" srcId="{0336BB81-7DC9-5F49-985E-C10D10659E42}" destId="{22E4F6F3-0B27-E041-9EBB-1A756C4334FD}" srcOrd="0" destOrd="0" presId="urn:microsoft.com/office/officeart/2005/8/layout/list1"/>
    <dgm:cxn modelId="{7E8257DA-207F-074A-85B2-ECBA16D85744}" type="presOf" srcId="{6D918FF5-B269-3C47-BC83-7AD34F53362E}" destId="{81A58D2C-2D20-0C47-BA68-18B7514B73C2}" srcOrd="0" destOrd="0" presId="urn:microsoft.com/office/officeart/2005/8/layout/list1"/>
    <dgm:cxn modelId="{7F96A481-80E1-184C-B8E4-920A2F0CC105}" type="presOf" srcId="{07B0BE43-24E5-2249-A24A-41E0735746F9}" destId="{78D26CD8-8D21-1244-A954-8C0D96083BB2}" srcOrd="0" destOrd="0" presId="urn:microsoft.com/office/officeart/2005/8/layout/list1"/>
    <dgm:cxn modelId="{44898C5A-F407-CC4F-A1F4-2AAC8B2D42FA}" type="presOf" srcId="{D4D2F52A-B03F-874A-9F12-5640DA9690DF}" destId="{B3CD6B01-CFFD-CA4C-A474-9121B796F545}" srcOrd="0" destOrd="0" presId="urn:microsoft.com/office/officeart/2005/8/layout/list1"/>
    <dgm:cxn modelId="{DDCA65D4-7964-C846-B8E0-2BEA1569FA35}" type="presParOf" srcId="{81A58D2C-2D20-0C47-BA68-18B7514B73C2}" destId="{19A11BF6-7A44-124E-90E2-CAD584CA63D4}" srcOrd="0" destOrd="0" presId="urn:microsoft.com/office/officeart/2005/8/layout/list1"/>
    <dgm:cxn modelId="{839288FC-2438-8545-A3DB-E07FB0392D0D}" type="presParOf" srcId="{19A11BF6-7A44-124E-90E2-CAD584CA63D4}" destId="{B3CD6B01-CFFD-CA4C-A474-9121B796F545}" srcOrd="0" destOrd="0" presId="urn:microsoft.com/office/officeart/2005/8/layout/list1"/>
    <dgm:cxn modelId="{36A76853-F689-0F45-8CB8-89B936571D1D}" type="presParOf" srcId="{19A11BF6-7A44-124E-90E2-CAD584CA63D4}" destId="{678CE7FB-DE64-E64D-B45C-E54D27FAF7FE}" srcOrd="1" destOrd="0" presId="urn:microsoft.com/office/officeart/2005/8/layout/list1"/>
    <dgm:cxn modelId="{D1C26DFD-C338-7F49-B612-4A1B422E8592}" type="presParOf" srcId="{81A58D2C-2D20-0C47-BA68-18B7514B73C2}" destId="{6FE79850-41CC-B844-94C5-792769B85BE5}" srcOrd="1" destOrd="0" presId="urn:microsoft.com/office/officeart/2005/8/layout/list1"/>
    <dgm:cxn modelId="{886BA050-5DAA-4740-868B-CBADF5899DC8}" type="presParOf" srcId="{81A58D2C-2D20-0C47-BA68-18B7514B73C2}" destId="{78D26CD8-8D21-1244-A954-8C0D96083BB2}" srcOrd="2" destOrd="0" presId="urn:microsoft.com/office/officeart/2005/8/layout/list1"/>
    <dgm:cxn modelId="{94461945-FCBE-3746-9A64-0F91AA96E665}" type="presParOf" srcId="{81A58D2C-2D20-0C47-BA68-18B7514B73C2}" destId="{38394DE3-67DF-034A-ADBA-30573DBADDC6}" srcOrd="3" destOrd="0" presId="urn:microsoft.com/office/officeart/2005/8/layout/list1"/>
    <dgm:cxn modelId="{82C6B93E-8F18-2247-98B4-69B8745A19CF}" type="presParOf" srcId="{81A58D2C-2D20-0C47-BA68-18B7514B73C2}" destId="{C660925E-97F3-B445-8F33-9E93C463B130}" srcOrd="4" destOrd="0" presId="urn:microsoft.com/office/officeart/2005/8/layout/list1"/>
    <dgm:cxn modelId="{D06D167B-4A85-6A45-AE00-8E281062340B}" type="presParOf" srcId="{C660925E-97F3-B445-8F33-9E93C463B130}" destId="{9CB51874-EEF6-7746-B44B-957F66E9E193}" srcOrd="0" destOrd="0" presId="urn:microsoft.com/office/officeart/2005/8/layout/list1"/>
    <dgm:cxn modelId="{F766C6FA-ADA1-A54F-BC2B-1C8C5C36BFAA}" type="presParOf" srcId="{C660925E-97F3-B445-8F33-9E93C463B130}" destId="{212C1276-13E0-054E-A046-407A497A9B01}" srcOrd="1" destOrd="0" presId="urn:microsoft.com/office/officeart/2005/8/layout/list1"/>
    <dgm:cxn modelId="{86EEF078-17B3-F240-AF84-189A7F8C008E}" type="presParOf" srcId="{81A58D2C-2D20-0C47-BA68-18B7514B73C2}" destId="{015E92B3-E6CB-DA40-A308-1C2550A58AA0}" srcOrd="5" destOrd="0" presId="urn:microsoft.com/office/officeart/2005/8/layout/list1"/>
    <dgm:cxn modelId="{B5BDB642-AE6F-DF48-A6F7-66F98FB901B9}" type="presParOf" srcId="{81A58D2C-2D20-0C47-BA68-18B7514B73C2}" destId="{AA1F2186-21A0-F841-9A3D-2AFA2BEE17F9}" srcOrd="6" destOrd="0" presId="urn:microsoft.com/office/officeart/2005/8/layout/list1"/>
    <dgm:cxn modelId="{9095241F-AC51-F14F-9EE2-96AB3B4E4196}" type="presParOf" srcId="{81A58D2C-2D20-0C47-BA68-18B7514B73C2}" destId="{019D2081-6B89-EB47-BD17-1A08BD349869}" srcOrd="7" destOrd="0" presId="urn:microsoft.com/office/officeart/2005/8/layout/list1"/>
    <dgm:cxn modelId="{65419699-9833-A342-B140-97B3EEF6FCAB}" type="presParOf" srcId="{81A58D2C-2D20-0C47-BA68-18B7514B73C2}" destId="{AE933C49-3D50-8241-81A8-2124C98E3FBC}" srcOrd="8" destOrd="0" presId="urn:microsoft.com/office/officeart/2005/8/layout/list1"/>
    <dgm:cxn modelId="{152B9754-B8BA-8A4B-862A-A9C4DBC68808}" type="presParOf" srcId="{AE933C49-3D50-8241-81A8-2124C98E3FBC}" destId="{22E4F6F3-0B27-E041-9EBB-1A756C4334FD}" srcOrd="0" destOrd="0" presId="urn:microsoft.com/office/officeart/2005/8/layout/list1"/>
    <dgm:cxn modelId="{227FCD13-1440-2845-B857-BC1509235BB8}" type="presParOf" srcId="{AE933C49-3D50-8241-81A8-2124C98E3FBC}" destId="{3CC5E7CD-1C62-4440-BC4E-16457FB6C1C9}" srcOrd="1" destOrd="0" presId="urn:microsoft.com/office/officeart/2005/8/layout/list1"/>
    <dgm:cxn modelId="{C84F078F-9C62-734D-BA75-60BB203F8ECA}" type="presParOf" srcId="{81A58D2C-2D20-0C47-BA68-18B7514B73C2}" destId="{787336A3-B458-7C49-93AD-AA08BB456A43}" srcOrd="9" destOrd="0" presId="urn:microsoft.com/office/officeart/2005/8/layout/list1"/>
    <dgm:cxn modelId="{345DE8FF-ABFE-A046-83D6-2137D875F056}" type="presParOf" srcId="{81A58D2C-2D20-0C47-BA68-18B7514B73C2}" destId="{38E9CDBB-B9C3-CB4B-9870-0F27F155CE6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288A-4069-4A82-9AFC-B371516439A0}">
      <dsp:nvSpPr>
        <dsp:cNvPr id="0" name=""/>
        <dsp:cNvSpPr/>
      </dsp:nvSpPr>
      <dsp:spPr>
        <a:xfrm>
          <a:off x="29" y="99174"/>
          <a:ext cx="2848570" cy="1139428"/>
        </a:xfrm>
        <a:prstGeom prst="rect">
          <a:avLst/>
        </a:prstGeom>
        <a:solidFill>
          <a:srgbClr val="004C52"/>
        </a:solidFill>
        <a:ln w="25400" cap="flat" cmpd="sng" algn="ctr">
          <a:solidFill>
            <a:srgbClr val="004C5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211328" rIns="369824" bIns="211328" numCol="1" spcCol="1270" anchor="ctr" anchorCtr="0">
          <a:noAutofit/>
        </a:bodyPr>
        <a:lstStyle/>
        <a:p>
          <a:pPr lvl="0" algn="ctr" defTabSz="2311400">
            <a:lnSpc>
              <a:spcPct val="90000"/>
            </a:lnSpc>
            <a:spcBef>
              <a:spcPct val="0"/>
            </a:spcBef>
            <a:spcAft>
              <a:spcPct val="35000"/>
            </a:spcAft>
          </a:pPr>
          <a:r>
            <a:rPr lang="es-ES" sz="5200" kern="1200" err="1">
              <a:latin typeface="Raleway" pitchFamily="2" charset="77"/>
            </a:rPr>
            <a:t>Unit</a:t>
          </a:r>
          <a:r>
            <a:rPr lang="es-ES" sz="5200" kern="1200">
              <a:latin typeface="Raleway" pitchFamily="2" charset="77"/>
            </a:rPr>
            <a:t> 1</a:t>
          </a:r>
        </a:p>
      </dsp:txBody>
      <dsp:txXfrm>
        <a:off x="29" y="99174"/>
        <a:ext cx="2848570" cy="1139428"/>
      </dsp:txXfrm>
    </dsp:sp>
    <dsp:sp modelId="{38060F78-480C-47CF-B727-DD2DFFC99788}">
      <dsp:nvSpPr>
        <dsp:cNvPr id="0" name=""/>
        <dsp:cNvSpPr/>
      </dsp:nvSpPr>
      <dsp:spPr>
        <a:xfrm>
          <a:off x="29" y="1238602"/>
          <a:ext cx="2848570" cy="22838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b="1" kern="1200" err="1">
              <a:solidFill>
                <a:srgbClr val="00AE9D"/>
              </a:solidFill>
              <a:latin typeface="Karla" pitchFamily="2" charset="77"/>
            </a:rPr>
            <a:t>How</a:t>
          </a:r>
          <a:r>
            <a:rPr lang="es-ES" sz="1800" b="1" kern="1200">
              <a:solidFill>
                <a:srgbClr val="00AE9D"/>
              </a:solidFill>
              <a:latin typeface="Karla" pitchFamily="2" charset="77"/>
            </a:rPr>
            <a:t> can </a:t>
          </a:r>
          <a:r>
            <a:rPr lang="es-ES" sz="1800" b="1" kern="1200" err="1">
              <a:solidFill>
                <a:srgbClr val="00AE9D"/>
              </a:solidFill>
              <a:latin typeface="Karla" pitchFamily="2" charset="77"/>
            </a:rPr>
            <a:t>we</a:t>
          </a:r>
          <a:r>
            <a:rPr lang="es-ES" sz="1800" b="1" kern="1200">
              <a:solidFill>
                <a:srgbClr val="00AE9D"/>
              </a:solidFill>
              <a:latin typeface="Karla" pitchFamily="2" charset="77"/>
            </a:rPr>
            <a:t> </a:t>
          </a:r>
          <a:r>
            <a:rPr lang="es-ES" sz="1800" b="1" kern="1200" err="1">
              <a:solidFill>
                <a:srgbClr val="00AE9D"/>
              </a:solidFill>
              <a:latin typeface="Karla" pitchFamily="2" charset="77"/>
            </a:rPr>
            <a:t>think</a:t>
          </a:r>
          <a:r>
            <a:rPr lang="es-ES" sz="1800" b="1" kern="1200">
              <a:solidFill>
                <a:srgbClr val="00AE9D"/>
              </a:solidFill>
              <a:latin typeface="Karla" pitchFamily="2" charset="77"/>
            </a:rPr>
            <a:t> </a:t>
          </a:r>
          <a:r>
            <a:rPr lang="es-ES" sz="1800" b="1" kern="1200" err="1">
              <a:solidFill>
                <a:srgbClr val="00AE9D"/>
              </a:solidFill>
              <a:latin typeface="Karla" pitchFamily="2" charset="77"/>
            </a:rPr>
            <a:t>critically</a:t>
          </a:r>
          <a:r>
            <a:rPr lang="es-ES" sz="1800" b="1" kern="1200">
              <a:solidFill>
                <a:srgbClr val="00AE9D"/>
              </a:solidFill>
              <a:latin typeface="Karla" pitchFamily="2" charset="77"/>
            </a:rPr>
            <a:t>?</a:t>
          </a:r>
          <a:r>
            <a:rPr lang="es-ES" sz="1800" kern="1200">
              <a:latin typeface="Karla" pitchFamily="2" charset="77"/>
            </a:rPr>
            <a:t>​</a:t>
          </a:r>
          <a:endParaRPr lang="es-ES" sz="1800" kern="1200">
            <a:latin typeface="Raleway" pitchFamily="2" charset="77"/>
          </a:endParaRPr>
        </a:p>
      </dsp:txBody>
      <dsp:txXfrm>
        <a:off x="29" y="1238602"/>
        <a:ext cx="2848570" cy="2283840"/>
      </dsp:txXfrm>
    </dsp:sp>
    <dsp:sp modelId="{CA83B10C-5842-4A9F-B960-F9C3A32BB57E}">
      <dsp:nvSpPr>
        <dsp:cNvPr id="0" name=""/>
        <dsp:cNvSpPr/>
      </dsp:nvSpPr>
      <dsp:spPr>
        <a:xfrm>
          <a:off x="3247399" y="99174"/>
          <a:ext cx="2848570" cy="1139428"/>
        </a:xfrm>
        <a:prstGeom prst="rect">
          <a:avLst/>
        </a:prstGeom>
        <a:solidFill>
          <a:srgbClr val="8BD64E"/>
        </a:solidFill>
        <a:ln w="254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211328" rIns="369824" bIns="211328" numCol="1" spcCol="1270" anchor="ctr" anchorCtr="0">
          <a:noAutofit/>
        </a:bodyPr>
        <a:lstStyle/>
        <a:p>
          <a:pPr lvl="0" algn="ctr" defTabSz="2311400">
            <a:lnSpc>
              <a:spcPct val="90000"/>
            </a:lnSpc>
            <a:spcBef>
              <a:spcPct val="0"/>
            </a:spcBef>
            <a:spcAft>
              <a:spcPct val="35000"/>
            </a:spcAft>
          </a:pPr>
          <a:r>
            <a:rPr lang="es-ES" sz="5200" kern="1200" err="1">
              <a:latin typeface="Raleway" pitchFamily="2" charset="77"/>
            </a:rPr>
            <a:t>Unit</a:t>
          </a:r>
          <a:r>
            <a:rPr lang="es-ES" sz="5200" kern="1200">
              <a:latin typeface="Raleway" pitchFamily="2" charset="77"/>
            </a:rPr>
            <a:t> 2</a:t>
          </a:r>
        </a:p>
      </dsp:txBody>
      <dsp:txXfrm>
        <a:off x="3247399" y="99174"/>
        <a:ext cx="2848570" cy="1139428"/>
      </dsp:txXfrm>
    </dsp:sp>
    <dsp:sp modelId="{FF6C4942-EA6B-4912-A282-949924078BF9}">
      <dsp:nvSpPr>
        <dsp:cNvPr id="0" name=""/>
        <dsp:cNvSpPr/>
      </dsp:nvSpPr>
      <dsp:spPr>
        <a:xfrm>
          <a:off x="3247399" y="1238602"/>
          <a:ext cx="2848570" cy="2283840"/>
        </a:xfrm>
        <a:prstGeom prst="rect">
          <a:avLst/>
        </a:prstGeom>
        <a:solidFill>
          <a:schemeClr val="accent4">
            <a:tint val="40000"/>
            <a:alpha val="90000"/>
            <a:hueOff val="11513918"/>
            <a:satOff val="-61261"/>
            <a:lumOff val="-3490"/>
            <a:alphaOff val="0"/>
          </a:schemeClr>
        </a:solidFill>
        <a:ln w="254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b="1" kern="1200" err="1">
              <a:solidFill>
                <a:srgbClr val="00AE9D"/>
              </a:solidFill>
              <a:latin typeface="Karla" pitchFamily="2" charset="77"/>
            </a:rPr>
            <a:t>Critical</a:t>
          </a:r>
          <a:r>
            <a:rPr lang="es-ES" sz="1800" b="1" kern="1200">
              <a:solidFill>
                <a:srgbClr val="00AE9D"/>
              </a:solidFill>
              <a:latin typeface="Karla" pitchFamily="2" charset="77"/>
            </a:rPr>
            <a:t> </a:t>
          </a:r>
          <a:r>
            <a:rPr lang="es-ES" sz="1800" b="1" kern="1200" err="1">
              <a:solidFill>
                <a:srgbClr val="00AE9D"/>
              </a:solidFill>
              <a:latin typeface="Karla" pitchFamily="2" charset="77"/>
            </a:rPr>
            <a:t>thinking</a:t>
          </a:r>
          <a:r>
            <a:rPr lang="es-ES" sz="1800" b="1" kern="1200">
              <a:solidFill>
                <a:srgbClr val="00AE9D"/>
              </a:solidFill>
              <a:latin typeface="Karla" pitchFamily="2" charset="77"/>
            </a:rPr>
            <a:t> in a digital era</a:t>
          </a:r>
          <a:endParaRPr lang="es-ES" sz="1800" b="0" kern="1200">
            <a:latin typeface="Raleway" pitchFamily="2" charset="77"/>
          </a:endParaRPr>
        </a:p>
      </dsp:txBody>
      <dsp:txXfrm>
        <a:off x="3247399" y="1238602"/>
        <a:ext cx="2848570" cy="2283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CB82B-D7B4-6C40-9CB5-304BE603CED1}">
      <dsp:nvSpPr>
        <dsp:cNvPr id="0" name=""/>
        <dsp:cNvSpPr/>
      </dsp:nvSpPr>
      <dsp:spPr>
        <a:xfrm>
          <a:off x="604922" y="0"/>
          <a:ext cx="6855789" cy="3013960"/>
        </a:xfrm>
        <a:prstGeom prst="rightArrow">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9C09112-3790-B042-A8DC-8020F994DD5C}">
      <dsp:nvSpPr>
        <dsp:cNvPr id="0" name=""/>
        <dsp:cNvSpPr/>
      </dsp:nvSpPr>
      <dsp:spPr>
        <a:xfrm>
          <a:off x="2215"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a:t>What are the </a:t>
          </a:r>
          <a:r>
            <a:rPr lang="en-US" sz="1200" b="1" i="0" kern="1200"/>
            <a:t>issue</a:t>
          </a:r>
          <a:r>
            <a:rPr lang="en-US" sz="1200" b="0" i="0" kern="1200"/>
            <a:t> and the </a:t>
          </a:r>
          <a:r>
            <a:rPr lang="en-US" sz="1200" b="1" i="0" kern="1200"/>
            <a:t>conclusion</a:t>
          </a:r>
          <a:r>
            <a:rPr lang="en-US" sz="1200" b="0" i="0" kern="1200"/>
            <a:t>? </a:t>
          </a:r>
          <a:endParaRPr lang="en-IS" sz="1200" kern="1200"/>
        </a:p>
      </dsp:txBody>
      <dsp:txXfrm>
        <a:off x="61067" y="963040"/>
        <a:ext cx="1172088" cy="1087880"/>
      </dsp:txXfrm>
    </dsp:sp>
    <dsp:sp modelId="{F7C3905E-9433-5C4E-8C49-BDB1C147995F}">
      <dsp:nvSpPr>
        <dsp:cNvPr id="0" name=""/>
        <dsp:cNvSpPr/>
      </dsp:nvSpPr>
      <dsp:spPr>
        <a:xfrm>
          <a:off x="1356497"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AutoNum type="arabicPeriod"/>
          </a:pPr>
          <a:r>
            <a:rPr lang="en-US" sz="1200" kern="1200">
              <a:ea typeface="+mn-lt"/>
              <a:cs typeface="+mn-lt"/>
            </a:rPr>
            <a:t>What are the </a:t>
          </a:r>
          <a:r>
            <a:rPr lang="en-US" sz="1200" b="1" kern="1200">
              <a:ea typeface="+mn-lt"/>
              <a:cs typeface="+mn-lt"/>
            </a:rPr>
            <a:t>reasons</a:t>
          </a:r>
          <a:r>
            <a:rPr lang="en-US" sz="1200" kern="1200">
              <a:ea typeface="+mn-lt"/>
              <a:cs typeface="+mn-lt"/>
            </a:rPr>
            <a:t>?</a:t>
          </a:r>
          <a:endParaRPr lang="en-GB" sz="1200" kern="1200"/>
        </a:p>
      </dsp:txBody>
      <dsp:txXfrm>
        <a:off x="1415349" y="963040"/>
        <a:ext cx="1172088" cy="1087880"/>
      </dsp:txXfrm>
    </dsp:sp>
    <dsp:sp modelId="{FBBE2E65-FF9D-8F46-851B-2545B34A3D47}">
      <dsp:nvSpPr>
        <dsp:cNvPr id="0" name=""/>
        <dsp:cNvSpPr/>
      </dsp:nvSpPr>
      <dsp:spPr>
        <a:xfrm>
          <a:off x="2710779"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a:t>What are the </a:t>
          </a:r>
          <a:r>
            <a:rPr lang="en-US" sz="1200" b="1" i="0" kern="1200"/>
            <a:t>assumptions</a:t>
          </a:r>
          <a:r>
            <a:rPr lang="en-US" sz="1200" b="0" i="0" kern="1200"/>
            <a:t>?</a:t>
          </a:r>
          <a:endParaRPr lang="en-IS" sz="1200" kern="1200"/>
        </a:p>
      </dsp:txBody>
      <dsp:txXfrm>
        <a:off x="2769631" y="963040"/>
        <a:ext cx="1172088" cy="1087880"/>
      </dsp:txXfrm>
    </dsp:sp>
    <dsp:sp modelId="{4B5CA6F7-36B2-0543-9F40-C8A73BEDDA6C}">
      <dsp:nvSpPr>
        <dsp:cNvPr id="0" name=""/>
        <dsp:cNvSpPr/>
      </dsp:nvSpPr>
      <dsp:spPr>
        <a:xfrm>
          <a:off x="4065062"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AutoNum type="arabicPeriod"/>
          </a:pPr>
          <a:r>
            <a:rPr lang="en-US" sz="1200" kern="1200">
              <a:ea typeface="+mn-lt"/>
              <a:cs typeface="+mn-lt"/>
            </a:rPr>
            <a:t>How good is the </a:t>
          </a:r>
          <a:r>
            <a:rPr lang="en-US" sz="1200" b="1" kern="1200">
              <a:ea typeface="+mn-lt"/>
              <a:cs typeface="+mn-lt"/>
            </a:rPr>
            <a:t>quality</a:t>
          </a:r>
          <a:r>
            <a:rPr lang="en-US" sz="1200" kern="1200">
              <a:ea typeface="+mn-lt"/>
              <a:cs typeface="+mn-lt"/>
            </a:rPr>
            <a:t> of the argument:</a:t>
          </a:r>
          <a:endParaRPr lang="en-GB" sz="1200" kern="1200"/>
        </a:p>
      </dsp:txBody>
      <dsp:txXfrm>
        <a:off x="4123914" y="963040"/>
        <a:ext cx="1172088" cy="1087880"/>
      </dsp:txXfrm>
    </dsp:sp>
    <dsp:sp modelId="{2A349586-22D2-6A42-8025-33DC2A24F1F8}">
      <dsp:nvSpPr>
        <dsp:cNvPr id="0" name=""/>
        <dsp:cNvSpPr/>
      </dsp:nvSpPr>
      <dsp:spPr>
        <a:xfrm>
          <a:off x="5419344"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ea typeface="+mn-lt"/>
              <a:cs typeface="+mn-lt"/>
            </a:rPr>
            <a:t>Are there any </a:t>
          </a:r>
          <a:r>
            <a:rPr lang="en-US" sz="1200" b="1" kern="1200">
              <a:ea typeface="+mn-lt"/>
              <a:cs typeface="+mn-lt"/>
            </a:rPr>
            <a:t>fallacies</a:t>
          </a:r>
          <a:r>
            <a:rPr lang="en-US" sz="1200" kern="1200">
              <a:ea typeface="+mn-lt"/>
              <a:cs typeface="+mn-lt"/>
            </a:rPr>
            <a:t> in the reasoning?</a:t>
          </a:r>
          <a:endParaRPr lang="en-US" sz="1200" kern="1200">
            <a:cs typeface="Calibri" panose="020F0502020204030204"/>
          </a:endParaRPr>
        </a:p>
      </dsp:txBody>
      <dsp:txXfrm>
        <a:off x="5478196" y="963040"/>
        <a:ext cx="1172088" cy="1087880"/>
      </dsp:txXfrm>
    </dsp:sp>
    <dsp:sp modelId="{A19CE255-B732-614F-863E-B4C36519455D}">
      <dsp:nvSpPr>
        <dsp:cNvPr id="0" name=""/>
        <dsp:cNvSpPr/>
      </dsp:nvSpPr>
      <dsp:spPr>
        <a:xfrm>
          <a:off x="6773627"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AutoNum type="arabicPeriod"/>
          </a:pPr>
          <a:r>
            <a:rPr lang="en-US" sz="1200" kern="1200">
              <a:ea typeface="+mn-lt"/>
              <a:cs typeface="+mn-lt"/>
            </a:rPr>
            <a:t>How good is the</a:t>
          </a:r>
          <a:r>
            <a:rPr lang="en-US" sz="1200" b="1" kern="1200">
              <a:ea typeface="+mn-lt"/>
              <a:cs typeface="+mn-lt"/>
            </a:rPr>
            <a:t> evidence</a:t>
          </a:r>
          <a:r>
            <a:rPr lang="en-US" sz="1200" kern="1200">
              <a:ea typeface="+mn-lt"/>
              <a:cs typeface="+mn-lt"/>
            </a:rPr>
            <a:t>?</a:t>
          </a:r>
          <a:endParaRPr lang="en-GB" sz="1200" kern="1200"/>
        </a:p>
      </dsp:txBody>
      <dsp:txXfrm>
        <a:off x="6832479" y="963040"/>
        <a:ext cx="1172088" cy="1087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53BD8-3E7D-D74C-9BDD-3A13A3C18861}">
      <dsp:nvSpPr>
        <dsp:cNvPr id="0" name=""/>
        <dsp:cNvSpPr/>
      </dsp:nvSpPr>
      <dsp:spPr>
        <a:xfrm rot="16200000">
          <a:off x="-1102068" y="1102068"/>
          <a:ext cx="3494612" cy="129047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buFont typeface="Arial" panose="020B0604020202020204" pitchFamily="34" charset="0"/>
            <a:buChar char="•"/>
          </a:pPr>
          <a:r>
            <a:rPr lang="en-US" sz="1400" b="1" kern="1200">
              <a:solidFill>
                <a:srgbClr val="00AE9D"/>
              </a:solidFill>
              <a:latin typeface="Karla" pitchFamily="2" charset="77"/>
            </a:rPr>
            <a:t>Clickbait</a:t>
          </a:r>
          <a:r>
            <a:rPr lang="en-US" sz="1400" kern="1200">
              <a:solidFill>
                <a:srgbClr val="004C52"/>
              </a:solidFill>
              <a:latin typeface="Karla" pitchFamily="2" charset="77"/>
            </a:rPr>
            <a:t> </a:t>
          </a:r>
        </a:p>
        <a:p>
          <a:pPr lvl="0" algn="ctr" defTabSz="622300">
            <a:lnSpc>
              <a:spcPct val="90000"/>
            </a:lnSpc>
            <a:spcBef>
              <a:spcPct val="0"/>
            </a:spcBef>
            <a:spcAft>
              <a:spcPct val="35000"/>
            </a:spcAft>
            <a:buFont typeface="Arial" panose="020B0604020202020204" pitchFamily="34" charset="0"/>
            <a:buChar char="•"/>
          </a:pPr>
          <a:endParaRPr lang="en-US" sz="1200" kern="1200">
            <a:solidFill>
              <a:srgbClr val="004C52"/>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r>
            <a:rPr lang="en-US" sz="1200" kern="1200">
              <a:solidFill>
                <a:srgbClr val="004C52"/>
              </a:solidFill>
              <a:latin typeface="Karla" pitchFamily="2" charset="77"/>
            </a:rPr>
            <a:t>– to gain more website visitors and increase advertising revenue for websites</a:t>
          </a:r>
          <a:endParaRPr lang="en-GB" sz="1200" kern="1200"/>
        </a:p>
      </dsp:txBody>
      <dsp:txXfrm rot="5400000">
        <a:off x="0" y="698922"/>
        <a:ext cx="1290475" cy="2096768"/>
      </dsp:txXfrm>
    </dsp:sp>
    <dsp:sp modelId="{CDEAD63E-E0ED-B944-A0D9-0633E4E03B68}">
      <dsp:nvSpPr>
        <dsp:cNvPr id="0" name=""/>
        <dsp:cNvSpPr/>
      </dsp:nvSpPr>
      <dsp:spPr>
        <a:xfrm rot="16200000">
          <a:off x="289996" y="1102068"/>
          <a:ext cx="3494612" cy="129047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buFont typeface="Arial" panose="020B0604020202020204" pitchFamily="34" charset="0"/>
            <a:buChar char="•"/>
          </a:pPr>
          <a:r>
            <a:rPr lang="en-US" sz="1400" b="1" kern="1200">
              <a:solidFill>
                <a:srgbClr val="00AE9D"/>
              </a:solidFill>
              <a:latin typeface="Karla" pitchFamily="2" charset="77"/>
            </a:rPr>
            <a:t>Propaganda</a:t>
          </a:r>
        </a:p>
        <a:p>
          <a:pPr lvl="0" algn="ctr" defTabSz="622300">
            <a:lnSpc>
              <a:spcPct val="90000"/>
            </a:lnSpc>
            <a:spcBef>
              <a:spcPct val="0"/>
            </a:spcBef>
            <a:spcAft>
              <a:spcPct val="35000"/>
            </a:spcAft>
            <a:buFont typeface="Arial" panose="020B0604020202020204" pitchFamily="34" charset="0"/>
            <a:buChar char="•"/>
          </a:pPr>
          <a:endParaRPr lang="en-US" sz="1200" b="1" kern="1200">
            <a:solidFill>
              <a:srgbClr val="00AE9D"/>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r>
            <a:rPr lang="en-US" sz="1200" kern="1200">
              <a:solidFill>
                <a:srgbClr val="004C52"/>
              </a:solidFill>
              <a:latin typeface="Karla" pitchFamily="2" charset="77"/>
            </a:rPr>
            <a:t> – to mislead audiences, promote a biased point of view</a:t>
          </a:r>
        </a:p>
        <a:p>
          <a:pPr lvl="0" algn="ctr" defTabSz="622300">
            <a:lnSpc>
              <a:spcPct val="90000"/>
            </a:lnSpc>
            <a:spcBef>
              <a:spcPct val="0"/>
            </a:spcBef>
            <a:spcAft>
              <a:spcPct val="35000"/>
            </a:spcAft>
            <a:buFont typeface="Arial" panose="020B0604020202020204" pitchFamily="34" charset="0"/>
            <a:buChar char="•"/>
          </a:pPr>
          <a:endParaRPr lang="en-GB" sz="1000" kern="1200"/>
        </a:p>
      </dsp:txBody>
      <dsp:txXfrm rot="5400000">
        <a:off x="1392064" y="698922"/>
        <a:ext cx="1290475" cy="2096768"/>
      </dsp:txXfrm>
    </dsp:sp>
    <dsp:sp modelId="{8273C42C-CB09-2C49-957A-1085A200D2B8}">
      <dsp:nvSpPr>
        <dsp:cNvPr id="0" name=""/>
        <dsp:cNvSpPr/>
      </dsp:nvSpPr>
      <dsp:spPr>
        <a:xfrm rot="16200000">
          <a:off x="1750408" y="1028917"/>
          <a:ext cx="3494612" cy="1436777"/>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buFont typeface="Arial" panose="020B0604020202020204" pitchFamily="34" charset="0"/>
            <a:buChar char="•"/>
          </a:pPr>
          <a:r>
            <a:rPr lang="en-US" sz="1400" b="1" kern="1200">
              <a:solidFill>
                <a:srgbClr val="00AE9D"/>
              </a:solidFill>
              <a:latin typeface="Karla" pitchFamily="2" charset="77"/>
            </a:rPr>
            <a:t>Satire/Parody</a:t>
          </a:r>
        </a:p>
        <a:p>
          <a:pPr lvl="0" algn="ctr" defTabSz="622300">
            <a:lnSpc>
              <a:spcPct val="90000"/>
            </a:lnSpc>
            <a:spcBef>
              <a:spcPct val="0"/>
            </a:spcBef>
            <a:spcAft>
              <a:spcPct val="35000"/>
            </a:spcAft>
            <a:buFont typeface="Arial" panose="020B0604020202020204" pitchFamily="34" charset="0"/>
            <a:buChar char="•"/>
          </a:pPr>
          <a:endParaRPr lang="en-US" sz="1200" b="1" kern="1200">
            <a:solidFill>
              <a:srgbClr val="00AE9D"/>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endParaRPr lang="en-US" sz="1200" b="1" kern="1200">
            <a:solidFill>
              <a:srgbClr val="00AE9D"/>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r>
            <a:rPr lang="en-US" sz="1200" b="1" kern="1200">
              <a:solidFill>
                <a:srgbClr val="00AE9D"/>
              </a:solidFill>
              <a:latin typeface="Karla" pitchFamily="2" charset="77"/>
            </a:rPr>
            <a:t> </a:t>
          </a:r>
          <a:r>
            <a:rPr lang="en-US" sz="1200" kern="1200">
              <a:solidFill>
                <a:srgbClr val="004C52"/>
              </a:solidFill>
              <a:latin typeface="Karla" pitchFamily="2" charset="77"/>
            </a:rPr>
            <a:t>- for entertainment and parody</a:t>
          </a:r>
        </a:p>
        <a:p>
          <a:pPr lvl="0" algn="ctr" defTabSz="622300">
            <a:lnSpc>
              <a:spcPct val="90000"/>
            </a:lnSpc>
            <a:spcBef>
              <a:spcPct val="0"/>
            </a:spcBef>
            <a:spcAft>
              <a:spcPct val="35000"/>
            </a:spcAft>
            <a:buFont typeface="Arial" panose="020B0604020202020204" pitchFamily="34" charset="0"/>
            <a:buChar char="•"/>
          </a:pPr>
          <a:endParaRPr lang="en-US" sz="1200" kern="1200">
            <a:solidFill>
              <a:srgbClr val="004C52"/>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endParaRPr lang="en-GB" sz="1200" kern="1200"/>
        </a:p>
      </dsp:txBody>
      <dsp:txXfrm rot="5400000">
        <a:off x="2779325" y="698922"/>
        <a:ext cx="1436777" cy="2096768"/>
      </dsp:txXfrm>
    </dsp:sp>
    <dsp:sp modelId="{4DDC7883-887F-A041-B2FF-67D7FF36B1D3}">
      <dsp:nvSpPr>
        <dsp:cNvPr id="0" name=""/>
        <dsp:cNvSpPr/>
      </dsp:nvSpPr>
      <dsp:spPr>
        <a:xfrm rot="16200000">
          <a:off x="3210820" y="1102068"/>
          <a:ext cx="3494612" cy="129047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b="1" kern="1200">
              <a:solidFill>
                <a:srgbClr val="00AE9D"/>
              </a:solidFill>
              <a:latin typeface="Karla" pitchFamily="2" charset="77"/>
            </a:rPr>
            <a:t>Sloppy journalism </a:t>
          </a:r>
        </a:p>
        <a:p>
          <a:pPr lvl="0" algn="ctr" defTabSz="622300" rtl="0">
            <a:lnSpc>
              <a:spcPct val="90000"/>
            </a:lnSpc>
            <a:spcBef>
              <a:spcPct val="0"/>
            </a:spcBef>
            <a:spcAft>
              <a:spcPct val="35000"/>
            </a:spcAft>
          </a:pPr>
          <a:endParaRPr lang="en-US" sz="1200" b="1" kern="1200">
            <a:solidFill>
              <a:srgbClr val="00AE9D"/>
            </a:solidFill>
            <a:latin typeface="Karla" pitchFamily="2" charset="77"/>
          </a:endParaRPr>
        </a:p>
        <a:p>
          <a:pPr lvl="0" algn="ctr" defTabSz="622300" rtl="0">
            <a:lnSpc>
              <a:spcPct val="90000"/>
            </a:lnSpc>
            <a:spcBef>
              <a:spcPct val="0"/>
            </a:spcBef>
            <a:spcAft>
              <a:spcPct val="35000"/>
            </a:spcAft>
          </a:pPr>
          <a:r>
            <a:rPr lang="en-US" sz="1200" kern="1200">
              <a:solidFill>
                <a:srgbClr val="004C52"/>
              </a:solidFill>
              <a:latin typeface="Karla" pitchFamily="2" charset="77"/>
            </a:rPr>
            <a:t>– unreliable information or without checking all facts</a:t>
          </a:r>
        </a:p>
      </dsp:txBody>
      <dsp:txXfrm rot="5400000">
        <a:off x="4312888" y="698922"/>
        <a:ext cx="1290475" cy="2096768"/>
      </dsp:txXfrm>
    </dsp:sp>
    <dsp:sp modelId="{712936F4-EBBF-8247-ABCA-AF69B626C79F}">
      <dsp:nvSpPr>
        <dsp:cNvPr id="0" name=""/>
        <dsp:cNvSpPr/>
      </dsp:nvSpPr>
      <dsp:spPr>
        <a:xfrm rot="16200000">
          <a:off x="4598082" y="1102068"/>
          <a:ext cx="3494612" cy="129047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b="1" kern="1200">
              <a:solidFill>
                <a:srgbClr val="00AE9D"/>
              </a:solidFill>
              <a:latin typeface="Karla" pitchFamily="2" charset="77"/>
            </a:rPr>
            <a:t>Misleading headings</a:t>
          </a:r>
        </a:p>
        <a:p>
          <a:pPr lvl="0" algn="ctr" defTabSz="622300" rtl="0">
            <a:lnSpc>
              <a:spcPct val="90000"/>
            </a:lnSpc>
            <a:spcBef>
              <a:spcPct val="0"/>
            </a:spcBef>
            <a:spcAft>
              <a:spcPct val="35000"/>
            </a:spcAft>
          </a:pPr>
          <a:endParaRPr lang="en-US" sz="1200" b="1" kern="1200">
            <a:solidFill>
              <a:srgbClr val="00AE9D"/>
            </a:solidFill>
            <a:latin typeface="Karla" pitchFamily="2" charset="77"/>
          </a:endParaRPr>
        </a:p>
        <a:p>
          <a:pPr lvl="0" algn="ctr" defTabSz="622300" rtl="0">
            <a:lnSpc>
              <a:spcPct val="90000"/>
            </a:lnSpc>
            <a:spcBef>
              <a:spcPct val="0"/>
            </a:spcBef>
            <a:spcAft>
              <a:spcPct val="35000"/>
            </a:spcAft>
          </a:pPr>
          <a:r>
            <a:rPr lang="en-US" sz="1200" b="1" kern="1200">
              <a:solidFill>
                <a:srgbClr val="00AE9D"/>
              </a:solidFill>
              <a:latin typeface="Karla" pitchFamily="2" charset="77"/>
            </a:rPr>
            <a:t> </a:t>
          </a:r>
          <a:r>
            <a:rPr lang="en-US" sz="1200" kern="1200">
              <a:solidFill>
                <a:srgbClr val="004C52"/>
              </a:solidFill>
              <a:latin typeface="Karla" pitchFamily="2" charset="77"/>
            </a:rPr>
            <a:t>– can spread quickly on social media sites</a:t>
          </a:r>
        </a:p>
      </dsp:txBody>
      <dsp:txXfrm rot="5400000">
        <a:off x="5700150" y="698922"/>
        <a:ext cx="1290475" cy="2096768"/>
      </dsp:txXfrm>
    </dsp:sp>
    <dsp:sp modelId="{CDCF5E82-9631-CC41-BA9A-719340563867}">
      <dsp:nvSpPr>
        <dsp:cNvPr id="0" name=""/>
        <dsp:cNvSpPr/>
      </dsp:nvSpPr>
      <dsp:spPr>
        <a:xfrm rot="16200000">
          <a:off x="6176908" y="910503"/>
          <a:ext cx="3494612" cy="167360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b="1" kern="1200">
              <a:solidFill>
                <a:srgbClr val="00AE9D"/>
              </a:solidFill>
              <a:latin typeface="Karla" pitchFamily="2" charset="77"/>
            </a:rPr>
            <a:t>Biased/slanted news</a:t>
          </a:r>
          <a:r>
            <a:rPr lang="en-US" sz="1400" kern="1200">
              <a:solidFill>
                <a:srgbClr val="004C52"/>
              </a:solidFill>
              <a:latin typeface="Karla" pitchFamily="2" charset="77"/>
            </a:rPr>
            <a:t> </a:t>
          </a:r>
        </a:p>
        <a:p>
          <a:pPr lvl="0" algn="ctr" defTabSz="622300" rtl="0">
            <a:lnSpc>
              <a:spcPct val="90000"/>
            </a:lnSpc>
            <a:spcBef>
              <a:spcPct val="0"/>
            </a:spcBef>
            <a:spcAft>
              <a:spcPct val="35000"/>
            </a:spcAft>
          </a:pPr>
          <a:r>
            <a:rPr lang="en-US" sz="1200" kern="1200">
              <a:solidFill>
                <a:srgbClr val="004C52"/>
              </a:solidFill>
              <a:latin typeface="Karla" pitchFamily="2" charset="77"/>
            </a:rPr>
            <a:t>– many people are drawn to news or stories that confirm </a:t>
          </a:r>
          <a:r>
            <a:rPr lang="en-US" sz="1200" kern="1200">
              <a:solidFill>
                <a:srgbClr val="004C52"/>
              </a:solidFill>
              <a:latin typeface="Karla"/>
            </a:rPr>
            <a:t>their own believes and biases and fake news can pray on these biases</a:t>
          </a:r>
          <a:endParaRPr lang="en-US" sz="1200" kern="1200">
            <a:solidFill>
              <a:srgbClr val="004C52"/>
            </a:solidFill>
            <a:latin typeface="Karla" pitchFamily="2" charset="77"/>
          </a:endParaRPr>
        </a:p>
      </dsp:txBody>
      <dsp:txXfrm rot="5400000">
        <a:off x="7087411" y="698922"/>
        <a:ext cx="1673605" cy="2096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6CD8-8D21-1244-A954-8C0D96083BB2}">
      <dsp:nvSpPr>
        <dsp:cNvPr id="0" name=""/>
        <dsp:cNvSpPr/>
      </dsp:nvSpPr>
      <dsp:spPr>
        <a:xfrm>
          <a:off x="0" y="203487"/>
          <a:ext cx="5637637" cy="50085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543" tIns="249936" rIns="437543"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a:t>Is this a well-known or trusted source?</a:t>
          </a:r>
        </a:p>
      </dsp:txBody>
      <dsp:txXfrm>
        <a:off x="0" y="203487"/>
        <a:ext cx="5637637" cy="500850"/>
      </dsp:txXfrm>
    </dsp:sp>
    <dsp:sp modelId="{678CE7FB-DE64-E64D-B45C-E54D27FAF7FE}">
      <dsp:nvSpPr>
        <dsp:cNvPr id="0" name=""/>
        <dsp:cNvSpPr/>
      </dsp:nvSpPr>
      <dsp:spPr>
        <a:xfrm>
          <a:off x="248960" y="0"/>
          <a:ext cx="3946345" cy="35424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162" tIns="0" rIns="149162" bIns="0" numCol="1" spcCol="1270" anchor="ctr" anchorCtr="0">
          <a:noAutofit/>
        </a:bodyPr>
        <a:lstStyle/>
        <a:p>
          <a:pPr lvl="0" algn="ctr" defTabSz="533400">
            <a:lnSpc>
              <a:spcPct val="90000"/>
            </a:lnSpc>
            <a:spcBef>
              <a:spcPct val="0"/>
            </a:spcBef>
            <a:spcAft>
              <a:spcPct val="35000"/>
            </a:spcAft>
          </a:pPr>
          <a:r>
            <a:rPr lang="en-GB" sz="1200" b="1" kern="1200"/>
            <a:t>Consider the source</a:t>
          </a:r>
          <a:r>
            <a:rPr lang="en-GB" sz="1200" kern="1200"/>
            <a:t> </a:t>
          </a:r>
        </a:p>
      </dsp:txBody>
      <dsp:txXfrm>
        <a:off x="266253" y="17293"/>
        <a:ext cx="3911759" cy="319654"/>
      </dsp:txXfrm>
    </dsp:sp>
    <dsp:sp modelId="{AA1F2186-21A0-F841-9A3D-2AFA2BEE17F9}">
      <dsp:nvSpPr>
        <dsp:cNvPr id="0" name=""/>
        <dsp:cNvSpPr/>
      </dsp:nvSpPr>
      <dsp:spPr>
        <a:xfrm>
          <a:off x="0" y="991360"/>
          <a:ext cx="5637637" cy="8127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543" tIns="249936" rIns="437543"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a:t>Sites designed to spread false information often try to mimic legitimate news sources. You could check the name, logo, and "About" section to verify.</a:t>
          </a:r>
        </a:p>
      </dsp:txBody>
      <dsp:txXfrm>
        <a:off x="0" y="991360"/>
        <a:ext cx="5637637" cy="812700"/>
      </dsp:txXfrm>
    </dsp:sp>
    <dsp:sp modelId="{212C1276-13E0-054E-A046-407A497A9B01}">
      <dsp:nvSpPr>
        <dsp:cNvPr id="0" name=""/>
        <dsp:cNvSpPr/>
      </dsp:nvSpPr>
      <dsp:spPr>
        <a:xfrm>
          <a:off x="281881" y="814240"/>
          <a:ext cx="3946345" cy="35424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162" tIns="0" rIns="149162" bIns="0" numCol="1" spcCol="1270" anchor="ctr" anchorCtr="0">
          <a:noAutofit/>
        </a:bodyPr>
        <a:lstStyle/>
        <a:p>
          <a:pPr lvl="0" algn="ctr" defTabSz="533400">
            <a:lnSpc>
              <a:spcPct val="90000"/>
            </a:lnSpc>
            <a:spcBef>
              <a:spcPct val="0"/>
            </a:spcBef>
            <a:spcAft>
              <a:spcPct val="35000"/>
            </a:spcAft>
          </a:pPr>
          <a:r>
            <a:rPr lang="en-GB" sz="1200" b="1" kern="1200"/>
            <a:t>Triple check the source</a:t>
          </a:r>
          <a:r>
            <a:rPr lang="en-GB" sz="1200" kern="1200"/>
            <a:t> </a:t>
          </a:r>
        </a:p>
      </dsp:txBody>
      <dsp:txXfrm>
        <a:off x="299174" y="831533"/>
        <a:ext cx="3911759" cy="319654"/>
      </dsp:txXfrm>
    </dsp:sp>
    <dsp:sp modelId="{40822219-C68F-C74E-9E79-6D41E155793B}">
      <dsp:nvSpPr>
        <dsp:cNvPr id="0" name=""/>
        <dsp:cNvSpPr/>
      </dsp:nvSpPr>
      <dsp:spPr>
        <a:xfrm>
          <a:off x="0" y="2045980"/>
          <a:ext cx="5637637" cy="6615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543" tIns="249936" rIns="437543"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a:t>Misleading and false articles often do not include authors. If authors are listed, do a quick search to see if they are trusted source.</a:t>
          </a:r>
        </a:p>
      </dsp:txBody>
      <dsp:txXfrm>
        <a:off x="0" y="2045980"/>
        <a:ext cx="5637637" cy="661500"/>
      </dsp:txXfrm>
    </dsp:sp>
    <dsp:sp modelId="{71537EF4-93CF-774C-80DE-43C8F4088F19}">
      <dsp:nvSpPr>
        <dsp:cNvPr id="0" name=""/>
        <dsp:cNvSpPr/>
      </dsp:nvSpPr>
      <dsp:spPr>
        <a:xfrm>
          <a:off x="281881" y="1868860"/>
          <a:ext cx="3946345" cy="35424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162" tIns="0" rIns="149162" bIns="0" numCol="1" spcCol="1270" anchor="ctr" anchorCtr="0">
          <a:noAutofit/>
        </a:bodyPr>
        <a:lstStyle/>
        <a:p>
          <a:pPr lvl="0" algn="ctr" defTabSz="533400">
            <a:lnSpc>
              <a:spcPct val="90000"/>
            </a:lnSpc>
            <a:spcBef>
              <a:spcPct val="0"/>
            </a:spcBef>
            <a:spcAft>
              <a:spcPct val="35000"/>
            </a:spcAft>
          </a:pPr>
          <a:r>
            <a:rPr lang="en-GB" sz="1200" b="1" kern="1200"/>
            <a:t>Identify the author</a:t>
          </a:r>
          <a:r>
            <a:rPr lang="en-GB" sz="1200" kern="1200"/>
            <a:t> </a:t>
          </a:r>
        </a:p>
      </dsp:txBody>
      <dsp:txXfrm>
        <a:off x="299174" y="1886153"/>
        <a:ext cx="3911759" cy="319654"/>
      </dsp:txXfrm>
    </dsp:sp>
    <dsp:sp modelId="{04C6B4F6-12F9-AD42-BE74-C36A65CF382F}">
      <dsp:nvSpPr>
        <dsp:cNvPr id="0" name=""/>
        <dsp:cNvSpPr/>
      </dsp:nvSpPr>
      <dsp:spPr>
        <a:xfrm>
          <a:off x="0" y="2949400"/>
          <a:ext cx="5637637" cy="6615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543" tIns="249936" rIns="437543"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a:t>Webpages that notoriously spread disinformation often have odd web domain names that try to imitate real sources.</a:t>
          </a:r>
        </a:p>
      </dsp:txBody>
      <dsp:txXfrm>
        <a:off x="0" y="2949400"/>
        <a:ext cx="5637637" cy="661500"/>
      </dsp:txXfrm>
    </dsp:sp>
    <dsp:sp modelId="{D3F85AF6-3B0F-EA45-93B1-57EA291A040C}">
      <dsp:nvSpPr>
        <dsp:cNvPr id="0" name=""/>
        <dsp:cNvSpPr/>
      </dsp:nvSpPr>
      <dsp:spPr>
        <a:xfrm>
          <a:off x="281881" y="2772280"/>
          <a:ext cx="3946345" cy="35424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162" tIns="0" rIns="149162" bIns="0" numCol="1" spcCol="1270" anchor="ctr" anchorCtr="0">
          <a:noAutofit/>
        </a:bodyPr>
        <a:lstStyle/>
        <a:p>
          <a:pPr lvl="0" algn="ctr" defTabSz="533400">
            <a:lnSpc>
              <a:spcPct val="90000"/>
            </a:lnSpc>
            <a:spcBef>
              <a:spcPct val="0"/>
            </a:spcBef>
            <a:spcAft>
              <a:spcPct val="35000"/>
            </a:spcAft>
          </a:pPr>
          <a:r>
            <a:rPr lang="en-GB" sz="1200" b="1" kern="1200"/>
            <a:t>Inspect the URL</a:t>
          </a:r>
          <a:r>
            <a:rPr lang="en-GB" sz="1200" kern="1200"/>
            <a:t> </a:t>
          </a:r>
        </a:p>
      </dsp:txBody>
      <dsp:txXfrm>
        <a:off x="299174" y="2789573"/>
        <a:ext cx="3911759"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6CD8-8D21-1244-A954-8C0D96083BB2}">
      <dsp:nvSpPr>
        <dsp:cNvPr id="0" name=""/>
        <dsp:cNvSpPr/>
      </dsp:nvSpPr>
      <dsp:spPr>
        <a:xfrm>
          <a:off x="0" y="266350"/>
          <a:ext cx="5714418" cy="6615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3502" tIns="249936" rIns="443502"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a:t>Webpages with misspelled words, unnecessary ALL CAPS, poor grammar, and excessive punctuation are often unreliable.</a:t>
          </a:r>
        </a:p>
      </dsp:txBody>
      <dsp:txXfrm>
        <a:off x="0" y="266350"/>
        <a:ext cx="5714418" cy="661500"/>
      </dsp:txXfrm>
    </dsp:sp>
    <dsp:sp modelId="{678CE7FB-DE64-E64D-B45C-E54D27FAF7FE}">
      <dsp:nvSpPr>
        <dsp:cNvPr id="0" name=""/>
        <dsp:cNvSpPr/>
      </dsp:nvSpPr>
      <dsp:spPr>
        <a:xfrm>
          <a:off x="285720" y="134332"/>
          <a:ext cx="4000092" cy="35424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1194" tIns="0" rIns="151194" bIns="0" numCol="1" spcCol="1270" anchor="ctr" anchorCtr="0">
          <a:noAutofit/>
        </a:bodyPr>
        <a:lstStyle/>
        <a:p>
          <a:pPr lvl="0" algn="ctr" defTabSz="533400">
            <a:lnSpc>
              <a:spcPct val="90000"/>
            </a:lnSpc>
            <a:spcBef>
              <a:spcPct val="0"/>
            </a:spcBef>
            <a:spcAft>
              <a:spcPct val="35000"/>
            </a:spcAft>
          </a:pPr>
          <a:r>
            <a:rPr lang="en-GB" sz="1200" b="1" kern="1200"/>
            <a:t>Examine spelling and punctuation</a:t>
          </a:r>
          <a:r>
            <a:rPr lang="en-GB" sz="1200" kern="1200"/>
            <a:t> </a:t>
          </a:r>
          <a:r>
            <a:rPr lang="en-GB" sz="1200" b="1" kern="1200"/>
            <a:t> </a:t>
          </a:r>
          <a:endParaRPr lang="en-GB" sz="1200" kern="1200"/>
        </a:p>
      </dsp:txBody>
      <dsp:txXfrm>
        <a:off x="303013" y="151625"/>
        <a:ext cx="3965506" cy="319654"/>
      </dsp:txXfrm>
    </dsp:sp>
    <dsp:sp modelId="{AA1F2186-21A0-F841-9A3D-2AFA2BEE17F9}">
      <dsp:nvSpPr>
        <dsp:cNvPr id="0" name=""/>
        <dsp:cNvSpPr/>
      </dsp:nvSpPr>
      <dsp:spPr>
        <a:xfrm>
          <a:off x="0" y="1214872"/>
          <a:ext cx="5714418" cy="8127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3502" tIns="249936" rIns="443502"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a:t>Search for other articles and sources on the same topic. If there are limited or no results, or you find contradicting information, you may want to do further research and fact-checking. </a:t>
          </a:r>
        </a:p>
      </dsp:txBody>
      <dsp:txXfrm>
        <a:off x="0" y="1214872"/>
        <a:ext cx="5714418" cy="812700"/>
      </dsp:txXfrm>
    </dsp:sp>
    <dsp:sp modelId="{212C1276-13E0-054E-A046-407A497A9B01}">
      <dsp:nvSpPr>
        <dsp:cNvPr id="0" name=""/>
        <dsp:cNvSpPr/>
      </dsp:nvSpPr>
      <dsp:spPr>
        <a:xfrm>
          <a:off x="285720" y="1037752"/>
          <a:ext cx="4000092" cy="35424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1194" tIns="0" rIns="151194" bIns="0" numCol="1" spcCol="1270" anchor="ctr" anchorCtr="0">
          <a:noAutofit/>
        </a:bodyPr>
        <a:lstStyle/>
        <a:p>
          <a:pPr lvl="0" algn="ctr" defTabSz="533400">
            <a:lnSpc>
              <a:spcPct val="90000"/>
            </a:lnSpc>
            <a:spcBef>
              <a:spcPct val="0"/>
            </a:spcBef>
            <a:spcAft>
              <a:spcPct val="35000"/>
            </a:spcAft>
          </a:pPr>
          <a:r>
            <a:rPr lang="en-GB" sz="1200" b="1" kern="1200"/>
            <a:t>Seek alternative viewpoints</a:t>
          </a:r>
          <a:r>
            <a:rPr lang="en-GB" sz="1200" kern="1200"/>
            <a:t> </a:t>
          </a:r>
        </a:p>
      </dsp:txBody>
      <dsp:txXfrm>
        <a:off x="303013" y="1055045"/>
        <a:ext cx="3965506" cy="319654"/>
      </dsp:txXfrm>
    </dsp:sp>
    <dsp:sp modelId="{38E9CDBB-B9C3-CB4B-9870-0F27F155CE6D}">
      <dsp:nvSpPr>
        <dsp:cNvPr id="0" name=""/>
        <dsp:cNvSpPr/>
      </dsp:nvSpPr>
      <dsp:spPr>
        <a:xfrm>
          <a:off x="0" y="2269493"/>
          <a:ext cx="5714418" cy="11529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3502" tIns="249936" rIns="443502"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a:t>Damaging disinformation spreads quickly via shared posts. Emotional and sensitive topics are often used to manipulate readers into sharing without thinking. Review the above steps and be wary of content that seeks to sow discord and provoke audiences. </a:t>
          </a:r>
        </a:p>
        <a:p>
          <a:pPr marL="114300" lvl="1" indent="-114300" algn="l" defTabSz="533400" rtl="0">
            <a:lnSpc>
              <a:spcPct val="90000"/>
            </a:lnSpc>
            <a:spcBef>
              <a:spcPct val="0"/>
            </a:spcBef>
            <a:spcAft>
              <a:spcPct val="15000"/>
            </a:spcAft>
            <a:buChar char="••"/>
          </a:pPr>
          <a:endParaRPr lang="en-IS" sz="1200" kern="1200"/>
        </a:p>
      </dsp:txBody>
      <dsp:txXfrm>
        <a:off x="0" y="2269493"/>
        <a:ext cx="5714418" cy="1152900"/>
      </dsp:txXfrm>
    </dsp:sp>
    <dsp:sp modelId="{3CC5E7CD-1C62-4440-BC4E-16457FB6C1C9}">
      <dsp:nvSpPr>
        <dsp:cNvPr id="0" name=""/>
        <dsp:cNvSpPr/>
      </dsp:nvSpPr>
      <dsp:spPr>
        <a:xfrm>
          <a:off x="285720" y="2092372"/>
          <a:ext cx="4000092" cy="35424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1194" tIns="0" rIns="151194" bIns="0" numCol="1" spcCol="1270" anchor="ctr" anchorCtr="0">
          <a:noAutofit/>
        </a:bodyPr>
        <a:lstStyle/>
        <a:p>
          <a:pPr lvl="0" algn="ctr" defTabSz="533400">
            <a:lnSpc>
              <a:spcPct val="90000"/>
            </a:lnSpc>
            <a:spcBef>
              <a:spcPct val="0"/>
            </a:spcBef>
            <a:spcAft>
              <a:spcPct val="35000"/>
            </a:spcAft>
          </a:pPr>
          <a:r>
            <a:rPr lang="en-GB" sz="1200" b="1" kern="1200"/>
            <a:t>Think before you share</a:t>
          </a:r>
          <a:r>
            <a:rPr lang="en-GB" sz="1200" kern="1200"/>
            <a:t> </a:t>
          </a:r>
        </a:p>
      </dsp:txBody>
      <dsp:txXfrm>
        <a:off x="303013" y="2109665"/>
        <a:ext cx="3965506"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31/01/2022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cc.ie/en/media/support/cirtl/CriticalThinkin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5327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2523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407392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359155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endParaRPr lang="en-US" sz="1100" b="0" i="0" u="none" strike="noStrike" cap="none" dirty="0">
              <a:solidFill>
                <a:srgbClr val="000000"/>
              </a:solidFill>
              <a:effectLst/>
              <a:latin typeface="Arial"/>
              <a:ea typeface="Arial"/>
              <a:cs typeface="Arial"/>
            </a:endParaRPr>
          </a:p>
          <a:p>
            <a:endParaRPr lang="en-GB"/>
          </a:p>
        </p:txBody>
      </p:sp>
    </p:spTree>
    <p:extLst>
      <p:ext uri="{BB962C8B-B14F-4D97-AF65-F5344CB8AC3E}">
        <p14:creationId xmlns:p14="http://schemas.microsoft.com/office/powerpoint/2010/main" val="379075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03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a:p>
            <a:pPr marL="0" lvl="0" indent="0" algn="l" rtl="0">
              <a:spcBef>
                <a:spcPts val="0"/>
              </a:spcBef>
              <a:spcAft>
                <a:spcPts val="0"/>
              </a:spcAft>
              <a:buNone/>
            </a:pPr>
            <a:endParaRPr/>
          </a:p>
        </p:txBody>
      </p:sp>
    </p:spTree>
    <p:extLst>
      <p:ext uri="{BB962C8B-B14F-4D97-AF65-F5344CB8AC3E}">
        <p14:creationId xmlns:p14="http://schemas.microsoft.com/office/powerpoint/2010/main" val="690110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5999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2664624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S" dirty="0"/>
          </a:p>
        </p:txBody>
      </p:sp>
    </p:spTree>
    <p:extLst>
      <p:ext uri="{BB962C8B-B14F-4D97-AF65-F5344CB8AC3E}">
        <p14:creationId xmlns:p14="http://schemas.microsoft.com/office/powerpoint/2010/main" val="125333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lang="en-GB"/>
          </a:p>
          <a:p>
            <a:pPr fontAlgn="ctr"/>
            <a:endParaRPr lang="en-GB">
              <a:solidFill>
                <a:srgbClr val="000000"/>
              </a:solidFill>
              <a:effectLs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9602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72714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92285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u="sng" dirty="0"/>
          </a:p>
          <a:p>
            <a:endParaRPr lang="en-GB"/>
          </a:p>
        </p:txBody>
      </p:sp>
    </p:spTree>
    <p:extLst>
      <p:ext uri="{BB962C8B-B14F-4D97-AF65-F5344CB8AC3E}">
        <p14:creationId xmlns:p14="http://schemas.microsoft.com/office/powerpoint/2010/main" val="32688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a:p>
          <a:p>
            <a:endParaRPr lang="en-GB"/>
          </a:p>
        </p:txBody>
      </p:sp>
    </p:spTree>
    <p:extLst>
      <p:ext uri="{BB962C8B-B14F-4D97-AF65-F5344CB8AC3E}">
        <p14:creationId xmlns:p14="http://schemas.microsoft.com/office/powerpoint/2010/main" val="420785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63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b="1" u="sng" dirty="0"/>
          </a:p>
          <a:p>
            <a:endParaRPr lang="en-US">
              <a:cs typeface="Calibri"/>
              <a:hlinkClick r:id="rId3"/>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65941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84459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216036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2012278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31/01/2022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8964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 id="2147483665"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s://www.webwise.ie/teachers/what-is-fake-new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dhs.gov/sites/default/files/publications/digital_media_literacy_draft_v5.pdf"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dhs.gov/sites/default/files/publications/digital_media_literacy_draft_v5.pdf"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www.dhs.gov/sites/default/files/publications/digital_media_literacy_draft_v5.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skillsyouneed.com/learn/critical-thinking.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907" y="2825313"/>
            <a:ext cx="7135719" cy="17575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3200" err="1">
                <a:solidFill>
                  <a:schemeClr val="tx1"/>
                </a:solidFill>
              </a:rPr>
              <a:t>Critical</a:t>
            </a:r>
            <a:r>
              <a:rPr lang="es-ES" sz="3200">
                <a:solidFill>
                  <a:schemeClr val="tx1"/>
                </a:solidFill>
              </a:rPr>
              <a:t> </a:t>
            </a:r>
            <a:r>
              <a:rPr lang="es-ES" sz="3200" err="1">
                <a:solidFill>
                  <a:schemeClr val="tx1"/>
                </a:solidFill>
              </a:rPr>
              <a:t>Thinking</a:t>
            </a:r>
            <a:r>
              <a:rPr lang="es-ES" sz="3200">
                <a:solidFill>
                  <a:schemeClr val="tx1"/>
                </a:solidFill>
              </a:rPr>
              <a:t> </a:t>
            </a:r>
            <a:endParaRPr lang="en-US">
              <a:solidFill>
                <a:schemeClr val="tx1"/>
              </a:solidFill>
            </a:endParaRPr>
          </a:p>
          <a:p>
            <a:pPr algn="ctr"/>
            <a:r>
              <a:rPr lang="es-ES" sz="3200">
                <a:solidFill>
                  <a:schemeClr val="tx1"/>
                </a:solidFill>
              </a:rPr>
              <a:t>in a Digital Era</a:t>
            </a:r>
            <a:endParaRPr lang="en-US">
              <a:solidFill>
                <a:schemeClr val="tx1"/>
              </a:solidFill>
            </a:endParaRPr>
          </a:p>
          <a:p>
            <a:pPr algn="ctr"/>
            <a:r>
              <a:rPr lang="es-ES" b="0" err="1">
                <a:solidFill>
                  <a:schemeClr val="tx1"/>
                </a:solidFill>
              </a:rPr>
              <a:t>By</a:t>
            </a:r>
            <a:r>
              <a:rPr lang="es-ES" b="0">
                <a:solidFill>
                  <a:schemeClr val="tx1"/>
                </a:solidFill>
              </a:rPr>
              <a:t> HAC</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3" y="1386062"/>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169048" y="983751"/>
            <a:ext cx="3231514" cy="657606"/>
          </a:xfrm>
          <a:prstGeom prst="rect">
            <a:avLst/>
          </a:prstGeom>
        </p:spPr>
        <p:txBody>
          <a:bodyPr spcFirstLastPara="1" wrap="square" lIns="91425" tIns="91425" rIns="91425" bIns="91425" anchor="t" anchorCtr="0">
            <a:noAutofit/>
          </a:bodyPr>
          <a:lstStyle/>
          <a:p>
            <a:pPr marL="0" indent="0">
              <a:buNone/>
            </a:pPr>
            <a:r>
              <a:rPr lang="es-ES" sz="1800" b="1">
                <a:solidFill>
                  <a:srgbClr val="00AE9D"/>
                </a:solidFill>
              </a:rPr>
              <a:t>1.2. </a:t>
            </a:r>
            <a:r>
              <a:rPr lang="es-ES" sz="1800" b="1" err="1">
                <a:solidFill>
                  <a:srgbClr val="00AE9D"/>
                </a:solidFill>
              </a:rPr>
              <a:t>Useful</a:t>
            </a:r>
            <a:r>
              <a:rPr lang="es-ES" sz="1800" b="1">
                <a:solidFill>
                  <a:srgbClr val="00AE9D"/>
                </a:solidFill>
              </a:rPr>
              <a:t> </a:t>
            </a:r>
            <a:r>
              <a:rPr lang="es-ES" sz="1800" b="1" err="1">
                <a:solidFill>
                  <a:srgbClr val="00AE9D"/>
                </a:solidFill>
              </a:rPr>
              <a:t>questions</a:t>
            </a:r>
            <a:endParaRPr lang="es-ES" sz="1800" b="1">
              <a:solidFill>
                <a:srgbClr val="00AE9D"/>
              </a:solidFill>
            </a:endParaRPr>
          </a:p>
          <a:p>
            <a:pPr marL="0" indent="0">
              <a:buNone/>
            </a:pPr>
            <a:endParaRPr lang="es-ES">
              <a:solidFill>
                <a:srgbClr val="00AE9D"/>
              </a:solidFill>
            </a:endParaRPr>
          </a:p>
          <a:p>
            <a:pPr marL="0" lvl="0" indent="0" algn="l" rtl="0">
              <a:spcBef>
                <a:spcPts val="600"/>
              </a:spcBef>
              <a:spcAft>
                <a:spcPts val="0"/>
              </a:spcAft>
              <a:buNone/>
            </a:pPr>
            <a:endParaRPr lang="en"/>
          </a:p>
          <a:p>
            <a:pPr marL="0" lvl="0" indent="0" algn="l" rtl="0">
              <a:spcBef>
                <a:spcPts val="600"/>
              </a:spcBef>
              <a:spcAft>
                <a:spcPts val="0"/>
              </a:spcAft>
              <a:buNone/>
            </a:pP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solidFill>
                  <a:schemeClr val="bg1"/>
                </a:solidFill>
                <a:latin typeface="Raleway" pitchFamily="2" charset="77"/>
              </a:rPr>
              <a:t>UNIT 1 How can we think critically?</a:t>
            </a:r>
            <a:endParaRPr lang="en-GB"/>
          </a:p>
        </p:txBody>
      </p:sp>
      <p:sp>
        <p:nvSpPr>
          <p:cNvPr id="2" name="TextBox 1">
            <a:extLst>
              <a:ext uri="{FF2B5EF4-FFF2-40B4-BE49-F238E27FC236}">
                <a16:creationId xmlns:a16="http://schemas.microsoft.com/office/drawing/2014/main" id="{0003FAAC-1486-1046-86C0-10EECB172914}"/>
              </a:ext>
            </a:extLst>
          </p:cNvPr>
          <p:cNvSpPr txBox="1"/>
          <p:nvPr/>
        </p:nvSpPr>
        <p:spPr>
          <a:xfrm>
            <a:off x="4572000" y="2571750"/>
            <a:ext cx="3782977" cy="1384995"/>
          </a:xfrm>
          <a:prstGeom prst="rect">
            <a:avLst/>
          </a:prstGeom>
          <a:noFill/>
        </p:spPr>
        <p:txBody>
          <a:bodyPr wrap="square" rtlCol="0">
            <a:spAutoFit/>
          </a:bodyPr>
          <a:lstStyle/>
          <a:p>
            <a:pPr marL="285750" lvl="0" indent="-285750" fontAlgn="base">
              <a:buFont typeface="Arial" panose="020B0604020202020204" pitchFamily="34" charset="0"/>
              <a:buChar char="•"/>
            </a:pPr>
            <a:r>
              <a:rPr lang="en-IS">
                <a:latin typeface="Karla" pitchFamily="2" charset="77"/>
              </a:rPr>
              <a:t>How can we defin</a:t>
            </a:r>
            <a:r>
              <a:rPr lang="is-IS">
                <a:latin typeface="Karla" pitchFamily="2" charset="77"/>
              </a:rPr>
              <a:t>e</a:t>
            </a:r>
            <a:r>
              <a:rPr lang="en-IS">
                <a:latin typeface="Karla" pitchFamily="2" charset="77"/>
              </a:rPr>
              <a:t> the problem?</a:t>
            </a:r>
          </a:p>
          <a:p>
            <a:pPr marL="285750" indent="-285750" fontAlgn="base">
              <a:buFont typeface="Arial" panose="020B0604020202020204" pitchFamily="34" charset="0"/>
              <a:buChar char="•"/>
            </a:pPr>
            <a:r>
              <a:rPr lang="en-GB">
                <a:latin typeface="Karla" pitchFamily="2" charset="77"/>
              </a:rPr>
              <a:t>What is happening?</a:t>
            </a:r>
            <a:endParaRPr lang="en-IS">
              <a:latin typeface="Karla" pitchFamily="2" charset="77"/>
            </a:endParaRPr>
          </a:p>
          <a:p>
            <a:pPr marL="285750" lvl="0" indent="-285750">
              <a:buFont typeface="Arial" panose="020B0604020202020204" pitchFamily="34" charset="0"/>
              <a:buChar char="•"/>
            </a:pPr>
            <a:r>
              <a:rPr lang="en-IS">
                <a:latin typeface="Karla" pitchFamily="2" charset="77"/>
              </a:rPr>
              <a:t>What are keywords?</a:t>
            </a:r>
          </a:p>
          <a:p>
            <a:pPr marL="285750" lvl="0" indent="-285750" fontAlgn="base">
              <a:buFont typeface="Arial" panose="020B0604020202020204" pitchFamily="34" charset="0"/>
              <a:buChar char="•"/>
            </a:pPr>
            <a:r>
              <a:rPr lang="en-IS">
                <a:latin typeface="Karla" pitchFamily="2" charset="77"/>
              </a:rPr>
              <a:t>Why is it important? Who would be affected by this?</a:t>
            </a:r>
          </a:p>
          <a:p>
            <a:pPr marL="285750" lvl="0" indent="-285750">
              <a:buFont typeface="Arial" panose="020B0604020202020204" pitchFamily="34" charset="0"/>
              <a:buChar char="•"/>
            </a:pPr>
            <a:r>
              <a:rPr lang="en-IS">
                <a:latin typeface="Karla" pitchFamily="2" charset="77"/>
              </a:rPr>
              <a:t>Who is the implied audience?</a:t>
            </a:r>
          </a:p>
        </p:txBody>
      </p:sp>
      <p:sp>
        <p:nvSpPr>
          <p:cNvPr id="3" name="TextBox 2">
            <a:extLst>
              <a:ext uri="{FF2B5EF4-FFF2-40B4-BE49-F238E27FC236}">
                <a16:creationId xmlns:a16="http://schemas.microsoft.com/office/drawing/2014/main" id="{3892CF65-6380-CB4D-BEC4-CE8E0984E436}"/>
              </a:ext>
            </a:extLst>
          </p:cNvPr>
          <p:cNvSpPr txBox="1"/>
          <p:nvPr/>
        </p:nvSpPr>
        <p:spPr>
          <a:xfrm>
            <a:off x="4572000" y="1803057"/>
            <a:ext cx="4349163" cy="1138773"/>
          </a:xfrm>
          <a:prstGeom prst="rect">
            <a:avLst/>
          </a:prstGeom>
          <a:noFill/>
        </p:spPr>
        <p:txBody>
          <a:bodyPr wrap="square" rtlCol="0">
            <a:spAutoFit/>
          </a:bodyPr>
          <a:lstStyle/>
          <a:p>
            <a:pPr marL="0" indent="0">
              <a:buNone/>
            </a:pPr>
            <a:r>
              <a:rPr lang="en-US" sz="1800" b="1">
                <a:solidFill>
                  <a:srgbClr val="004C52"/>
                </a:solidFill>
                <a:latin typeface="Karla" pitchFamily="2" charset="77"/>
              </a:rPr>
              <a:t>What are the issue and the conclusion? </a:t>
            </a:r>
            <a:endParaRPr lang="en-IS" sz="1800" b="1">
              <a:solidFill>
                <a:srgbClr val="004C52"/>
              </a:solidFill>
              <a:latin typeface="Karla" pitchFamily="2" charset="77"/>
            </a:endParaRPr>
          </a:p>
          <a:p>
            <a:pPr marL="0" indent="0">
              <a:buNone/>
            </a:pPr>
            <a:endParaRPr lang="es-ES" sz="1800" b="1">
              <a:solidFill>
                <a:srgbClr val="00AE9D"/>
              </a:solidFill>
            </a:endParaRPr>
          </a:p>
          <a:p>
            <a:endParaRPr lang="en-GB"/>
          </a:p>
        </p:txBody>
      </p:sp>
      <p:pic>
        <p:nvPicPr>
          <p:cNvPr id="9" name="Picture 8" descr="A person sitting on a rock by a body of water&#10;&#10;Description automatically generated with medium confidence">
            <a:extLst>
              <a:ext uri="{FF2B5EF4-FFF2-40B4-BE49-F238E27FC236}">
                <a16:creationId xmlns:a16="http://schemas.microsoft.com/office/drawing/2014/main" id="{1B696682-E616-484E-8E45-51170436FF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3448" y="1992591"/>
            <a:ext cx="2866145" cy="1313412"/>
          </a:xfrm>
          <a:prstGeom prst="rect">
            <a:avLst/>
          </a:prstGeom>
        </p:spPr>
      </p:pic>
    </p:spTree>
    <p:extLst>
      <p:ext uri="{BB962C8B-B14F-4D97-AF65-F5344CB8AC3E}">
        <p14:creationId xmlns:p14="http://schemas.microsoft.com/office/powerpoint/2010/main" val="292111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136525" y="1084859"/>
            <a:ext cx="4435475" cy="980760"/>
          </a:xfrm>
          <a:prstGeom prst="rect">
            <a:avLst/>
          </a:prstGeom>
        </p:spPr>
        <p:txBody>
          <a:bodyPr spcFirstLastPara="1" wrap="square" lIns="91425" tIns="91425" rIns="91425" bIns="91425" anchor="t" anchorCtr="0">
            <a:noAutofit/>
          </a:bodyPr>
          <a:lstStyle/>
          <a:p>
            <a:pPr marL="0" indent="0">
              <a:buNone/>
            </a:pPr>
            <a:r>
              <a:rPr lang="es-ES" sz="1800" b="1">
                <a:solidFill>
                  <a:srgbClr val="00AE9D"/>
                </a:solidFill>
              </a:rPr>
              <a:t>1.2. </a:t>
            </a:r>
            <a:r>
              <a:rPr lang="es-ES" sz="1800" b="1" err="1">
                <a:solidFill>
                  <a:srgbClr val="00AE9D"/>
                </a:solidFill>
              </a:rPr>
              <a:t>Useful</a:t>
            </a:r>
            <a:r>
              <a:rPr lang="es-ES" sz="1800" b="1">
                <a:solidFill>
                  <a:srgbClr val="00AE9D"/>
                </a:solidFill>
              </a:rPr>
              <a:t> </a:t>
            </a:r>
            <a:r>
              <a:rPr lang="es-ES" sz="1800" b="1" err="1">
                <a:solidFill>
                  <a:srgbClr val="00AE9D"/>
                </a:solidFill>
              </a:rPr>
              <a:t>questions</a:t>
            </a:r>
            <a:endParaRPr lang="es-ES" sz="1800" b="1">
              <a:solidFill>
                <a:srgbClr val="00AE9D"/>
              </a:solidFill>
            </a:endParaRPr>
          </a:p>
          <a:p>
            <a:pPr marL="0" indent="0">
              <a:buNone/>
            </a:pPr>
            <a:endParaRPr lang="es-ES" b="1">
              <a:solidFill>
                <a:srgbClr val="00AE9D"/>
              </a:solidFill>
            </a:endParaRPr>
          </a:p>
          <a:p>
            <a:pPr marL="0" indent="0">
              <a:buNone/>
            </a:pPr>
            <a:endParaRPr lang="es-ES">
              <a:solidFill>
                <a:srgbClr val="00AE9D"/>
              </a:solidFill>
            </a:endParaRPr>
          </a:p>
          <a:p>
            <a:pPr marL="0" lvl="0" indent="0" algn="l" rtl="0">
              <a:spcBef>
                <a:spcPts val="600"/>
              </a:spcBef>
              <a:spcAft>
                <a:spcPts val="0"/>
              </a:spcAft>
              <a:buNone/>
            </a:pPr>
            <a:endParaRPr lang="en"/>
          </a:p>
          <a:p>
            <a:pPr marL="0" lvl="0" indent="0" algn="l" rtl="0">
              <a:spcBef>
                <a:spcPts val="600"/>
              </a:spcBef>
              <a:spcAft>
                <a:spcPts val="0"/>
              </a:spcAft>
              <a:buNone/>
            </a:pP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solidFill>
                  <a:schemeClr val="bg1"/>
                </a:solidFill>
                <a:latin typeface="Raleway" pitchFamily="2" charset="77"/>
              </a:rPr>
              <a:t>UNIT 1 How can we think critically?</a:t>
            </a:r>
            <a:endParaRPr lang="en-GB"/>
          </a:p>
        </p:txBody>
      </p:sp>
      <p:sp>
        <p:nvSpPr>
          <p:cNvPr id="2" name="TextBox 1">
            <a:extLst>
              <a:ext uri="{FF2B5EF4-FFF2-40B4-BE49-F238E27FC236}">
                <a16:creationId xmlns:a16="http://schemas.microsoft.com/office/drawing/2014/main" id="{0003FAAC-1486-1046-86C0-10EECB172914}"/>
              </a:ext>
            </a:extLst>
          </p:cNvPr>
          <p:cNvSpPr txBox="1"/>
          <p:nvPr/>
        </p:nvSpPr>
        <p:spPr>
          <a:xfrm>
            <a:off x="3151864" y="2517962"/>
            <a:ext cx="5555556" cy="1384995"/>
          </a:xfrm>
          <a:prstGeom prst="rect">
            <a:avLst/>
          </a:prstGeom>
          <a:noFill/>
        </p:spPr>
        <p:txBody>
          <a:bodyPr wrap="square" rtlCol="0">
            <a:spAutoFit/>
          </a:bodyPr>
          <a:lstStyle/>
          <a:p>
            <a:pPr marL="285750" indent="-285750" fontAlgn="base">
              <a:buFont typeface="Arial" panose="020B0604020202020204" pitchFamily="34" charset="0"/>
              <a:buChar char="•"/>
            </a:pPr>
            <a:r>
              <a:rPr lang="en-GB">
                <a:latin typeface="Karla" pitchFamily="2" charset="77"/>
              </a:rPr>
              <a:t>What are the main ideas?</a:t>
            </a:r>
          </a:p>
          <a:p>
            <a:pPr marL="285750" lvl="0" indent="-285750" fontAlgn="base">
              <a:buFont typeface="Arial" panose="020B0604020202020204" pitchFamily="34" charset="0"/>
              <a:buChar char="•"/>
            </a:pPr>
            <a:r>
              <a:rPr lang="en-GB">
                <a:latin typeface="Karla" pitchFamily="2" charset="77"/>
              </a:rPr>
              <a:t>What is the relationship between this and that?</a:t>
            </a:r>
          </a:p>
          <a:p>
            <a:pPr marL="285750" lvl="0" indent="-285750" fontAlgn="base">
              <a:buFont typeface="Arial" panose="020B0604020202020204" pitchFamily="34" charset="0"/>
              <a:buChar char="•"/>
            </a:pPr>
            <a:r>
              <a:rPr lang="en-GB">
                <a:latin typeface="Karla" pitchFamily="2" charset="77"/>
              </a:rPr>
              <a:t>What are the strengths and weaknesses of this?</a:t>
            </a:r>
          </a:p>
          <a:p>
            <a:pPr marL="285750" lvl="0" indent="-285750" fontAlgn="base">
              <a:buFont typeface="Arial" panose="020B0604020202020204" pitchFamily="34" charset="0"/>
              <a:buChar char="•"/>
            </a:pPr>
            <a:r>
              <a:rPr lang="en-GB">
                <a:latin typeface="Karla" pitchFamily="2" charset="77"/>
              </a:rPr>
              <a:t>What information am I missing?</a:t>
            </a:r>
          </a:p>
          <a:p>
            <a:pPr lvl="0" fontAlgn="base"/>
            <a:endParaRPr lang="en-GB">
              <a:latin typeface="Karla" pitchFamily="2" charset="77"/>
            </a:endParaRPr>
          </a:p>
          <a:p>
            <a:pPr marL="285750" lvl="0" indent="-285750" fontAlgn="base">
              <a:buFont typeface="Arial" panose="020B0604020202020204" pitchFamily="34" charset="0"/>
              <a:buChar char="•"/>
            </a:pPr>
            <a:endParaRPr lang="en-IS">
              <a:latin typeface="Karla" pitchFamily="2" charset="77"/>
            </a:endParaRPr>
          </a:p>
        </p:txBody>
      </p:sp>
      <p:sp>
        <p:nvSpPr>
          <p:cNvPr id="3" name="TextBox 2">
            <a:extLst>
              <a:ext uri="{FF2B5EF4-FFF2-40B4-BE49-F238E27FC236}">
                <a16:creationId xmlns:a16="http://schemas.microsoft.com/office/drawing/2014/main" id="{28F37794-30FD-A44E-B014-9377326D0DA0}"/>
              </a:ext>
            </a:extLst>
          </p:cNvPr>
          <p:cNvSpPr txBox="1"/>
          <p:nvPr/>
        </p:nvSpPr>
        <p:spPr>
          <a:xfrm>
            <a:off x="3230114" y="2131944"/>
            <a:ext cx="2699528" cy="584775"/>
          </a:xfrm>
          <a:prstGeom prst="rect">
            <a:avLst/>
          </a:prstGeom>
          <a:noFill/>
        </p:spPr>
        <p:txBody>
          <a:bodyPr wrap="square" rtlCol="0">
            <a:spAutoFit/>
          </a:bodyPr>
          <a:lstStyle/>
          <a:p>
            <a:r>
              <a:rPr lang="es-ES" sz="1800" b="1" err="1">
                <a:solidFill>
                  <a:srgbClr val="004C52"/>
                </a:solidFill>
                <a:latin typeface="Karla" pitchFamily="2" charset="77"/>
              </a:rPr>
              <a:t>What</a:t>
            </a:r>
            <a:r>
              <a:rPr lang="es-ES" sz="1800" b="1">
                <a:solidFill>
                  <a:srgbClr val="004C52"/>
                </a:solidFill>
                <a:latin typeface="Karla" pitchFamily="2" charset="77"/>
              </a:rPr>
              <a:t> are </a:t>
            </a:r>
            <a:r>
              <a:rPr lang="es-ES" sz="1800" b="1" err="1">
                <a:solidFill>
                  <a:srgbClr val="004C52"/>
                </a:solidFill>
                <a:latin typeface="Karla" pitchFamily="2" charset="77"/>
              </a:rPr>
              <a:t>the</a:t>
            </a:r>
            <a:r>
              <a:rPr lang="es-ES" sz="1800" b="1">
                <a:solidFill>
                  <a:srgbClr val="004C52"/>
                </a:solidFill>
                <a:latin typeface="Karla" pitchFamily="2" charset="77"/>
              </a:rPr>
              <a:t> </a:t>
            </a:r>
            <a:r>
              <a:rPr lang="es-ES" sz="1800" b="1" err="1">
                <a:solidFill>
                  <a:srgbClr val="004C52"/>
                </a:solidFill>
                <a:latin typeface="Karla" pitchFamily="2" charset="77"/>
              </a:rPr>
              <a:t>reasons</a:t>
            </a:r>
            <a:r>
              <a:rPr lang="es-ES" sz="1800" b="1">
                <a:solidFill>
                  <a:srgbClr val="004C52"/>
                </a:solidFill>
                <a:latin typeface="Karla" pitchFamily="2" charset="77"/>
              </a:rPr>
              <a:t>? </a:t>
            </a:r>
          </a:p>
          <a:p>
            <a:endParaRPr lang="en-GB">
              <a:latin typeface="Karla" pitchFamily="2" charset="77"/>
            </a:endParaRPr>
          </a:p>
        </p:txBody>
      </p:sp>
      <p:pic>
        <p:nvPicPr>
          <p:cNvPr id="5" name="Picture 4" descr="A picture containing text, person, person&#10;&#10;Description automatically generated">
            <a:extLst>
              <a:ext uri="{FF2B5EF4-FFF2-40B4-BE49-F238E27FC236}">
                <a16:creationId xmlns:a16="http://schemas.microsoft.com/office/drawing/2014/main" id="{FADBD5BE-598C-4943-A3E6-481892AF23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406" y="1902517"/>
            <a:ext cx="2136162" cy="1420192"/>
          </a:xfrm>
          <a:prstGeom prst="rect">
            <a:avLst/>
          </a:prstGeom>
        </p:spPr>
      </p:pic>
    </p:spTree>
    <p:extLst>
      <p:ext uri="{BB962C8B-B14F-4D97-AF65-F5344CB8AC3E}">
        <p14:creationId xmlns:p14="http://schemas.microsoft.com/office/powerpoint/2010/main" val="57567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136525" y="1142730"/>
            <a:ext cx="4435475" cy="980760"/>
          </a:xfrm>
          <a:prstGeom prst="rect">
            <a:avLst/>
          </a:prstGeom>
        </p:spPr>
        <p:txBody>
          <a:bodyPr spcFirstLastPara="1" wrap="square" lIns="91425" tIns="91425" rIns="91425" bIns="91425" anchor="t" anchorCtr="0">
            <a:noAutofit/>
          </a:bodyPr>
          <a:lstStyle/>
          <a:p>
            <a:pPr marL="0" indent="0">
              <a:buNone/>
            </a:pPr>
            <a:r>
              <a:rPr lang="es-ES" sz="1800" b="1">
                <a:solidFill>
                  <a:srgbClr val="00AE9D"/>
                </a:solidFill>
              </a:rPr>
              <a:t>1.2. </a:t>
            </a:r>
            <a:r>
              <a:rPr lang="es-ES" sz="1800" b="1" err="1">
                <a:solidFill>
                  <a:srgbClr val="00AE9D"/>
                </a:solidFill>
              </a:rPr>
              <a:t>Useful</a:t>
            </a:r>
            <a:r>
              <a:rPr lang="es-ES" sz="1800" b="1">
                <a:solidFill>
                  <a:srgbClr val="00AE9D"/>
                </a:solidFill>
              </a:rPr>
              <a:t> </a:t>
            </a:r>
            <a:r>
              <a:rPr lang="es-ES" sz="1800" b="1" err="1">
                <a:solidFill>
                  <a:srgbClr val="00AE9D"/>
                </a:solidFill>
              </a:rPr>
              <a:t>questions</a:t>
            </a:r>
            <a:endParaRPr lang="es-ES" sz="1800" b="1">
              <a:solidFill>
                <a:srgbClr val="00AE9D"/>
              </a:solidFill>
            </a:endParaRPr>
          </a:p>
          <a:p>
            <a:pPr marL="0" indent="0">
              <a:buNone/>
            </a:pPr>
            <a:endParaRPr lang="es-ES" b="1">
              <a:solidFill>
                <a:srgbClr val="00AE9D"/>
              </a:solidFill>
            </a:endParaRPr>
          </a:p>
          <a:p>
            <a:pPr marL="0" indent="0">
              <a:buNone/>
            </a:pPr>
            <a:endParaRPr lang="es-ES">
              <a:solidFill>
                <a:srgbClr val="00AE9D"/>
              </a:solidFill>
            </a:endParaRPr>
          </a:p>
          <a:p>
            <a:pPr marL="0" lvl="0" indent="0" algn="l" rtl="0">
              <a:spcBef>
                <a:spcPts val="600"/>
              </a:spcBef>
              <a:spcAft>
                <a:spcPts val="0"/>
              </a:spcAft>
              <a:buNone/>
            </a:pPr>
            <a:endParaRPr lang="en"/>
          </a:p>
          <a:p>
            <a:pPr marL="0" lvl="0" indent="0" algn="l" rtl="0">
              <a:spcBef>
                <a:spcPts val="600"/>
              </a:spcBef>
              <a:spcAft>
                <a:spcPts val="0"/>
              </a:spcAft>
              <a:buNone/>
            </a:pP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solidFill>
                  <a:schemeClr val="bg1"/>
                </a:solidFill>
                <a:latin typeface="Raleway" pitchFamily="2" charset="77"/>
              </a:rPr>
              <a:t>UNIT 1 How can we think critically?</a:t>
            </a:r>
            <a:endParaRPr lang="en-GB"/>
          </a:p>
        </p:txBody>
      </p:sp>
      <p:sp>
        <p:nvSpPr>
          <p:cNvPr id="2" name="TextBox 1">
            <a:extLst>
              <a:ext uri="{FF2B5EF4-FFF2-40B4-BE49-F238E27FC236}">
                <a16:creationId xmlns:a16="http://schemas.microsoft.com/office/drawing/2014/main" id="{0003FAAC-1486-1046-86C0-10EECB172914}"/>
              </a:ext>
            </a:extLst>
          </p:cNvPr>
          <p:cNvSpPr txBox="1"/>
          <p:nvPr/>
        </p:nvSpPr>
        <p:spPr>
          <a:xfrm>
            <a:off x="3073614" y="2809955"/>
            <a:ext cx="4741048" cy="1384995"/>
          </a:xfrm>
          <a:prstGeom prst="rect">
            <a:avLst/>
          </a:prstGeom>
          <a:noFill/>
        </p:spPr>
        <p:txBody>
          <a:bodyPr wrap="square" rtlCol="0">
            <a:spAutoFit/>
          </a:bodyPr>
          <a:lstStyle/>
          <a:p>
            <a:pPr marL="285750" lvl="0" indent="-285750" fontAlgn="base">
              <a:buFont typeface="Arial" panose="020B0604020202020204" pitchFamily="34" charset="0"/>
              <a:buChar char="•"/>
            </a:pPr>
            <a:r>
              <a:rPr lang="en-GB">
                <a:latin typeface="Karla" pitchFamily="2" charset="77"/>
              </a:rPr>
              <a:t>What are the underlying assumptions and values?</a:t>
            </a:r>
          </a:p>
          <a:p>
            <a:pPr marL="285750" lvl="0" indent="-285750" fontAlgn="base">
              <a:buFont typeface="Arial" panose="020B0604020202020204" pitchFamily="34" charset="0"/>
              <a:buChar char="•"/>
            </a:pPr>
            <a:r>
              <a:rPr lang="en-GB">
                <a:latin typeface="Karla" pitchFamily="2" charset="77"/>
              </a:rPr>
              <a:t>How do you know what you think you know?  </a:t>
            </a:r>
          </a:p>
          <a:p>
            <a:pPr marL="285750" lvl="0" indent="-285750" fontAlgn="base">
              <a:buFont typeface="Arial" panose="020B0604020202020204" pitchFamily="34" charset="0"/>
              <a:buChar char="•"/>
            </a:pPr>
            <a:r>
              <a:rPr lang="en-GB">
                <a:latin typeface="Karla" pitchFamily="2" charset="77"/>
              </a:rPr>
              <a:t>How would your perspective be different if you were on the opposing side?</a:t>
            </a:r>
          </a:p>
          <a:p>
            <a:pPr marL="285750" lvl="0" indent="-285750" fontAlgn="base">
              <a:buFont typeface="Arial" panose="020B0604020202020204" pitchFamily="34" charset="0"/>
              <a:buChar char="•"/>
            </a:pPr>
            <a:r>
              <a:rPr lang="en-GB">
                <a:latin typeface="Karla" pitchFamily="2" charset="77"/>
              </a:rPr>
              <a:t>What's another way to look at this?</a:t>
            </a:r>
          </a:p>
          <a:p>
            <a:pPr marL="285750" lvl="0" indent="-285750" fontAlgn="base">
              <a:buFont typeface="Arial" panose="020B0604020202020204" pitchFamily="34" charset="0"/>
              <a:buChar char="•"/>
            </a:pPr>
            <a:endParaRPr lang="en-IS">
              <a:latin typeface="Karla" pitchFamily="2" charset="77"/>
            </a:endParaRPr>
          </a:p>
        </p:txBody>
      </p:sp>
      <p:pic>
        <p:nvPicPr>
          <p:cNvPr id="4" name="Picture 3" descr="Child with brown eyes">
            <a:extLst>
              <a:ext uri="{FF2B5EF4-FFF2-40B4-BE49-F238E27FC236}">
                <a16:creationId xmlns:a16="http://schemas.microsoft.com/office/drawing/2014/main" id="{79D53FCE-61C8-8441-89E1-7E2A690D77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140" y="2643307"/>
            <a:ext cx="1767434" cy="1178539"/>
          </a:xfrm>
          <a:prstGeom prst="rect">
            <a:avLst/>
          </a:prstGeom>
        </p:spPr>
      </p:pic>
      <p:sp>
        <p:nvSpPr>
          <p:cNvPr id="5" name="TextBox 4">
            <a:extLst>
              <a:ext uri="{FF2B5EF4-FFF2-40B4-BE49-F238E27FC236}">
                <a16:creationId xmlns:a16="http://schemas.microsoft.com/office/drawing/2014/main" id="{995DB311-8441-344C-91A4-AC7D604B34BA}"/>
              </a:ext>
            </a:extLst>
          </p:cNvPr>
          <p:cNvSpPr txBox="1"/>
          <p:nvPr/>
        </p:nvSpPr>
        <p:spPr>
          <a:xfrm>
            <a:off x="3173507" y="2174335"/>
            <a:ext cx="3198311" cy="584775"/>
          </a:xfrm>
          <a:prstGeom prst="rect">
            <a:avLst/>
          </a:prstGeom>
          <a:noFill/>
        </p:spPr>
        <p:txBody>
          <a:bodyPr wrap="none" rtlCol="0">
            <a:spAutoFit/>
          </a:bodyPr>
          <a:lstStyle/>
          <a:p>
            <a:pPr marL="0" indent="0">
              <a:buNone/>
            </a:pPr>
            <a:r>
              <a:rPr lang="es-ES" sz="1800" b="1" err="1">
                <a:solidFill>
                  <a:srgbClr val="004C52"/>
                </a:solidFill>
                <a:latin typeface="Karla" pitchFamily="2" charset="77"/>
              </a:rPr>
              <a:t>What</a:t>
            </a:r>
            <a:r>
              <a:rPr lang="es-ES" sz="1800" b="1">
                <a:solidFill>
                  <a:srgbClr val="004C52"/>
                </a:solidFill>
                <a:latin typeface="Karla" pitchFamily="2" charset="77"/>
              </a:rPr>
              <a:t> are </a:t>
            </a:r>
            <a:r>
              <a:rPr lang="es-ES" sz="1800" b="1" err="1">
                <a:solidFill>
                  <a:srgbClr val="004C52"/>
                </a:solidFill>
                <a:latin typeface="Karla" pitchFamily="2" charset="77"/>
              </a:rPr>
              <a:t>the</a:t>
            </a:r>
            <a:r>
              <a:rPr lang="es-ES" sz="1800" b="1">
                <a:solidFill>
                  <a:srgbClr val="004C52"/>
                </a:solidFill>
                <a:latin typeface="Karla" pitchFamily="2" charset="77"/>
              </a:rPr>
              <a:t> </a:t>
            </a:r>
            <a:r>
              <a:rPr lang="es-ES" sz="1800" b="1" err="1">
                <a:solidFill>
                  <a:srgbClr val="004C52"/>
                </a:solidFill>
                <a:latin typeface="Karla" pitchFamily="2" charset="77"/>
              </a:rPr>
              <a:t>assumptions</a:t>
            </a:r>
            <a:r>
              <a:rPr lang="es-ES" sz="1800" b="1">
                <a:solidFill>
                  <a:srgbClr val="004C52"/>
                </a:solidFill>
                <a:latin typeface="Karla" pitchFamily="2" charset="77"/>
              </a:rPr>
              <a:t>?</a:t>
            </a:r>
          </a:p>
          <a:p>
            <a:pPr marL="0" indent="0">
              <a:buNone/>
            </a:pPr>
            <a:endParaRPr lang="es-ES" b="1">
              <a:solidFill>
                <a:srgbClr val="00AE9D"/>
              </a:solidFill>
            </a:endParaRPr>
          </a:p>
        </p:txBody>
      </p:sp>
    </p:spTree>
    <p:extLst>
      <p:ext uri="{BB962C8B-B14F-4D97-AF65-F5344CB8AC3E}">
        <p14:creationId xmlns:p14="http://schemas.microsoft.com/office/powerpoint/2010/main" val="307543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210933" y="1071302"/>
            <a:ext cx="4435475" cy="980760"/>
          </a:xfrm>
          <a:prstGeom prst="rect">
            <a:avLst/>
          </a:prstGeom>
        </p:spPr>
        <p:txBody>
          <a:bodyPr spcFirstLastPara="1" wrap="square" lIns="91425" tIns="91425" rIns="91425" bIns="91425" anchor="t" anchorCtr="0">
            <a:noAutofit/>
          </a:bodyPr>
          <a:lstStyle/>
          <a:p>
            <a:pPr marL="0" indent="0">
              <a:buNone/>
            </a:pPr>
            <a:r>
              <a:rPr lang="es-ES" sz="1800" b="1">
                <a:solidFill>
                  <a:srgbClr val="00AE9D"/>
                </a:solidFill>
              </a:rPr>
              <a:t>1.2. </a:t>
            </a:r>
            <a:r>
              <a:rPr lang="es-ES" sz="1800" b="1" err="1">
                <a:solidFill>
                  <a:srgbClr val="00AE9D"/>
                </a:solidFill>
              </a:rPr>
              <a:t>Useful</a:t>
            </a:r>
            <a:r>
              <a:rPr lang="es-ES" sz="1800" b="1">
                <a:solidFill>
                  <a:srgbClr val="00AE9D"/>
                </a:solidFill>
              </a:rPr>
              <a:t> </a:t>
            </a:r>
            <a:r>
              <a:rPr lang="es-ES" sz="1800" b="1" err="1">
                <a:solidFill>
                  <a:srgbClr val="00AE9D"/>
                </a:solidFill>
              </a:rPr>
              <a:t>questions</a:t>
            </a:r>
            <a:endParaRPr lang="es-ES" sz="1800" b="1">
              <a:solidFill>
                <a:srgbClr val="00AE9D"/>
              </a:solidFill>
            </a:endParaRPr>
          </a:p>
          <a:p>
            <a:pPr marL="0" indent="0">
              <a:buNone/>
            </a:pPr>
            <a:endParaRPr lang="es-ES" b="1">
              <a:solidFill>
                <a:srgbClr val="00AE9D"/>
              </a:solidFill>
            </a:endParaRPr>
          </a:p>
          <a:p>
            <a:pPr marL="0" indent="0">
              <a:buNone/>
            </a:pPr>
            <a:endParaRPr lang="es-ES">
              <a:solidFill>
                <a:srgbClr val="00AE9D"/>
              </a:solidFill>
            </a:endParaRPr>
          </a:p>
          <a:p>
            <a:pPr marL="0" lvl="0" indent="0" algn="l" rtl="0">
              <a:spcBef>
                <a:spcPts val="600"/>
              </a:spcBef>
              <a:spcAft>
                <a:spcPts val="0"/>
              </a:spcAft>
              <a:buNone/>
            </a:pPr>
            <a:endParaRPr lang="en"/>
          </a:p>
          <a:p>
            <a:pPr marL="0" lvl="0" indent="0" algn="l" rtl="0">
              <a:spcBef>
                <a:spcPts val="600"/>
              </a:spcBef>
              <a:spcAft>
                <a:spcPts val="0"/>
              </a:spcAft>
              <a:buNone/>
            </a:pP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solidFill>
                  <a:schemeClr val="bg1"/>
                </a:solidFill>
                <a:latin typeface="Raleway" pitchFamily="2" charset="77"/>
              </a:rPr>
              <a:t>UNIT 1 How can we think critically?</a:t>
            </a:r>
            <a:endParaRPr lang="en-GB"/>
          </a:p>
        </p:txBody>
      </p:sp>
      <p:sp>
        <p:nvSpPr>
          <p:cNvPr id="2" name="TextBox 1">
            <a:extLst>
              <a:ext uri="{FF2B5EF4-FFF2-40B4-BE49-F238E27FC236}">
                <a16:creationId xmlns:a16="http://schemas.microsoft.com/office/drawing/2014/main" id="{0003FAAC-1486-1046-86C0-10EECB172914}"/>
              </a:ext>
            </a:extLst>
          </p:cNvPr>
          <p:cNvSpPr txBox="1"/>
          <p:nvPr/>
        </p:nvSpPr>
        <p:spPr>
          <a:xfrm>
            <a:off x="3281083" y="2836600"/>
            <a:ext cx="5555556" cy="1169551"/>
          </a:xfrm>
          <a:prstGeom prst="rect">
            <a:avLst/>
          </a:prstGeom>
          <a:noFill/>
        </p:spPr>
        <p:txBody>
          <a:bodyPr wrap="square" rtlCol="0">
            <a:spAutoFit/>
          </a:bodyPr>
          <a:lstStyle/>
          <a:p>
            <a:pPr marL="285750" lvl="0" indent="-285750" fontAlgn="base">
              <a:buFont typeface="Arial" panose="020B0604020202020204" pitchFamily="34" charset="0"/>
              <a:buChar char="•"/>
            </a:pPr>
            <a:r>
              <a:rPr lang="en-GB">
                <a:latin typeface="Karla" pitchFamily="2" charset="77"/>
              </a:rPr>
              <a:t>Is opinion or bias present in the information?</a:t>
            </a:r>
          </a:p>
          <a:p>
            <a:pPr marL="285750" lvl="0" indent="-285750" fontAlgn="base">
              <a:buFont typeface="Arial" panose="020B0604020202020204" pitchFamily="34" charset="0"/>
              <a:buChar char="•"/>
            </a:pPr>
            <a:r>
              <a:rPr lang="en-GB">
                <a:latin typeface="Karla" pitchFamily="2" charset="77"/>
              </a:rPr>
              <a:t>What is the author’s purpose for sharing this?</a:t>
            </a:r>
          </a:p>
          <a:p>
            <a:pPr marL="285750" lvl="0" indent="-285750" fontAlgn="base">
              <a:buFont typeface="Arial" panose="020B0604020202020204" pitchFamily="34" charset="0"/>
              <a:buChar char="•"/>
            </a:pPr>
            <a:r>
              <a:rPr lang="en-GB">
                <a:latin typeface="Karla" pitchFamily="2" charset="77"/>
              </a:rPr>
              <a:t>Is the author a credible and with experience with this subject?</a:t>
            </a:r>
          </a:p>
          <a:p>
            <a:pPr marL="285750" lvl="0" indent="-285750" fontAlgn="base">
              <a:buFont typeface="Arial" panose="020B0604020202020204" pitchFamily="34" charset="0"/>
              <a:buChar char="•"/>
            </a:pPr>
            <a:r>
              <a:rPr lang="en-GB">
                <a:latin typeface="Karla" pitchFamily="2" charset="77"/>
              </a:rPr>
              <a:t>Is it fact or is it opinion?</a:t>
            </a:r>
          </a:p>
          <a:p>
            <a:pPr marL="285750" lvl="0" indent="-285750" fontAlgn="base">
              <a:buFont typeface="Arial" panose="020B0604020202020204" pitchFamily="34" charset="0"/>
              <a:buChar char="•"/>
            </a:pPr>
            <a:endParaRPr lang="en-IS">
              <a:latin typeface="Karla" pitchFamily="2" charset="77"/>
            </a:endParaRPr>
          </a:p>
        </p:txBody>
      </p:sp>
      <p:sp>
        <p:nvSpPr>
          <p:cNvPr id="3" name="TextBox 2">
            <a:extLst>
              <a:ext uri="{FF2B5EF4-FFF2-40B4-BE49-F238E27FC236}">
                <a16:creationId xmlns:a16="http://schemas.microsoft.com/office/drawing/2014/main" id="{EA1C1CE8-7A62-3744-8F4E-A639A91F6323}"/>
              </a:ext>
            </a:extLst>
          </p:cNvPr>
          <p:cNvSpPr txBox="1"/>
          <p:nvPr/>
        </p:nvSpPr>
        <p:spPr>
          <a:xfrm>
            <a:off x="3281083" y="2306900"/>
            <a:ext cx="4790021" cy="369332"/>
          </a:xfrm>
          <a:prstGeom prst="rect">
            <a:avLst/>
          </a:prstGeom>
          <a:noFill/>
        </p:spPr>
        <p:txBody>
          <a:bodyPr wrap="square" rtlCol="0">
            <a:spAutoFit/>
          </a:bodyPr>
          <a:lstStyle/>
          <a:p>
            <a:pPr marL="0" indent="0">
              <a:buNone/>
            </a:pPr>
            <a:r>
              <a:rPr lang="es-ES" sz="1800" b="1" err="1">
                <a:solidFill>
                  <a:srgbClr val="004C52"/>
                </a:solidFill>
                <a:latin typeface="Karla" pitchFamily="2" charset="77"/>
              </a:rPr>
              <a:t>How</a:t>
            </a:r>
            <a:r>
              <a:rPr lang="es-ES" sz="1800" b="1">
                <a:solidFill>
                  <a:srgbClr val="004C52"/>
                </a:solidFill>
                <a:latin typeface="Karla" pitchFamily="2" charset="77"/>
              </a:rPr>
              <a:t> </a:t>
            </a:r>
            <a:r>
              <a:rPr lang="es-ES" sz="1800" b="1" err="1">
                <a:solidFill>
                  <a:srgbClr val="004C52"/>
                </a:solidFill>
                <a:latin typeface="Karla" pitchFamily="2" charset="77"/>
              </a:rPr>
              <a:t>good</a:t>
            </a:r>
            <a:r>
              <a:rPr lang="es-ES" sz="1800" b="1">
                <a:solidFill>
                  <a:srgbClr val="004C52"/>
                </a:solidFill>
                <a:latin typeface="Karla" pitchFamily="2" charset="77"/>
              </a:rPr>
              <a:t> </a:t>
            </a:r>
            <a:r>
              <a:rPr lang="es-ES" sz="1800" b="1" err="1">
                <a:solidFill>
                  <a:srgbClr val="004C52"/>
                </a:solidFill>
                <a:latin typeface="Karla" pitchFamily="2" charset="77"/>
              </a:rPr>
              <a:t>is</a:t>
            </a:r>
            <a:r>
              <a:rPr lang="es-ES" sz="1800" b="1">
                <a:solidFill>
                  <a:srgbClr val="004C52"/>
                </a:solidFill>
                <a:latin typeface="Karla" pitchFamily="2" charset="77"/>
              </a:rPr>
              <a:t> </a:t>
            </a:r>
            <a:r>
              <a:rPr lang="es-ES" sz="1800" b="1" err="1">
                <a:solidFill>
                  <a:srgbClr val="004C52"/>
                </a:solidFill>
                <a:latin typeface="Karla" pitchFamily="2" charset="77"/>
              </a:rPr>
              <a:t>the</a:t>
            </a:r>
            <a:r>
              <a:rPr lang="es-ES" sz="1800" b="1">
                <a:solidFill>
                  <a:srgbClr val="004C52"/>
                </a:solidFill>
                <a:latin typeface="Karla" pitchFamily="2" charset="77"/>
              </a:rPr>
              <a:t> </a:t>
            </a:r>
            <a:r>
              <a:rPr lang="es-ES" sz="1800" b="1" err="1">
                <a:solidFill>
                  <a:srgbClr val="004C52"/>
                </a:solidFill>
                <a:latin typeface="Karla" pitchFamily="2" charset="77"/>
              </a:rPr>
              <a:t>quality</a:t>
            </a:r>
            <a:r>
              <a:rPr lang="es-ES" sz="1800" b="1">
                <a:solidFill>
                  <a:srgbClr val="004C52"/>
                </a:solidFill>
                <a:latin typeface="Karla" pitchFamily="2" charset="77"/>
              </a:rPr>
              <a:t> of </a:t>
            </a:r>
            <a:r>
              <a:rPr lang="es-ES" sz="1800" b="1" err="1">
                <a:solidFill>
                  <a:srgbClr val="004C52"/>
                </a:solidFill>
                <a:latin typeface="Karla" pitchFamily="2" charset="77"/>
              </a:rPr>
              <a:t>the</a:t>
            </a:r>
            <a:r>
              <a:rPr lang="es-ES" sz="1800" b="1">
                <a:solidFill>
                  <a:srgbClr val="004C52"/>
                </a:solidFill>
                <a:latin typeface="Karla" pitchFamily="2" charset="77"/>
              </a:rPr>
              <a:t> </a:t>
            </a:r>
            <a:r>
              <a:rPr lang="es-ES" sz="1800" b="1" err="1">
                <a:solidFill>
                  <a:srgbClr val="004C52"/>
                </a:solidFill>
                <a:latin typeface="Karla" pitchFamily="2" charset="77"/>
              </a:rPr>
              <a:t>argument</a:t>
            </a:r>
            <a:r>
              <a:rPr lang="es-ES" sz="1800" b="1">
                <a:solidFill>
                  <a:srgbClr val="004C52"/>
                </a:solidFill>
                <a:latin typeface="Karla" pitchFamily="2" charset="77"/>
              </a:rPr>
              <a:t>: </a:t>
            </a:r>
          </a:p>
        </p:txBody>
      </p:sp>
      <p:pic>
        <p:nvPicPr>
          <p:cNvPr id="5" name="Picture 4" descr="Graphical user interface, website&#10;&#10;Description automatically generated">
            <a:extLst>
              <a:ext uri="{FF2B5EF4-FFF2-40B4-BE49-F238E27FC236}">
                <a16:creationId xmlns:a16="http://schemas.microsoft.com/office/drawing/2014/main" id="{D7799C5B-17D7-E148-AAD7-60728A0484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7361" y="1974909"/>
            <a:ext cx="2339903" cy="1384995"/>
          </a:xfrm>
          <a:prstGeom prst="rect">
            <a:avLst/>
          </a:prstGeom>
        </p:spPr>
      </p:pic>
    </p:spTree>
    <p:extLst>
      <p:ext uri="{BB962C8B-B14F-4D97-AF65-F5344CB8AC3E}">
        <p14:creationId xmlns:p14="http://schemas.microsoft.com/office/powerpoint/2010/main" val="258988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210933" y="1071302"/>
            <a:ext cx="4435475" cy="980760"/>
          </a:xfrm>
          <a:prstGeom prst="rect">
            <a:avLst/>
          </a:prstGeom>
        </p:spPr>
        <p:txBody>
          <a:bodyPr spcFirstLastPara="1" wrap="square" lIns="91425" tIns="91425" rIns="91425" bIns="91425" anchor="t" anchorCtr="0">
            <a:noAutofit/>
          </a:bodyPr>
          <a:lstStyle/>
          <a:p>
            <a:pPr marL="0" indent="0">
              <a:buNone/>
            </a:pPr>
            <a:r>
              <a:rPr lang="es-ES" sz="1800" b="1">
                <a:solidFill>
                  <a:srgbClr val="00AE9D"/>
                </a:solidFill>
              </a:rPr>
              <a:t>1.2. </a:t>
            </a:r>
            <a:r>
              <a:rPr lang="es-ES" sz="1800" b="1" err="1">
                <a:solidFill>
                  <a:srgbClr val="00AE9D"/>
                </a:solidFill>
              </a:rPr>
              <a:t>Useful</a:t>
            </a:r>
            <a:r>
              <a:rPr lang="es-ES" sz="1800" b="1">
                <a:solidFill>
                  <a:srgbClr val="00AE9D"/>
                </a:solidFill>
              </a:rPr>
              <a:t> </a:t>
            </a:r>
            <a:r>
              <a:rPr lang="es-ES" sz="1800" b="1" err="1">
                <a:solidFill>
                  <a:srgbClr val="00AE9D"/>
                </a:solidFill>
              </a:rPr>
              <a:t>questions</a:t>
            </a:r>
            <a:endParaRPr lang="es-ES" sz="1800" b="1">
              <a:solidFill>
                <a:srgbClr val="00AE9D"/>
              </a:solidFill>
            </a:endParaRPr>
          </a:p>
          <a:p>
            <a:pPr marL="0" indent="0">
              <a:buNone/>
            </a:pPr>
            <a:endParaRPr lang="es-ES">
              <a:solidFill>
                <a:srgbClr val="00AE9D"/>
              </a:solidFill>
            </a:endParaRPr>
          </a:p>
          <a:p>
            <a:pPr marL="0" lvl="0" indent="0" algn="l" rtl="0">
              <a:spcBef>
                <a:spcPts val="600"/>
              </a:spcBef>
              <a:spcAft>
                <a:spcPts val="0"/>
              </a:spcAft>
              <a:buNone/>
            </a:pPr>
            <a:endParaRPr lang="en"/>
          </a:p>
          <a:p>
            <a:pPr marL="0" lvl="0" indent="0" algn="l" rtl="0">
              <a:spcBef>
                <a:spcPts val="600"/>
              </a:spcBef>
              <a:spcAft>
                <a:spcPts val="0"/>
              </a:spcAft>
              <a:buNone/>
            </a:pP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solidFill>
                  <a:schemeClr val="bg1"/>
                </a:solidFill>
                <a:latin typeface="Raleway" pitchFamily="2" charset="77"/>
              </a:rPr>
              <a:t>UNIT 1 How can we think critically?</a:t>
            </a:r>
            <a:endParaRPr lang="en-GB"/>
          </a:p>
        </p:txBody>
      </p:sp>
      <p:sp>
        <p:nvSpPr>
          <p:cNvPr id="2" name="TextBox 1">
            <a:extLst>
              <a:ext uri="{FF2B5EF4-FFF2-40B4-BE49-F238E27FC236}">
                <a16:creationId xmlns:a16="http://schemas.microsoft.com/office/drawing/2014/main" id="{0003FAAC-1486-1046-86C0-10EECB172914}"/>
              </a:ext>
            </a:extLst>
          </p:cNvPr>
          <p:cNvSpPr txBox="1"/>
          <p:nvPr/>
        </p:nvSpPr>
        <p:spPr>
          <a:xfrm>
            <a:off x="3081298" y="2686555"/>
            <a:ext cx="5555556" cy="1384995"/>
          </a:xfrm>
          <a:prstGeom prst="rect">
            <a:avLst/>
          </a:prstGeom>
          <a:noFill/>
        </p:spPr>
        <p:txBody>
          <a:bodyPr wrap="square" rtlCol="0">
            <a:spAutoFit/>
          </a:bodyPr>
          <a:lstStyle/>
          <a:p>
            <a:pPr marL="285750" indent="-285750" fontAlgn="base">
              <a:buFont typeface="Arial" panose="020B0604020202020204" pitchFamily="34" charset="0"/>
              <a:buChar char="•"/>
            </a:pPr>
            <a:r>
              <a:rPr lang="en-GB">
                <a:latin typeface="Karla" pitchFamily="2" charset="77"/>
              </a:rPr>
              <a:t>What exactly is the logical flaw in this reasoning?</a:t>
            </a:r>
          </a:p>
          <a:p>
            <a:pPr marL="285750" lvl="0" indent="-285750" fontAlgn="base">
              <a:buFont typeface="Arial" panose="020B0604020202020204" pitchFamily="34" charset="0"/>
              <a:buChar char="•"/>
            </a:pPr>
            <a:r>
              <a:rPr lang="en-GB">
                <a:latin typeface="Karla" pitchFamily="2" charset="77"/>
              </a:rPr>
              <a:t>What is irrelevant or unnecessary, and can be ignored or discarded?</a:t>
            </a:r>
          </a:p>
          <a:p>
            <a:pPr marL="285750" lvl="0" indent="-285750" fontAlgn="base">
              <a:buFont typeface="Arial" panose="020B0604020202020204" pitchFamily="34" charset="0"/>
              <a:buChar char="•"/>
            </a:pPr>
            <a:r>
              <a:rPr lang="en-GB">
                <a:latin typeface="Karla" pitchFamily="2" charset="77"/>
              </a:rPr>
              <a:t>What am I missing?</a:t>
            </a:r>
          </a:p>
          <a:p>
            <a:pPr lvl="0" fontAlgn="base"/>
            <a:endParaRPr lang="en-GB">
              <a:latin typeface="Karla" pitchFamily="2" charset="77"/>
            </a:endParaRPr>
          </a:p>
          <a:p>
            <a:pPr marL="285750" lvl="0" indent="-285750" fontAlgn="base">
              <a:buFont typeface="Arial" panose="020B0604020202020204" pitchFamily="34" charset="0"/>
              <a:buChar char="•"/>
            </a:pPr>
            <a:endParaRPr lang="en-IS">
              <a:latin typeface="Karla" pitchFamily="2" charset="77"/>
            </a:endParaRPr>
          </a:p>
        </p:txBody>
      </p:sp>
      <p:sp>
        <p:nvSpPr>
          <p:cNvPr id="3" name="TextBox 2">
            <a:extLst>
              <a:ext uri="{FF2B5EF4-FFF2-40B4-BE49-F238E27FC236}">
                <a16:creationId xmlns:a16="http://schemas.microsoft.com/office/drawing/2014/main" id="{BD9C9104-1FEC-8749-A964-A9A3A8736B56}"/>
              </a:ext>
            </a:extLst>
          </p:cNvPr>
          <p:cNvSpPr txBox="1"/>
          <p:nvPr/>
        </p:nvSpPr>
        <p:spPr>
          <a:xfrm>
            <a:off x="3081298" y="2229237"/>
            <a:ext cx="5160494" cy="584775"/>
          </a:xfrm>
          <a:prstGeom prst="rect">
            <a:avLst/>
          </a:prstGeom>
          <a:noFill/>
        </p:spPr>
        <p:txBody>
          <a:bodyPr wrap="square" rtlCol="0">
            <a:spAutoFit/>
          </a:bodyPr>
          <a:lstStyle/>
          <a:p>
            <a:r>
              <a:rPr lang="es-ES" sz="1800" b="1">
                <a:solidFill>
                  <a:srgbClr val="004C52"/>
                </a:solidFill>
                <a:latin typeface="Karla" pitchFamily="2" charset="77"/>
              </a:rPr>
              <a:t>Are </a:t>
            </a:r>
            <a:r>
              <a:rPr lang="es-ES" sz="1800" b="1" err="1">
                <a:solidFill>
                  <a:srgbClr val="004C52"/>
                </a:solidFill>
                <a:latin typeface="Karla" pitchFamily="2" charset="77"/>
              </a:rPr>
              <a:t>there</a:t>
            </a:r>
            <a:r>
              <a:rPr lang="es-ES" sz="1800" b="1">
                <a:solidFill>
                  <a:srgbClr val="004C52"/>
                </a:solidFill>
                <a:latin typeface="Karla" pitchFamily="2" charset="77"/>
              </a:rPr>
              <a:t> </a:t>
            </a:r>
            <a:r>
              <a:rPr lang="es-ES" sz="1800" b="1" err="1">
                <a:solidFill>
                  <a:srgbClr val="004C52"/>
                </a:solidFill>
                <a:latin typeface="Karla" pitchFamily="2" charset="77"/>
              </a:rPr>
              <a:t>any</a:t>
            </a:r>
            <a:r>
              <a:rPr lang="es-ES" sz="1800" b="1">
                <a:solidFill>
                  <a:srgbClr val="004C52"/>
                </a:solidFill>
                <a:latin typeface="Karla" pitchFamily="2" charset="77"/>
              </a:rPr>
              <a:t> </a:t>
            </a:r>
            <a:r>
              <a:rPr lang="es-ES" sz="1800" b="1" err="1">
                <a:solidFill>
                  <a:srgbClr val="004C52"/>
                </a:solidFill>
                <a:latin typeface="Karla" pitchFamily="2" charset="77"/>
              </a:rPr>
              <a:t>fallacies</a:t>
            </a:r>
            <a:r>
              <a:rPr lang="es-ES" sz="1800" b="1">
                <a:solidFill>
                  <a:srgbClr val="004C52"/>
                </a:solidFill>
                <a:latin typeface="Karla" pitchFamily="2" charset="77"/>
              </a:rPr>
              <a:t> in </a:t>
            </a:r>
            <a:r>
              <a:rPr lang="es-ES" sz="1800" b="1" err="1">
                <a:solidFill>
                  <a:srgbClr val="004C52"/>
                </a:solidFill>
                <a:latin typeface="Karla" pitchFamily="2" charset="77"/>
              </a:rPr>
              <a:t>the</a:t>
            </a:r>
            <a:r>
              <a:rPr lang="es-ES" sz="1800" b="1">
                <a:solidFill>
                  <a:srgbClr val="004C52"/>
                </a:solidFill>
                <a:latin typeface="Karla" pitchFamily="2" charset="77"/>
              </a:rPr>
              <a:t> </a:t>
            </a:r>
            <a:r>
              <a:rPr lang="es-ES" sz="1800" b="1" err="1">
                <a:solidFill>
                  <a:srgbClr val="004C52"/>
                </a:solidFill>
                <a:latin typeface="Karla" pitchFamily="2" charset="77"/>
              </a:rPr>
              <a:t>reasoning</a:t>
            </a:r>
            <a:r>
              <a:rPr lang="es-ES" sz="1800" b="1">
                <a:solidFill>
                  <a:srgbClr val="004C52"/>
                </a:solidFill>
                <a:latin typeface="Karla" pitchFamily="2" charset="77"/>
              </a:rPr>
              <a:t>? </a:t>
            </a:r>
          </a:p>
          <a:p>
            <a:endParaRPr lang="en-GB"/>
          </a:p>
        </p:txBody>
      </p:sp>
      <p:pic>
        <p:nvPicPr>
          <p:cNvPr id="8" name="Picture 7" descr="A person taking a selfie&#10;&#10;Description automatically generated with low confidence">
            <a:extLst>
              <a:ext uri="{FF2B5EF4-FFF2-40B4-BE49-F238E27FC236}">
                <a16:creationId xmlns:a16="http://schemas.microsoft.com/office/drawing/2014/main" id="{8333BB44-E8D0-2341-8A35-70439019EB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8834" y="1937817"/>
            <a:ext cx="2305241" cy="1497476"/>
          </a:xfrm>
          <a:prstGeom prst="rect">
            <a:avLst/>
          </a:prstGeom>
        </p:spPr>
      </p:pic>
    </p:spTree>
    <p:extLst>
      <p:ext uri="{BB962C8B-B14F-4D97-AF65-F5344CB8AC3E}">
        <p14:creationId xmlns:p14="http://schemas.microsoft.com/office/powerpoint/2010/main" val="408145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390712" y="1085914"/>
            <a:ext cx="4435475" cy="980760"/>
          </a:xfrm>
          <a:prstGeom prst="rect">
            <a:avLst/>
          </a:prstGeom>
        </p:spPr>
        <p:txBody>
          <a:bodyPr spcFirstLastPara="1" wrap="square" lIns="91425" tIns="91425" rIns="91425" bIns="91425" anchor="t" anchorCtr="0">
            <a:noAutofit/>
          </a:bodyPr>
          <a:lstStyle/>
          <a:p>
            <a:pPr marL="0" indent="0">
              <a:buNone/>
            </a:pPr>
            <a:r>
              <a:rPr lang="es-ES" sz="1800" b="1">
                <a:solidFill>
                  <a:srgbClr val="00AE9D"/>
                </a:solidFill>
              </a:rPr>
              <a:t>1.2. </a:t>
            </a:r>
            <a:r>
              <a:rPr lang="es-ES" sz="1800" b="1" err="1">
                <a:solidFill>
                  <a:srgbClr val="00AE9D"/>
                </a:solidFill>
              </a:rPr>
              <a:t>Useful</a:t>
            </a:r>
            <a:r>
              <a:rPr lang="es-ES" sz="1800" b="1">
                <a:solidFill>
                  <a:srgbClr val="00AE9D"/>
                </a:solidFill>
              </a:rPr>
              <a:t> </a:t>
            </a:r>
            <a:r>
              <a:rPr lang="es-ES" sz="1800" b="1" err="1">
                <a:solidFill>
                  <a:srgbClr val="00AE9D"/>
                </a:solidFill>
              </a:rPr>
              <a:t>questions</a:t>
            </a:r>
            <a:endParaRPr lang="es-ES" sz="1800" b="1">
              <a:solidFill>
                <a:srgbClr val="00AE9D"/>
              </a:solidFill>
            </a:endParaRPr>
          </a:p>
          <a:p>
            <a:pPr marL="0" lvl="0" indent="0" algn="l" rtl="0">
              <a:spcBef>
                <a:spcPts val="600"/>
              </a:spcBef>
              <a:spcAft>
                <a:spcPts val="0"/>
              </a:spcAft>
              <a:buNone/>
            </a:pPr>
            <a:endParaRPr lang="en"/>
          </a:p>
          <a:p>
            <a:pPr marL="0" lvl="0" indent="0" algn="l" rtl="0">
              <a:spcBef>
                <a:spcPts val="600"/>
              </a:spcBef>
              <a:spcAft>
                <a:spcPts val="0"/>
              </a:spcAft>
              <a:buNone/>
            </a:pP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solidFill>
                  <a:schemeClr val="bg1"/>
                </a:solidFill>
                <a:latin typeface="Raleway" pitchFamily="2" charset="77"/>
              </a:rPr>
              <a:t>UNIT 1 How can we think critically?</a:t>
            </a:r>
            <a:endParaRPr lang="en-GB"/>
          </a:p>
        </p:txBody>
      </p:sp>
      <p:sp>
        <p:nvSpPr>
          <p:cNvPr id="2" name="TextBox 1">
            <a:extLst>
              <a:ext uri="{FF2B5EF4-FFF2-40B4-BE49-F238E27FC236}">
                <a16:creationId xmlns:a16="http://schemas.microsoft.com/office/drawing/2014/main" id="{0003FAAC-1486-1046-86C0-10EECB172914}"/>
              </a:ext>
            </a:extLst>
          </p:cNvPr>
          <p:cNvSpPr txBox="1"/>
          <p:nvPr/>
        </p:nvSpPr>
        <p:spPr>
          <a:xfrm>
            <a:off x="3073614" y="2809955"/>
            <a:ext cx="5555556" cy="954107"/>
          </a:xfrm>
          <a:prstGeom prst="rect">
            <a:avLst/>
          </a:prstGeom>
          <a:noFill/>
        </p:spPr>
        <p:txBody>
          <a:bodyPr wrap="square" rtlCol="0">
            <a:spAutoFit/>
          </a:bodyPr>
          <a:lstStyle/>
          <a:p>
            <a:pPr marL="285750" lvl="0" indent="-285750" fontAlgn="base">
              <a:buFont typeface="Arial" panose="020B0604020202020204" pitchFamily="34" charset="0"/>
              <a:buChar char="•"/>
            </a:pPr>
            <a:r>
              <a:rPr lang="en-GB">
                <a:latin typeface="Karla" pitchFamily="2" charset="77"/>
              </a:rPr>
              <a:t>Who is saying it?</a:t>
            </a:r>
          </a:p>
          <a:p>
            <a:pPr marL="285750" lvl="0" indent="-285750" fontAlgn="base">
              <a:buFont typeface="Arial" panose="020B0604020202020204" pitchFamily="34" charset="0"/>
              <a:buChar char="•"/>
            </a:pPr>
            <a:r>
              <a:rPr lang="en-GB">
                <a:latin typeface="Karla" pitchFamily="2" charset="77"/>
              </a:rPr>
              <a:t>Is it accurate?</a:t>
            </a:r>
          </a:p>
          <a:p>
            <a:pPr marL="285750" lvl="0" indent="-285750" fontAlgn="base">
              <a:buFont typeface="Arial" panose="020B0604020202020204" pitchFamily="34" charset="0"/>
              <a:buChar char="•"/>
            </a:pPr>
            <a:r>
              <a:rPr lang="en-GB">
                <a:latin typeface="Karla" pitchFamily="2" charset="77"/>
              </a:rPr>
              <a:t>Is it fact-based?</a:t>
            </a:r>
          </a:p>
          <a:p>
            <a:pPr marL="285750" lvl="0" indent="-285750" fontAlgn="base">
              <a:buFont typeface="Arial" panose="020B0604020202020204" pitchFamily="34" charset="0"/>
              <a:buChar char="•"/>
            </a:pPr>
            <a:endParaRPr lang="en-IS">
              <a:latin typeface="Karla" pitchFamily="2" charset="77"/>
            </a:endParaRPr>
          </a:p>
        </p:txBody>
      </p:sp>
      <p:sp>
        <p:nvSpPr>
          <p:cNvPr id="3" name="TextBox 2">
            <a:extLst>
              <a:ext uri="{FF2B5EF4-FFF2-40B4-BE49-F238E27FC236}">
                <a16:creationId xmlns:a16="http://schemas.microsoft.com/office/drawing/2014/main" id="{3B34AF83-AE6E-D240-9047-82FD6F20CA52}"/>
              </a:ext>
            </a:extLst>
          </p:cNvPr>
          <p:cNvSpPr txBox="1"/>
          <p:nvPr/>
        </p:nvSpPr>
        <p:spPr>
          <a:xfrm>
            <a:off x="3073614" y="2314434"/>
            <a:ext cx="4668306" cy="584775"/>
          </a:xfrm>
          <a:prstGeom prst="rect">
            <a:avLst/>
          </a:prstGeom>
          <a:noFill/>
        </p:spPr>
        <p:txBody>
          <a:bodyPr wrap="square" rtlCol="0">
            <a:spAutoFit/>
          </a:bodyPr>
          <a:lstStyle/>
          <a:p>
            <a:r>
              <a:rPr lang="es-ES" sz="1800" b="1" err="1">
                <a:solidFill>
                  <a:srgbClr val="004C52"/>
                </a:solidFill>
                <a:latin typeface="Karla" pitchFamily="2" charset="77"/>
              </a:rPr>
              <a:t>How</a:t>
            </a:r>
            <a:r>
              <a:rPr lang="es-ES" sz="1800" b="1">
                <a:solidFill>
                  <a:srgbClr val="004C52"/>
                </a:solidFill>
                <a:latin typeface="Karla" pitchFamily="2" charset="77"/>
              </a:rPr>
              <a:t> </a:t>
            </a:r>
            <a:r>
              <a:rPr lang="es-ES" sz="1800" b="1" err="1">
                <a:solidFill>
                  <a:srgbClr val="004C52"/>
                </a:solidFill>
                <a:latin typeface="Karla" pitchFamily="2" charset="77"/>
              </a:rPr>
              <a:t>good</a:t>
            </a:r>
            <a:r>
              <a:rPr lang="es-ES" sz="1800" b="1">
                <a:solidFill>
                  <a:srgbClr val="004C52"/>
                </a:solidFill>
                <a:latin typeface="Karla" pitchFamily="2" charset="77"/>
              </a:rPr>
              <a:t> </a:t>
            </a:r>
            <a:r>
              <a:rPr lang="es-ES" sz="1800" b="1" err="1">
                <a:solidFill>
                  <a:srgbClr val="004C52"/>
                </a:solidFill>
                <a:latin typeface="Karla" pitchFamily="2" charset="77"/>
              </a:rPr>
              <a:t>is</a:t>
            </a:r>
            <a:r>
              <a:rPr lang="es-ES" sz="1800" b="1">
                <a:solidFill>
                  <a:srgbClr val="004C52"/>
                </a:solidFill>
                <a:latin typeface="Karla" pitchFamily="2" charset="77"/>
              </a:rPr>
              <a:t> </a:t>
            </a:r>
            <a:r>
              <a:rPr lang="es-ES" sz="1800" b="1" err="1">
                <a:solidFill>
                  <a:srgbClr val="004C52"/>
                </a:solidFill>
                <a:latin typeface="Karla" pitchFamily="2" charset="77"/>
              </a:rPr>
              <a:t>the</a:t>
            </a:r>
            <a:r>
              <a:rPr lang="es-ES" sz="1800" b="1">
                <a:solidFill>
                  <a:srgbClr val="004C52"/>
                </a:solidFill>
                <a:latin typeface="Karla" pitchFamily="2" charset="77"/>
              </a:rPr>
              <a:t> </a:t>
            </a:r>
            <a:r>
              <a:rPr lang="es-ES" sz="1800" b="1" err="1">
                <a:solidFill>
                  <a:srgbClr val="004C52"/>
                </a:solidFill>
                <a:latin typeface="Karla" pitchFamily="2" charset="77"/>
              </a:rPr>
              <a:t>evidence</a:t>
            </a:r>
            <a:r>
              <a:rPr lang="es-ES" sz="1800" b="1">
                <a:solidFill>
                  <a:srgbClr val="004C52"/>
                </a:solidFill>
                <a:latin typeface="Karla" pitchFamily="2" charset="77"/>
              </a:rPr>
              <a:t>? </a:t>
            </a:r>
            <a:endParaRPr lang="es-ES" sz="1800">
              <a:solidFill>
                <a:srgbClr val="004C52"/>
              </a:solidFill>
              <a:latin typeface="Karla" pitchFamily="2" charset="77"/>
            </a:endParaRPr>
          </a:p>
          <a:p>
            <a:endParaRPr lang="en-GB"/>
          </a:p>
        </p:txBody>
      </p:sp>
      <p:pic>
        <p:nvPicPr>
          <p:cNvPr id="5" name="Picture 4" descr="A person sitting on a bench with a camera and a camera&#10;&#10;Description automatically generated with low confidence">
            <a:extLst>
              <a:ext uri="{FF2B5EF4-FFF2-40B4-BE49-F238E27FC236}">
                <a16:creationId xmlns:a16="http://schemas.microsoft.com/office/drawing/2014/main" id="{EE4331F8-B8F6-0349-8473-4735ABE5E6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0712" y="2003557"/>
            <a:ext cx="2083546" cy="1315047"/>
          </a:xfrm>
          <a:prstGeom prst="rect">
            <a:avLst/>
          </a:prstGeom>
        </p:spPr>
      </p:pic>
    </p:spTree>
    <p:extLst>
      <p:ext uri="{BB962C8B-B14F-4D97-AF65-F5344CB8AC3E}">
        <p14:creationId xmlns:p14="http://schemas.microsoft.com/office/powerpoint/2010/main" val="186186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210933" y="1071302"/>
            <a:ext cx="4435475" cy="980760"/>
          </a:xfrm>
          <a:prstGeom prst="rect">
            <a:avLst/>
          </a:prstGeom>
        </p:spPr>
        <p:txBody>
          <a:bodyPr spcFirstLastPara="1" wrap="square" lIns="91425" tIns="91425" rIns="91425" bIns="91425" anchor="t" anchorCtr="0">
            <a:noAutofit/>
          </a:bodyPr>
          <a:lstStyle/>
          <a:p>
            <a:pPr marL="0" indent="0">
              <a:buNone/>
            </a:pPr>
            <a:r>
              <a:rPr lang="es-ES" sz="1800" b="1">
                <a:solidFill>
                  <a:srgbClr val="00AE9D"/>
                </a:solidFill>
              </a:rPr>
              <a:t>1.2. </a:t>
            </a:r>
            <a:r>
              <a:rPr lang="es-ES" sz="1800" b="1" err="1">
                <a:solidFill>
                  <a:srgbClr val="00AE9D"/>
                </a:solidFill>
              </a:rPr>
              <a:t>Useful</a:t>
            </a:r>
            <a:r>
              <a:rPr lang="es-ES" sz="1800" b="1">
                <a:solidFill>
                  <a:srgbClr val="00AE9D"/>
                </a:solidFill>
              </a:rPr>
              <a:t> </a:t>
            </a:r>
            <a:r>
              <a:rPr lang="es-ES" sz="1800" b="1" err="1">
                <a:solidFill>
                  <a:srgbClr val="00AE9D"/>
                </a:solidFill>
              </a:rPr>
              <a:t>questions</a:t>
            </a:r>
            <a:endParaRPr lang="es-ES" sz="1800" b="1">
              <a:solidFill>
                <a:srgbClr val="00AE9D"/>
              </a:solidFill>
            </a:endParaRPr>
          </a:p>
          <a:p>
            <a:pPr marL="0" indent="0">
              <a:buNone/>
            </a:pPr>
            <a:endParaRPr lang="es-ES">
              <a:solidFill>
                <a:srgbClr val="00AE9D"/>
              </a:solidFill>
            </a:endParaRPr>
          </a:p>
          <a:p>
            <a:pPr marL="0" lvl="0" indent="0" algn="l" rtl="0">
              <a:spcBef>
                <a:spcPts val="600"/>
              </a:spcBef>
              <a:spcAft>
                <a:spcPts val="0"/>
              </a:spcAft>
              <a:buNone/>
            </a:pPr>
            <a:endParaRPr lang="en"/>
          </a:p>
          <a:p>
            <a:pPr marL="0" lvl="0" indent="0" algn="l" rtl="0">
              <a:spcBef>
                <a:spcPts val="600"/>
              </a:spcBef>
              <a:spcAft>
                <a:spcPts val="0"/>
              </a:spcAft>
              <a:buNone/>
            </a:pP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solidFill>
                  <a:schemeClr val="bg1"/>
                </a:solidFill>
                <a:latin typeface="Raleway" pitchFamily="2" charset="77"/>
              </a:rPr>
              <a:t>UNIT 1 How can we think critically?</a:t>
            </a:r>
            <a:endParaRPr lang="en-GB"/>
          </a:p>
        </p:txBody>
      </p:sp>
      <p:sp>
        <p:nvSpPr>
          <p:cNvPr id="2" name="TextBox 1">
            <a:extLst>
              <a:ext uri="{FF2B5EF4-FFF2-40B4-BE49-F238E27FC236}">
                <a16:creationId xmlns:a16="http://schemas.microsoft.com/office/drawing/2014/main" id="{0003FAAC-1486-1046-86C0-10EECB172914}"/>
              </a:ext>
            </a:extLst>
          </p:cNvPr>
          <p:cNvSpPr txBox="1"/>
          <p:nvPr/>
        </p:nvSpPr>
        <p:spPr>
          <a:xfrm>
            <a:off x="3050561" y="2410386"/>
            <a:ext cx="5555556" cy="1169551"/>
          </a:xfrm>
          <a:prstGeom prst="rect">
            <a:avLst/>
          </a:prstGeom>
          <a:noFill/>
        </p:spPr>
        <p:txBody>
          <a:bodyPr wrap="square" rtlCol="0">
            <a:spAutoFit/>
          </a:bodyPr>
          <a:lstStyle/>
          <a:p>
            <a:pPr marL="285750" lvl="0" indent="-285750" fontAlgn="base">
              <a:buFont typeface="Arial" panose="020B0604020202020204" pitchFamily="34" charset="0"/>
              <a:buChar char="•"/>
            </a:pPr>
            <a:r>
              <a:rPr lang="en-GB">
                <a:latin typeface="Karla" pitchFamily="2" charset="77"/>
              </a:rPr>
              <a:t>Do you agree or disagree — and why?</a:t>
            </a:r>
          </a:p>
          <a:p>
            <a:pPr marL="285750" indent="-285750" fontAlgn="base">
              <a:buFont typeface="Arial" panose="020B0604020202020204" pitchFamily="34" charset="0"/>
              <a:buChar char="•"/>
            </a:pPr>
            <a:r>
              <a:rPr lang="en-GB">
                <a:latin typeface="Karla" pitchFamily="2" charset="77"/>
              </a:rPr>
              <a:t>What else? What if? </a:t>
            </a:r>
          </a:p>
          <a:p>
            <a:pPr marL="285750" lvl="0" indent="-285750" fontAlgn="base">
              <a:buFont typeface="Arial" panose="020B0604020202020204" pitchFamily="34" charset="0"/>
              <a:buChar char="•"/>
            </a:pPr>
            <a:r>
              <a:rPr lang="en-GB">
                <a:latin typeface="Karla" pitchFamily="2" charset="77"/>
              </a:rPr>
              <a:t>What solutions can we create to this problem?</a:t>
            </a:r>
          </a:p>
          <a:p>
            <a:pPr lvl="0" fontAlgn="base"/>
            <a:endParaRPr lang="en-GB">
              <a:latin typeface="Karla" pitchFamily="2" charset="77"/>
            </a:endParaRPr>
          </a:p>
          <a:p>
            <a:pPr marL="285750" lvl="0" indent="-285750" fontAlgn="base">
              <a:buFont typeface="Arial" panose="020B0604020202020204" pitchFamily="34" charset="0"/>
              <a:buChar char="•"/>
            </a:pPr>
            <a:endParaRPr lang="en-IS">
              <a:latin typeface="Karla" pitchFamily="2" charset="77"/>
            </a:endParaRPr>
          </a:p>
        </p:txBody>
      </p:sp>
      <p:pic>
        <p:nvPicPr>
          <p:cNvPr id="7" name="Picture 6" descr="A person taking a selfie&#10;&#10;Description automatically generated with low confidence">
            <a:extLst>
              <a:ext uri="{FF2B5EF4-FFF2-40B4-BE49-F238E27FC236}">
                <a16:creationId xmlns:a16="http://schemas.microsoft.com/office/drawing/2014/main" id="{93742662-6B6B-904B-A9C9-4C080A34D4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1562" y="2399876"/>
            <a:ext cx="2103057" cy="1383126"/>
          </a:xfrm>
          <a:prstGeom prst="rect">
            <a:avLst/>
          </a:prstGeom>
        </p:spPr>
      </p:pic>
      <p:sp>
        <p:nvSpPr>
          <p:cNvPr id="8" name="TextBox 7">
            <a:extLst>
              <a:ext uri="{FF2B5EF4-FFF2-40B4-BE49-F238E27FC236}">
                <a16:creationId xmlns:a16="http://schemas.microsoft.com/office/drawing/2014/main" id="{E2BCC2CE-2448-054F-BF3C-81A26053383E}"/>
              </a:ext>
            </a:extLst>
          </p:cNvPr>
          <p:cNvSpPr txBox="1"/>
          <p:nvPr/>
        </p:nvSpPr>
        <p:spPr>
          <a:xfrm>
            <a:off x="3050561" y="1991954"/>
            <a:ext cx="2612571" cy="646331"/>
          </a:xfrm>
          <a:prstGeom prst="rect">
            <a:avLst/>
          </a:prstGeom>
          <a:noFill/>
        </p:spPr>
        <p:txBody>
          <a:bodyPr wrap="square" rtlCol="0">
            <a:spAutoFit/>
          </a:bodyPr>
          <a:lstStyle/>
          <a:p>
            <a:r>
              <a:rPr lang="es-ES" sz="1800" b="1" err="1">
                <a:solidFill>
                  <a:srgbClr val="004C52"/>
                </a:solidFill>
                <a:latin typeface="Karla" pitchFamily="2" charset="77"/>
              </a:rPr>
              <a:t>Drawing</a:t>
            </a:r>
            <a:r>
              <a:rPr lang="es-ES" sz="1800" b="1">
                <a:solidFill>
                  <a:srgbClr val="004C52"/>
                </a:solidFill>
                <a:latin typeface="Karla" pitchFamily="2" charset="77"/>
              </a:rPr>
              <a:t> </a:t>
            </a:r>
            <a:r>
              <a:rPr lang="es-ES" sz="1800" b="1" err="1">
                <a:solidFill>
                  <a:srgbClr val="004C52"/>
                </a:solidFill>
                <a:latin typeface="Karla" pitchFamily="2" charset="77"/>
              </a:rPr>
              <a:t>Conclusions</a:t>
            </a:r>
            <a:endParaRPr lang="es-ES" sz="1800" b="1">
              <a:solidFill>
                <a:srgbClr val="004C52"/>
              </a:solidFill>
              <a:latin typeface="Karla" pitchFamily="2" charset="77"/>
            </a:endParaRPr>
          </a:p>
          <a:p>
            <a:endParaRPr lang="en-GB" sz="1800"/>
          </a:p>
        </p:txBody>
      </p:sp>
    </p:spTree>
    <p:extLst>
      <p:ext uri="{BB962C8B-B14F-4D97-AF65-F5344CB8AC3E}">
        <p14:creationId xmlns:p14="http://schemas.microsoft.com/office/powerpoint/2010/main" val="131339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848089" y="1500242"/>
            <a:ext cx="6788198" cy="738664"/>
          </a:xfrm>
          <a:prstGeom prst="rect">
            <a:avLst/>
          </a:prstGeom>
        </p:spPr>
        <p:txBody>
          <a:bodyPr wrap="square">
            <a:spAutoFit/>
          </a:bodyPr>
          <a:lstStyle/>
          <a:p>
            <a:pPr fontAlgn="base"/>
            <a:r>
              <a:rPr lang="en-GB" i="1">
                <a:solidFill>
                  <a:srgbClr val="2ABBAD"/>
                </a:solidFill>
                <a:latin typeface="Karla" pitchFamily="2" charset="77"/>
              </a:rPr>
              <a:t>“Whoever controls the media, the images, controls the culture</a:t>
            </a:r>
            <a:r>
              <a:rPr lang="en-GB">
                <a:solidFill>
                  <a:srgbClr val="2ABBAD"/>
                </a:solidFill>
                <a:latin typeface="Karla" pitchFamily="2" charset="77"/>
              </a:rPr>
              <a:t>.”</a:t>
            </a:r>
          </a:p>
          <a:p>
            <a:pPr fontAlgn="base"/>
            <a:r>
              <a:rPr lang="en-GB" b="1">
                <a:solidFill>
                  <a:srgbClr val="2ABBAD"/>
                </a:solidFill>
                <a:latin typeface="Karla" pitchFamily="2" charset="77"/>
              </a:rPr>
              <a:t>Allen Ginsberg</a:t>
            </a:r>
            <a:r>
              <a:rPr lang="en-US">
                <a:solidFill>
                  <a:srgbClr val="2ABBAD"/>
                </a:solidFill>
                <a:latin typeface="Karla" pitchFamily="2" charset="77"/>
              </a:rPr>
              <a:t>​</a:t>
            </a:r>
          </a:p>
          <a:p>
            <a:pPr fontAlgn="base"/>
            <a:r>
              <a:rPr lang="en-US">
                <a:solidFill>
                  <a:srgbClr val="2ABBAD"/>
                </a:solidFill>
                <a:latin typeface="Karla" pitchFamily="2" charset="77"/>
              </a:rPr>
              <a:t>​</a:t>
            </a:r>
          </a:p>
        </p:txBody>
      </p:sp>
      <p:sp>
        <p:nvSpPr>
          <p:cNvPr id="4" name="Rectangle 3">
            <a:extLst>
              <a:ext uri="{FF2B5EF4-FFF2-40B4-BE49-F238E27FC236}">
                <a16:creationId xmlns:a16="http://schemas.microsoft.com/office/drawing/2014/main" id="{6AEA45E6-EE01-DD47-A26E-BD34D1DDF5D8}"/>
              </a:ext>
            </a:extLst>
          </p:cNvPr>
          <p:cNvSpPr/>
          <p:nvPr/>
        </p:nvSpPr>
        <p:spPr>
          <a:xfrm>
            <a:off x="1022955" y="2885237"/>
            <a:ext cx="4572000" cy="1384995"/>
          </a:xfrm>
          <a:prstGeom prst="rect">
            <a:avLst/>
          </a:prstGeom>
        </p:spPr>
        <p:txBody>
          <a:bodyPr>
            <a:spAutoFit/>
          </a:bodyPr>
          <a:lstStyle/>
          <a:p>
            <a:pPr fontAlgn="base"/>
            <a:r>
              <a:rPr lang="es-ES" b="1">
                <a:solidFill>
                  <a:srgbClr val="00AE9D"/>
                </a:solidFill>
                <a:latin typeface="Karla" pitchFamily="2" charset="77"/>
              </a:rPr>
              <a:t>2. </a:t>
            </a:r>
            <a:r>
              <a:rPr lang="es-ES" b="1" err="1">
                <a:solidFill>
                  <a:srgbClr val="00AE9D"/>
                </a:solidFill>
                <a:latin typeface="Karla" pitchFamily="2" charset="77"/>
              </a:rPr>
              <a:t>Critical</a:t>
            </a:r>
            <a:r>
              <a:rPr lang="es-ES" b="1">
                <a:solidFill>
                  <a:srgbClr val="00AE9D"/>
                </a:solidFill>
                <a:latin typeface="Karla" pitchFamily="2" charset="77"/>
              </a:rPr>
              <a:t> </a:t>
            </a:r>
            <a:r>
              <a:rPr lang="es-ES" b="1" err="1">
                <a:solidFill>
                  <a:srgbClr val="00AE9D"/>
                </a:solidFill>
                <a:latin typeface="Karla" pitchFamily="2" charset="77"/>
              </a:rPr>
              <a:t>thinking</a:t>
            </a:r>
            <a:r>
              <a:rPr lang="es-ES" b="1">
                <a:solidFill>
                  <a:srgbClr val="00AE9D"/>
                </a:solidFill>
                <a:latin typeface="Karla" pitchFamily="2" charset="77"/>
              </a:rPr>
              <a:t> in a digital era</a:t>
            </a:r>
          </a:p>
          <a:p>
            <a:pPr fontAlgn="base"/>
            <a:r>
              <a:rPr lang="es-ES">
                <a:solidFill>
                  <a:srgbClr val="004C52"/>
                </a:solidFill>
                <a:latin typeface="Karla" pitchFamily="2" charset="77"/>
              </a:rPr>
              <a:t>2.1. </a:t>
            </a:r>
            <a:r>
              <a:rPr lang="es-ES" err="1">
                <a:solidFill>
                  <a:srgbClr val="004C52"/>
                </a:solidFill>
                <a:latin typeface="Karla" pitchFamily="2" charset="77"/>
              </a:rPr>
              <a:t>Critical</a:t>
            </a:r>
            <a:r>
              <a:rPr lang="es-ES">
                <a:solidFill>
                  <a:srgbClr val="004C52"/>
                </a:solidFill>
                <a:latin typeface="Karla" pitchFamily="2" charset="77"/>
              </a:rPr>
              <a:t> </a:t>
            </a:r>
            <a:r>
              <a:rPr lang="es-ES" err="1">
                <a:solidFill>
                  <a:srgbClr val="004C52"/>
                </a:solidFill>
                <a:latin typeface="Karla" pitchFamily="2" charset="77"/>
              </a:rPr>
              <a:t>thinking</a:t>
            </a:r>
            <a:r>
              <a:rPr lang="es-ES">
                <a:solidFill>
                  <a:srgbClr val="004C52"/>
                </a:solidFill>
                <a:latin typeface="Karla" pitchFamily="2" charset="77"/>
              </a:rPr>
              <a:t>, </a:t>
            </a:r>
            <a:r>
              <a:rPr lang="es-ES" err="1">
                <a:solidFill>
                  <a:srgbClr val="004C52"/>
                </a:solidFill>
                <a:latin typeface="Karla" pitchFamily="2" charset="77"/>
              </a:rPr>
              <a:t>images</a:t>
            </a:r>
            <a:r>
              <a:rPr lang="es-ES">
                <a:solidFill>
                  <a:srgbClr val="004C52"/>
                </a:solidFill>
                <a:latin typeface="Karla" pitchFamily="2" charset="77"/>
              </a:rPr>
              <a:t> and media</a:t>
            </a:r>
          </a:p>
          <a:p>
            <a:pPr fontAlgn="base"/>
            <a:r>
              <a:rPr lang="es-ES">
                <a:solidFill>
                  <a:srgbClr val="004C52"/>
                </a:solidFill>
                <a:latin typeface="Karla" pitchFamily="2" charset="77"/>
              </a:rPr>
              <a:t>2.2. Online false </a:t>
            </a:r>
            <a:r>
              <a:rPr lang="es-ES" err="1">
                <a:solidFill>
                  <a:srgbClr val="004C52"/>
                </a:solidFill>
                <a:latin typeface="Karla" pitchFamily="2" charset="77"/>
              </a:rPr>
              <a:t>information</a:t>
            </a:r>
            <a:endParaRPr lang="es-ES">
              <a:solidFill>
                <a:srgbClr val="004C52"/>
              </a:solidFill>
              <a:latin typeface="Karla" pitchFamily="2" charset="77"/>
            </a:endParaRPr>
          </a:p>
          <a:p>
            <a:pPr fontAlgn="base"/>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0" y="73049"/>
            <a:ext cx="5655449" cy="800219"/>
          </a:xfrm>
          <a:prstGeom prst="rect">
            <a:avLst/>
          </a:prstGeom>
        </p:spPr>
        <p:txBody>
          <a:bodyPr wrap="square">
            <a:spAutoFit/>
          </a:bodyPr>
          <a:lstStyle/>
          <a:p>
            <a:r>
              <a:rPr lang="en-GB" sz="2200" b="1">
                <a:solidFill>
                  <a:schemeClr val="bg1"/>
                </a:solidFill>
                <a:latin typeface="Raleway" pitchFamily="2" charset="77"/>
              </a:rPr>
              <a:t>UNIT 2 Critical Thinking in a digital era </a:t>
            </a:r>
          </a:p>
          <a:p>
            <a:endParaRPr lang="en-GB" sz="2400" b="1">
              <a:solidFill>
                <a:schemeClr val="bg1"/>
              </a:solidFill>
              <a:latin typeface="Raleway" pitchFamily="2" charset="77"/>
            </a:endParaRPr>
          </a:p>
        </p:txBody>
      </p:sp>
      <p:pic>
        <p:nvPicPr>
          <p:cNvPr id="10" name="Picture 9" descr="A picture containing text, person&#10;&#10;Description automatically generated">
            <a:extLst>
              <a:ext uri="{FF2B5EF4-FFF2-40B4-BE49-F238E27FC236}">
                <a16:creationId xmlns:a16="http://schemas.microsoft.com/office/drawing/2014/main" id="{FFDE8E62-27AE-184A-94A6-B869EC3D86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03519" y="1998654"/>
            <a:ext cx="3425541" cy="2271578"/>
          </a:xfrm>
          <a:prstGeom prst="rect">
            <a:avLst/>
          </a:prstGeom>
        </p:spPr>
      </p:pic>
    </p:spTree>
    <p:extLst>
      <p:ext uri="{BB962C8B-B14F-4D97-AF65-F5344CB8AC3E}">
        <p14:creationId xmlns:p14="http://schemas.microsoft.com/office/powerpoint/2010/main" val="3763689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422183" y="1107161"/>
            <a:ext cx="7986711" cy="2759075"/>
          </a:xfrm>
          <a:prstGeom prst="rect">
            <a:avLst/>
          </a:prstGeom>
        </p:spPr>
        <p:txBody>
          <a:bodyPr spcFirstLastPara="1" wrap="square" lIns="91425" tIns="91425" rIns="91425" bIns="91425" anchor="t" anchorCtr="0">
            <a:noAutofit/>
          </a:bodyPr>
          <a:lstStyle/>
          <a:p>
            <a:pPr marL="0" indent="0">
              <a:buNone/>
            </a:pPr>
            <a:r>
              <a:rPr lang="es-ES" b="1">
                <a:solidFill>
                  <a:srgbClr val="00AE9D"/>
                </a:solidFill>
              </a:rPr>
              <a:t>4. 1. </a:t>
            </a:r>
            <a:r>
              <a:rPr lang="es-ES" b="1" err="1">
                <a:solidFill>
                  <a:srgbClr val="00AE9D"/>
                </a:solidFill>
              </a:rPr>
              <a:t>Critical</a:t>
            </a:r>
            <a:r>
              <a:rPr lang="es-ES" b="1">
                <a:solidFill>
                  <a:srgbClr val="00AE9D"/>
                </a:solidFill>
              </a:rPr>
              <a:t> </a:t>
            </a:r>
            <a:r>
              <a:rPr lang="es-ES" b="1" err="1">
                <a:solidFill>
                  <a:srgbClr val="00AE9D"/>
                </a:solidFill>
              </a:rPr>
              <a:t>thinking</a:t>
            </a:r>
            <a:r>
              <a:rPr lang="es-ES" b="1">
                <a:solidFill>
                  <a:srgbClr val="00AE9D"/>
                </a:solidFill>
              </a:rPr>
              <a:t>, </a:t>
            </a:r>
            <a:r>
              <a:rPr lang="es-ES" b="1" err="1">
                <a:solidFill>
                  <a:srgbClr val="00AE9D"/>
                </a:solidFill>
              </a:rPr>
              <a:t>images</a:t>
            </a:r>
            <a:r>
              <a:rPr lang="es-ES" b="1">
                <a:solidFill>
                  <a:srgbClr val="00AE9D"/>
                </a:solidFill>
              </a:rPr>
              <a:t> </a:t>
            </a:r>
          </a:p>
          <a:p>
            <a:pPr marL="0" indent="0">
              <a:buNone/>
            </a:pPr>
            <a:r>
              <a:rPr lang="es-ES" b="1">
                <a:solidFill>
                  <a:srgbClr val="00AE9D"/>
                </a:solidFill>
              </a:rPr>
              <a:t>and media</a:t>
            </a:r>
          </a:p>
          <a:p>
            <a:pPr marL="0" indent="0">
              <a:buNone/>
            </a:pPr>
            <a:r>
              <a:rPr lang="en-US" sz="1400">
                <a:ea typeface="+mn-lt"/>
                <a:cs typeface="+mn-lt"/>
              </a:rPr>
              <a:t>In our culture today a huge proportion of the information </a:t>
            </a:r>
          </a:p>
          <a:p>
            <a:pPr marL="0" indent="0">
              <a:buNone/>
            </a:pPr>
            <a:r>
              <a:rPr lang="en-US" sz="1400">
                <a:ea typeface="+mn-lt"/>
                <a:cs typeface="+mn-lt"/>
              </a:rPr>
              <a:t>we are exposed to is: </a:t>
            </a:r>
          </a:p>
          <a:p>
            <a:pPr indent="-457200"/>
            <a:r>
              <a:rPr lang="en-US" sz="1400">
                <a:ea typeface="+mn-lt"/>
                <a:cs typeface="+mn-lt"/>
              </a:rPr>
              <a:t> </a:t>
            </a:r>
            <a:r>
              <a:rPr lang="en-US" sz="1400" i="1">
                <a:ea typeface="+mn-lt"/>
                <a:cs typeface="+mn-lt"/>
              </a:rPr>
              <a:t>image-based </a:t>
            </a:r>
            <a:r>
              <a:rPr lang="en-US" sz="1400">
                <a:ea typeface="+mn-lt"/>
                <a:cs typeface="+mn-lt"/>
              </a:rPr>
              <a:t>not word-based</a:t>
            </a:r>
          </a:p>
          <a:p>
            <a:pPr indent="-457200"/>
            <a:r>
              <a:rPr lang="en-US" sz="1400" i="1">
                <a:ea typeface="+mn-lt"/>
                <a:cs typeface="+mn-lt"/>
              </a:rPr>
              <a:t>screen-based </a:t>
            </a:r>
            <a:r>
              <a:rPr lang="en-US" sz="1400">
                <a:ea typeface="+mn-lt"/>
                <a:cs typeface="+mn-lt"/>
              </a:rPr>
              <a:t>not paper-based</a:t>
            </a:r>
          </a:p>
          <a:p>
            <a:pPr indent="-457200"/>
            <a:endParaRPr lang="en-US" sz="1400">
              <a:ea typeface="+mn-lt"/>
              <a:cs typeface="+mn-lt"/>
            </a:endParaRPr>
          </a:p>
          <a:p>
            <a:pPr marL="0" indent="0">
              <a:buNone/>
            </a:pPr>
            <a:r>
              <a:rPr lang="en-US" sz="1400">
                <a:ea typeface="+mn-lt"/>
                <a:cs typeface="+mn-lt"/>
              </a:rPr>
              <a:t>We have to be aware on how the images affect us </a:t>
            </a:r>
          </a:p>
          <a:p>
            <a:pPr marL="0" indent="0">
              <a:buNone/>
            </a:pPr>
            <a:r>
              <a:rPr lang="en-US" sz="1400">
                <a:ea typeface="+mn-lt"/>
                <a:cs typeface="+mn-lt"/>
              </a:rPr>
              <a:t>and use our critical thinking and take a second look. </a:t>
            </a:r>
          </a:p>
          <a:p>
            <a:pPr marL="0" lvl="0" indent="0" algn="l" rtl="0">
              <a:spcBef>
                <a:spcPts val="600"/>
              </a:spcBef>
              <a:spcAft>
                <a:spcPts val="0"/>
              </a:spcAft>
              <a:buNone/>
            </a:pPr>
            <a:endParaRPr/>
          </a:p>
        </p:txBody>
      </p:sp>
      <p:sp>
        <p:nvSpPr>
          <p:cNvPr id="6" name="Google Shape;101;p12"/>
          <p:cNvSpPr txBox="1">
            <a:spLocks/>
          </p:cNvSpPr>
          <p:nvPr/>
        </p:nvSpPr>
        <p:spPr>
          <a:xfrm>
            <a:off x="27121" y="73537"/>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sz="2200">
                <a:solidFill>
                  <a:schemeClr val="bg1"/>
                </a:solidFill>
                <a:latin typeface="Raleway" pitchFamily="2" charset="77"/>
              </a:rPr>
              <a:t>UNIT 2 Critical thinking in a digital era</a:t>
            </a:r>
          </a:p>
          <a:p>
            <a:endParaRPr lang="en-GB" sz="2200">
              <a:solidFill>
                <a:schemeClr val="bg1"/>
              </a:solidFill>
              <a:latin typeface="Raleway" pitchFamily="2" charset="77"/>
            </a:endParaRPr>
          </a:p>
          <a:p>
            <a:endParaRPr lang="en-GB" sz="2200">
              <a:solidFill>
                <a:schemeClr val="bg1"/>
              </a:solidFill>
              <a:latin typeface="Raleway" pitchFamily="2" charset="77"/>
            </a:endParaRPr>
          </a:p>
          <a:p>
            <a:endParaRPr lang="en-GB"/>
          </a:p>
        </p:txBody>
      </p:sp>
      <p:pic>
        <p:nvPicPr>
          <p:cNvPr id="3" name="Picture 2" descr="A picture containing text, person, indoor, electronics&#10;&#10;Description automatically generated">
            <a:extLst>
              <a:ext uri="{FF2B5EF4-FFF2-40B4-BE49-F238E27FC236}">
                <a16:creationId xmlns:a16="http://schemas.microsoft.com/office/drawing/2014/main" id="{A6CF98B2-75B5-D244-ABA4-98C5B6CE1A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0172" y="1754403"/>
            <a:ext cx="2192249" cy="1464589"/>
          </a:xfrm>
          <a:prstGeom prst="rect">
            <a:avLst/>
          </a:prstGeom>
        </p:spPr>
      </p:pic>
    </p:spTree>
    <p:extLst>
      <p:ext uri="{BB962C8B-B14F-4D97-AF65-F5344CB8AC3E}">
        <p14:creationId xmlns:p14="http://schemas.microsoft.com/office/powerpoint/2010/main" val="615068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472190" y="1313123"/>
            <a:ext cx="5937575" cy="2759075"/>
          </a:xfrm>
          <a:prstGeom prst="rect">
            <a:avLst/>
          </a:prstGeom>
        </p:spPr>
        <p:txBody>
          <a:bodyPr spcFirstLastPara="1" wrap="square" lIns="91425" tIns="91425" rIns="91425" bIns="91425" anchor="t" anchorCtr="0">
            <a:noAutofit/>
          </a:bodyPr>
          <a:lstStyle/>
          <a:p>
            <a:pPr marL="0" indent="0">
              <a:buNone/>
            </a:pPr>
            <a:r>
              <a:rPr lang="es-ES" sz="1400" b="1">
                <a:solidFill>
                  <a:srgbClr val="00AE9D"/>
                </a:solidFill>
              </a:rPr>
              <a:t>2.1. True </a:t>
            </a:r>
            <a:r>
              <a:rPr lang="es-ES" sz="1400" b="1" err="1">
                <a:solidFill>
                  <a:srgbClr val="00AE9D"/>
                </a:solidFill>
              </a:rPr>
              <a:t>or</a:t>
            </a:r>
            <a:r>
              <a:rPr lang="es-ES" sz="1400" b="1">
                <a:solidFill>
                  <a:srgbClr val="00AE9D"/>
                </a:solidFill>
              </a:rPr>
              <a:t> False (</a:t>
            </a:r>
            <a:r>
              <a:rPr lang="es-ES" sz="1400" b="1" err="1">
                <a:solidFill>
                  <a:srgbClr val="00AE9D"/>
                </a:solidFill>
              </a:rPr>
              <a:t>Fake</a:t>
            </a:r>
            <a:r>
              <a:rPr lang="es-ES" sz="1400" b="1">
                <a:solidFill>
                  <a:srgbClr val="00AE9D"/>
                </a:solidFill>
              </a:rPr>
              <a:t> News)</a:t>
            </a:r>
            <a:endParaRPr lang="es-ES" sz="1400">
              <a:solidFill>
                <a:srgbClr val="00AE9D"/>
              </a:solidFill>
            </a:endParaRPr>
          </a:p>
          <a:p>
            <a:pPr marL="0" lvl="0" indent="0" algn="l" rtl="0">
              <a:spcBef>
                <a:spcPts val="600"/>
              </a:spcBef>
              <a:spcAft>
                <a:spcPts val="0"/>
              </a:spcAft>
              <a:buNone/>
            </a:pPr>
            <a:endParaRPr lang="en" sz="1400"/>
          </a:p>
          <a:p>
            <a:r>
              <a:rPr lang="en-US" sz="1400" i="1">
                <a:ea typeface="+mn-lt"/>
                <a:cs typeface="+mn-lt"/>
              </a:rPr>
              <a:t>“The internet is a wonderful repository of human knowledge, but it is also a vast and daunting sea of information.  Being able to navigate it and making critical judgements on the quality of information you come across and whether to trust it are essential skills in the digital environment”</a:t>
            </a:r>
            <a:r>
              <a:rPr lang="en-US" sz="1400">
                <a:ea typeface="+mn-lt"/>
                <a:cs typeface="+mn-lt"/>
              </a:rPr>
              <a:t> - </a:t>
            </a:r>
            <a:r>
              <a:rPr lang="en-US" sz="1400"/>
              <a:t>Dr Alison Pickard</a:t>
            </a:r>
            <a:endParaRPr lang="en-US" sz="1400">
              <a:ea typeface="+mn-lt"/>
              <a:cs typeface="+mn-lt"/>
            </a:endParaRPr>
          </a:p>
          <a:p>
            <a:endParaRPr lang="en-US" sz="1400">
              <a:cs typeface="Calibri"/>
            </a:endParaRPr>
          </a:p>
          <a:p>
            <a:r>
              <a:rPr lang="en-US" sz="1400">
                <a:cs typeface="Calibri"/>
              </a:rPr>
              <a:t>False information is news, stories or hoaxes created to deliberately misinform or deceive readers</a:t>
            </a:r>
          </a:p>
          <a:p>
            <a:pPr marL="0" lvl="0" indent="0" algn="l" rtl="0">
              <a:spcBef>
                <a:spcPts val="600"/>
              </a:spcBef>
              <a:spcAft>
                <a:spcPts val="0"/>
              </a:spcAft>
              <a:buNone/>
            </a:pPr>
            <a:endParaRPr sz="1400"/>
          </a:p>
        </p:txBody>
      </p:sp>
      <p:sp>
        <p:nvSpPr>
          <p:cNvPr id="6" name="Google Shape;101;p12"/>
          <p:cNvSpPr txBox="1">
            <a:spLocks/>
          </p:cNvSpPr>
          <p:nvPr/>
        </p:nvSpPr>
        <p:spPr>
          <a:xfrm>
            <a:off x="0" y="7043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sz="2200">
                <a:solidFill>
                  <a:schemeClr val="bg1"/>
                </a:solidFill>
                <a:latin typeface="Raleway" pitchFamily="2" charset="77"/>
              </a:rPr>
              <a:t>UNIT 2 Critical thinking in a digital era</a:t>
            </a:r>
          </a:p>
          <a:p>
            <a:endParaRPr lang="en-GB" sz="2200">
              <a:solidFill>
                <a:schemeClr val="bg1"/>
              </a:solidFill>
              <a:latin typeface="Raleway" pitchFamily="2" charset="77"/>
            </a:endParaRPr>
          </a:p>
          <a:p>
            <a:endParaRPr lang="en-GB">
              <a:solidFill>
                <a:schemeClr val="bg1"/>
              </a:solidFill>
              <a:latin typeface="Raleway" pitchFamily="2" charset="77"/>
            </a:endParaRPr>
          </a:p>
          <a:p>
            <a:endParaRPr lang="en-GB"/>
          </a:p>
        </p:txBody>
      </p:sp>
      <p:pic>
        <p:nvPicPr>
          <p:cNvPr id="4" name="Picture 3" descr="A picture containing graphical user interface&#10;&#10;Description automatically generated">
            <a:extLst>
              <a:ext uri="{FF2B5EF4-FFF2-40B4-BE49-F238E27FC236}">
                <a16:creationId xmlns:a16="http://schemas.microsoft.com/office/drawing/2014/main" id="{C55436EF-7F84-2641-BA6F-7F63E89668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01973" y="1073828"/>
            <a:ext cx="2262045" cy="1497922"/>
          </a:xfrm>
          <a:prstGeom prst="rect">
            <a:avLst/>
          </a:prstGeom>
        </p:spPr>
      </p:pic>
    </p:spTree>
    <p:extLst>
      <p:ext uri="{BB962C8B-B14F-4D97-AF65-F5344CB8AC3E}">
        <p14:creationId xmlns:p14="http://schemas.microsoft.com/office/powerpoint/2010/main" val="348264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773996" y="1157991"/>
            <a:ext cx="7369175" cy="3327400"/>
          </a:xfrm>
          <a:prstGeom prst="rect">
            <a:avLst/>
          </a:prstGeom>
        </p:spPr>
        <p:txBody>
          <a:bodyPr spcFirstLastPara="1" wrap="square" lIns="91425" tIns="91425" rIns="91425" bIns="91425" anchor="t" anchorCtr="0">
            <a:noAutofit/>
          </a:bodyPr>
          <a:lstStyle/>
          <a:p>
            <a:pPr marL="76200" indent="0">
              <a:buNone/>
            </a:pPr>
            <a:r>
              <a:rPr lang="en-US"/>
              <a:t>At the end of this module you will be able to:</a:t>
            </a:r>
          </a:p>
          <a:p>
            <a:pPr marL="76200" indent="0">
              <a:buNone/>
            </a:pPr>
            <a:endParaRPr lang="en-US"/>
          </a:p>
          <a:p>
            <a:pPr marL="457200" lvl="0" indent="-381000" algn="l" rtl="0">
              <a:spcBef>
                <a:spcPts val="600"/>
              </a:spcBef>
              <a:spcAft>
                <a:spcPts val="0"/>
              </a:spcAft>
              <a:buSzPts val="2400"/>
              <a:buChar char="◆"/>
            </a:pPr>
            <a:r>
              <a:rPr lang="en"/>
              <a:t>Exercise your critical thinking</a:t>
            </a:r>
          </a:p>
          <a:p>
            <a:pPr marL="457200" lvl="0" indent="-381000" algn="l" rtl="0">
              <a:spcBef>
                <a:spcPts val="600"/>
              </a:spcBef>
              <a:spcAft>
                <a:spcPts val="0"/>
              </a:spcAft>
              <a:buSzPts val="2400"/>
              <a:buChar char="◆"/>
            </a:pPr>
            <a:r>
              <a:rPr lang="en"/>
              <a:t>Use series of questions to reflect on your thinking</a:t>
            </a:r>
          </a:p>
          <a:p>
            <a:r>
              <a:rPr lang="en-GB"/>
              <a:t>Spot false information​</a:t>
            </a:r>
            <a:endParaRPr lang="en"/>
          </a:p>
          <a:p>
            <a:pPr marL="76200" lvl="0" indent="0" algn="l" rtl="0">
              <a:spcBef>
                <a:spcPts val="600"/>
              </a:spcBef>
              <a:spcAft>
                <a:spcPts val="0"/>
              </a:spcAft>
              <a:buSzPts val="2400"/>
              <a:buNone/>
            </a:pP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Objectives and Goals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5059680" y="825876"/>
            <a:ext cx="7221241" cy="2308324"/>
          </a:xfrm>
          <a:prstGeom prst="rect">
            <a:avLst/>
          </a:prstGeom>
        </p:spPr>
        <p:txBody>
          <a:bodyPr wrap="square" lIns="91440" tIns="45720" rIns="91440" bIns="45720" anchor="t">
            <a:spAutoFit/>
          </a:bodyPr>
          <a:lstStyle/>
          <a:p>
            <a:pPr fontAlgn="base"/>
            <a:r>
              <a:rPr lang="es-ES" sz="1800" b="1" err="1">
                <a:solidFill>
                  <a:srgbClr val="00AE9D"/>
                </a:solidFill>
                <a:latin typeface="Karla" pitchFamily="2" charset="77"/>
              </a:rPr>
              <a:t>Type</a:t>
            </a:r>
            <a:r>
              <a:rPr lang="es-ES" sz="1800" b="1">
                <a:solidFill>
                  <a:srgbClr val="00AE9D"/>
                </a:solidFill>
                <a:latin typeface="Karla" pitchFamily="2" charset="77"/>
              </a:rPr>
              <a:t> of false </a:t>
            </a:r>
            <a:r>
              <a:rPr lang="es-ES" sz="1800" b="1" err="1">
                <a:solidFill>
                  <a:srgbClr val="00AE9D"/>
                </a:solidFill>
                <a:latin typeface="Karla" pitchFamily="2" charset="77"/>
              </a:rPr>
              <a:t>information</a:t>
            </a:r>
            <a:r>
              <a:rPr lang="en-US" sz="1800">
                <a:latin typeface="Karla" pitchFamily="2" charset="77"/>
              </a:rPr>
              <a:t>​</a:t>
            </a:r>
            <a:endParaRPr lang="en-US" sz="1800">
              <a:latin typeface="Segoe UI" panose="020B0502040204020203" pitchFamily="34" charset="0"/>
            </a:endParaRPr>
          </a:p>
          <a:p>
            <a:pPr fontAlgn="base"/>
            <a:r>
              <a:rPr lang="en-GB">
                <a:solidFill>
                  <a:srgbClr val="004C52"/>
                </a:solidFill>
                <a:latin typeface="Karla" pitchFamily="2" charset="77"/>
              </a:rPr>
              <a:t>​</a:t>
            </a:r>
          </a:p>
          <a:p>
            <a:pPr marL="285750" indent="-285750" fontAlgn="base">
              <a:buFont typeface="Arial" panose="020B0604020202020204" pitchFamily="34" charset="0"/>
              <a:buChar char="•"/>
            </a:pPr>
            <a:endParaRPr lang="en-US">
              <a:solidFill>
                <a:srgbClr val="004C52"/>
              </a:solidFill>
              <a:latin typeface="Karla" pitchFamily="2" charset="77"/>
            </a:endParaRPr>
          </a:p>
          <a:p>
            <a:pPr marL="285750" indent="-285750">
              <a:buFont typeface="Arial" panose="020B0604020202020204" pitchFamily="34" charset="0"/>
              <a:buChar char="•"/>
            </a:pPr>
            <a:endParaRPr lang="en-US">
              <a:solidFill>
                <a:srgbClr val="004C52"/>
              </a:solidFill>
              <a:latin typeface="Karla" pitchFamily="2" charset="77"/>
            </a:endParaRPr>
          </a:p>
          <a:p>
            <a:pPr marL="285750" indent="-285750">
              <a:buFont typeface="Arial" panose="020B0604020202020204" pitchFamily="34" charset="0"/>
              <a:buChar char="•"/>
            </a:pPr>
            <a:endParaRPr lang="en-US">
              <a:solidFill>
                <a:srgbClr val="004C52"/>
              </a:solidFill>
              <a:latin typeface="Karla" pitchFamily="2" charset="77"/>
            </a:endParaRPr>
          </a:p>
          <a:p>
            <a:pPr marL="285750" indent="-285750">
              <a:buFont typeface="Arial" panose="020B0604020202020204" pitchFamily="34" charset="0"/>
              <a:buChar char="•"/>
            </a:pPr>
            <a:endParaRPr lang="en-US">
              <a:solidFill>
                <a:srgbClr val="004C52"/>
              </a:solidFill>
              <a:latin typeface="Karla" pitchFamily="2" charset="77"/>
            </a:endParaRPr>
          </a:p>
          <a:p>
            <a:pPr fontAlgn="base"/>
            <a:r>
              <a:rPr lang="es-ES">
                <a:latin typeface="Karla" pitchFamily="2" charset="77"/>
              </a:rPr>
              <a:t>​</a:t>
            </a:r>
            <a:endParaRPr lang="es-ES">
              <a:latin typeface="Segoe UI" panose="020B0502040204020203" pitchFamily="34" charset="0"/>
            </a:endParaRPr>
          </a:p>
          <a:p>
            <a:pPr fontAlgn="base">
              <a:buFont typeface="Arial" panose="020B0604020202020204" pitchFamily="34" charset="0"/>
              <a:buChar char="•"/>
            </a:pPr>
            <a:endParaRPr lang="en-GB">
              <a:latin typeface="Arial" panose="020B0604020202020204" pitchFamily="34" charset="0"/>
            </a:endParaRPr>
          </a:p>
          <a:p>
            <a:pPr fontAlgn="base"/>
            <a:r>
              <a:rPr lang="en-US">
                <a:latin typeface="Karla" pitchFamily="2" charset="77"/>
              </a:rPr>
              <a:t>​</a:t>
            </a:r>
            <a:endParaRPr lang="en-US">
              <a:latin typeface="Segoe UI" panose="020B0502040204020203" pitchFamily="34" charset="0"/>
            </a:endParaRPr>
          </a:p>
          <a:p>
            <a:pPr fontAlgn="base"/>
            <a:r>
              <a:rPr lang="en-US">
                <a:latin typeface="Karla" pitchFamily="2" charset="77"/>
              </a:rPr>
              <a:t>​</a:t>
            </a:r>
            <a:endParaRPr lang="en-U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85572" y="154343"/>
            <a:ext cx="5338075" cy="1138773"/>
          </a:xfrm>
          <a:prstGeom prst="rect">
            <a:avLst/>
          </a:prstGeom>
        </p:spPr>
        <p:txBody>
          <a:bodyPr wrap="square">
            <a:spAutoFit/>
          </a:bodyPr>
          <a:lstStyle/>
          <a:p>
            <a:r>
              <a:rPr lang="en-GB" sz="2200" b="1">
                <a:solidFill>
                  <a:schemeClr val="bg1"/>
                </a:solidFill>
                <a:latin typeface="Raleway" pitchFamily="2" charset="77"/>
              </a:rPr>
              <a:t>UNIT 2 Critical thinking in a digital era</a:t>
            </a:r>
          </a:p>
          <a:p>
            <a:endParaRPr lang="en-GB" sz="2200" b="1">
              <a:solidFill>
                <a:schemeClr val="bg1"/>
              </a:solidFill>
              <a:latin typeface="Raleway" pitchFamily="2" charset="77"/>
            </a:endParaRPr>
          </a:p>
          <a:p>
            <a:endParaRPr lang="en-GB" sz="2400" b="1">
              <a:solidFill>
                <a:schemeClr val="bg1"/>
              </a:solidFill>
              <a:latin typeface="Raleway" pitchFamily="2" charset="77"/>
            </a:endParaRPr>
          </a:p>
        </p:txBody>
      </p:sp>
      <p:graphicFrame>
        <p:nvGraphicFramePr>
          <p:cNvPr id="4" name="Diagram 3">
            <a:extLst>
              <a:ext uri="{FF2B5EF4-FFF2-40B4-BE49-F238E27FC236}">
                <a16:creationId xmlns:a16="http://schemas.microsoft.com/office/drawing/2014/main" id="{E3CEC08A-C1C6-A246-9157-837B5EF94623}"/>
              </a:ext>
            </a:extLst>
          </p:cNvPr>
          <p:cNvGraphicFramePr/>
          <p:nvPr>
            <p:extLst>
              <p:ext uri="{D42A27DB-BD31-4B8C-83A1-F6EECF244321}">
                <p14:modId xmlns:p14="http://schemas.microsoft.com/office/powerpoint/2010/main" val="2594115435"/>
              </p:ext>
            </p:extLst>
          </p:nvPr>
        </p:nvGraphicFramePr>
        <p:xfrm>
          <a:off x="292609" y="1293116"/>
          <a:ext cx="8765820" cy="3494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5A9F7C9-17D7-E94F-B1D5-2390FCE0E743}"/>
              </a:ext>
            </a:extLst>
          </p:cNvPr>
          <p:cNvSpPr txBox="1"/>
          <p:nvPr/>
        </p:nvSpPr>
        <p:spPr>
          <a:xfrm>
            <a:off x="8143461" y="4483777"/>
            <a:ext cx="649357" cy="261610"/>
          </a:xfrm>
          <a:prstGeom prst="rect">
            <a:avLst/>
          </a:prstGeom>
          <a:noFill/>
        </p:spPr>
        <p:txBody>
          <a:bodyPr wrap="square" rtlCol="0">
            <a:spAutoFit/>
          </a:bodyPr>
          <a:lstStyle/>
          <a:p>
            <a:r>
              <a:rPr lang="en-GB" sz="1100" dirty="0">
                <a:latin typeface="Karla" pitchFamily="2" charset="77"/>
                <a:hlinkClick r:id="rId8"/>
              </a:rPr>
              <a:t>Source</a:t>
            </a:r>
            <a:endParaRPr lang="en-GB" sz="1100" dirty="0">
              <a:latin typeface="Karla" pitchFamily="2" charset="77"/>
            </a:endParaRPr>
          </a:p>
        </p:txBody>
      </p:sp>
    </p:spTree>
    <p:extLst>
      <p:ext uri="{BB962C8B-B14F-4D97-AF65-F5344CB8AC3E}">
        <p14:creationId xmlns:p14="http://schemas.microsoft.com/office/powerpoint/2010/main" val="936483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1177901" y="1531052"/>
            <a:ext cx="4030593" cy="2431435"/>
          </a:xfrm>
          <a:prstGeom prst="rect">
            <a:avLst/>
          </a:prstGeom>
        </p:spPr>
        <p:txBody>
          <a:bodyPr wrap="square">
            <a:spAutoFit/>
          </a:bodyPr>
          <a:lstStyle/>
          <a:p>
            <a:pPr fontAlgn="base"/>
            <a:r>
              <a:rPr lang="es-ES" b="1" err="1">
                <a:solidFill>
                  <a:srgbClr val="00AE9D"/>
                </a:solidFill>
                <a:latin typeface="Karla" pitchFamily="2" charset="77"/>
              </a:rPr>
              <a:t>How</a:t>
            </a:r>
            <a:r>
              <a:rPr lang="es-ES" b="1">
                <a:solidFill>
                  <a:srgbClr val="00AE9D"/>
                </a:solidFill>
                <a:latin typeface="Karla" pitchFamily="2" charset="77"/>
              </a:rPr>
              <a:t> to spot false </a:t>
            </a:r>
            <a:r>
              <a:rPr lang="es-ES" b="1" err="1">
                <a:solidFill>
                  <a:srgbClr val="00AE9D"/>
                </a:solidFill>
                <a:latin typeface="Karla" pitchFamily="2" charset="77"/>
              </a:rPr>
              <a:t>information</a:t>
            </a:r>
            <a:r>
              <a:rPr lang="en-US">
                <a:latin typeface="Karla" pitchFamily="2" charset="77"/>
              </a:rPr>
              <a:t>​</a:t>
            </a:r>
            <a:endParaRPr lang="en-US">
              <a:latin typeface="Segoe UI" panose="020B0502040204020203" pitchFamily="34" charset="0"/>
            </a:endParaRPr>
          </a:p>
          <a:p>
            <a:pPr fontAlgn="base"/>
            <a:r>
              <a:rPr lang="en-GB">
                <a:latin typeface="Calibri" panose="020F0502020204030204" pitchFamily="34" charset="0"/>
              </a:rPr>
              <a:t>​</a:t>
            </a:r>
            <a:endParaRPr lang="en-GB">
              <a:latin typeface="Segoe UI" panose="020B0502040204020203" pitchFamily="34" charset="0"/>
            </a:endParaRPr>
          </a:p>
          <a:p>
            <a:pPr marL="285750" indent="-285750" fontAlgn="base">
              <a:buFont typeface="Arial" panose="020B0604020202020204" pitchFamily="34" charset="0"/>
              <a:buChar char="•"/>
            </a:pPr>
            <a:r>
              <a:rPr lang="en-GB" sz="1600">
                <a:solidFill>
                  <a:srgbClr val="004C52"/>
                </a:solidFill>
                <a:latin typeface="Karla" pitchFamily="2" charset="77"/>
              </a:rPr>
              <a:t>Take a closer look</a:t>
            </a:r>
          </a:p>
          <a:p>
            <a:pPr marL="285750" indent="-285750" fontAlgn="base">
              <a:buFont typeface="Arial" panose="020B0604020202020204" pitchFamily="34" charset="0"/>
              <a:buChar char="•"/>
            </a:pPr>
            <a:r>
              <a:rPr lang="en-GB" sz="1600">
                <a:solidFill>
                  <a:srgbClr val="004C52"/>
                </a:solidFill>
                <a:latin typeface="Karla" pitchFamily="2" charset="77"/>
              </a:rPr>
              <a:t>Look beyond the headline</a:t>
            </a:r>
          </a:p>
          <a:p>
            <a:pPr marL="285750" indent="-285750" fontAlgn="base">
              <a:buFont typeface="Arial" panose="020B0604020202020204" pitchFamily="34" charset="0"/>
              <a:buChar char="•"/>
            </a:pPr>
            <a:r>
              <a:rPr lang="en-GB" sz="1600">
                <a:solidFill>
                  <a:srgbClr val="004C52"/>
                </a:solidFill>
                <a:latin typeface="Karla" pitchFamily="2" charset="77"/>
              </a:rPr>
              <a:t>Check other sources</a:t>
            </a:r>
          </a:p>
          <a:p>
            <a:pPr marL="285750" indent="-285750" fontAlgn="base">
              <a:buFont typeface="Arial" panose="020B0604020202020204" pitchFamily="34" charset="0"/>
              <a:buChar char="•"/>
            </a:pPr>
            <a:r>
              <a:rPr lang="en-GB" sz="1600">
                <a:solidFill>
                  <a:srgbClr val="004C52"/>
                </a:solidFill>
                <a:latin typeface="Karla" pitchFamily="2" charset="77"/>
              </a:rPr>
              <a:t>Check facts</a:t>
            </a:r>
          </a:p>
          <a:p>
            <a:pPr marL="285750" indent="-285750" fontAlgn="base">
              <a:buFont typeface="Arial" panose="020B0604020202020204" pitchFamily="34" charset="0"/>
              <a:buChar char="•"/>
            </a:pPr>
            <a:r>
              <a:rPr lang="en-GB" sz="1600">
                <a:solidFill>
                  <a:srgbClr val="004C52"/>
                </a:solidFill>
                <a:latin typeface="Karla" pitchFamily="2" charset="77"/>
              </a:rPr>
              <a:t>Check your biases</a:t>
            </a:r>
          </a:p>
          <a:p>
            <a:pPr marL="285750" indent="-285750" fontAlgn="base">
              <a:buFont typeface="Arial" panose="020B0604020202020204" pitchFamily="34" charset="0"/>
              <a:buChar char="•"/>
            </a:pPr>
            <a:r>
              <a:rPr lang="en-GB" sz="1600">
                <a:solidFill>
                  <a:srgbClr val="004C52"/>
                </a:solidFill>
                <a:latin typeface="Karla" pitchFamily="2" charset="77"/>
              </a:rPr>
              <a:t>Is it a joke?</a:t>
            </a:r>
          </a:p>
          <a:p>
            <a:pPr fontAlgn="base"/>
            <a:r>
              <a:rPr lang="en-US">
                <a:latin typeface="Karla" pitchFamily="2" charset="77"/>
              </a:rPr>
              <a:t>​</a:t>
            </a:r>
            <a:endParaRPr lang="en-US">
              <a:latin typeface="Segoe UI" panose="020B0502040204020203" pitchFamily="34" charset="0"/>
            </a:endParaRPr>
          </a:p>
          <a:p>
            <a:pPr marL="285750" indent="-285750" fontAlgn="base">
              <a:buFont typeface="Arial" panose="020B0604020202020204" pitchFamily="34" charset="0"/>
              <a:buChar char="•"/>
            </a:pPr>
            <a:endParaRPr lang="en-U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67643" y="105763"/>
            <a:ext cx="5272597" cy="1508105"/>
          </a:xfrm>
          <a:prstGeom prst="rect">
            <a:avLst/>
          </a:prstGeom>
        </p:spPr>
        <p:txBody>
          <a:bodyPr wrap="none">
            <a:spAutoFit/>
          </a:bodyPr>
          <a:lstStyle/>
          <a:p>
            <a:r>
              <a:rPr lang="en-GB" sz="2200" b="1">
                <a:solidFill>
                  <a:schemeClr val="bg1"/>
                </a:solidFill>
                <a:latin typeface="Raleway" pitchFamily="2" charset="77"/>
              </a:rPr>
              <a:t>UNIT 2 Critical thinking in a digital era</a:t>
            </a:r>
          </a:p>
          <a:p>
            <a:endParaRPr lang="en-GB" sz="2200" b="1">
              <a:solidFill>
                <a:schemeClr val="bg1"/>
              </a:solidFill>
              <a:latin typeface="Raleway" pitchFamily="2" charset="77"/>
            </a:endParaRPr>
          </a:p>
          <a:p>
            <a:endParaRPr lang="en-GB" sz="2400" b="1">
              <a:solidFill>
                <a:schemeClr val="bg1"/>
              </a:solidFill>
              <a:latin typeface="Raleway" pitchFamily="2" charset="77"/>
            </a:endParaRPr>
          </a:p>
          <a:p>
            <a:endParaRPr lang="en-GB" sz="2400" b="1">
              <a:solidFill>
                <a:schemeClr val="bg1"/>
              </a:solidFill>
              <a:latin typeface="Raleway" pitchFamily="2" charset="77"/>
            </a:endParaRPr>
          </a:p>
        </p:txBody>
      </p:sp>
      <p:pic>
        <p:nvPicPr>
          <p:cNvPr id="8" name="Picture 7" descr="Shape&#10;&#10;Description automatically generated">
            <a:extLst>
              <a:ext uri="{FF2B5EF4-FFF2-40B4-BE49-F238E27FC236}">
                <a16:creationId xmlns:a16="http://schemas.microsoft.com/office/drawing/2014/main" id="{0AA9E5E7-377F-CA42-9E93-3B21368FC1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0240" y="1384976"/>
            <a:ext cx="2836084" cy="1898837"/>
          </a:xfrm>
          <a:prstGeom prst="rect">
            <a:avLst/>
          </a:prstGeom>
        </p:spPr>
      </p:pic>
    </p:spTree>
    <p:extLst>
      <p:ext uri="{BB962C8B-B14F-4D97-AF65-F5344CB8AC3E}">
        <p14:creationId xmlns:p14="http://schemas.microsoft.com/office/powerpoint/2010/main" val="183544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2983649" y="1546420"/>
            <a:ext cx="5217181" cy="3170099"/>
          </a:xfrm>
          <a:prstGeom prst="rect">
            <a:avLst/>
          </a:prstGeom>
        </p:spPr>
        <p:txBody>
          <a:bodyPr wrap="square" lIns="91440" tIns="45720" rIns="91440" bIns="45720" anchor="t">
            <a:spAutoFit/>
          </a:bodyPr>
          <a:lstStyle/>
          <a:p>
            <a:pPr fontAlgn="base"/>
            <a:r>
              <a:rPr lang="es-ES" b="1">
                <a:solidFill>
                  <a:srgbClr val="00AE9D"/>
                </a:solidFill>
                <a:latin typeface="Karla"/>
              </a:rPr>
              <a:t>Media </a:t>
            </a:r>
            <a:r>
              <a:rPr lang="es-ES" b="1" err="1">
                <a:solidFill>
                  <a:srgbClr val="00AE9D"/>
                </a:solidFill>
                <a:latin typeface="Karla"/>
              </a:rPr>
              <a:t>Literacy</a:t>
            </a:r>
            <a:r>
              <a:rPr lang="es-ES" b="1">
                <a:solidFill>
                  <a:srgbClr val="00AE9D"/>
                </a:solidFill>
                <a:latin typeface="Karla"/>
              </a:rPr>
              <a:t>​</a:t>
            </a:r>
          </a:p>
          <a:p>
            <a:pPr fontAlgn="base"/>
            <a:r>
              <a:rPr lang="en-GB">
                <a:latin typeface="Calibri"/>
              </a:rPr>
              <a:t>​</a:t>
            </a:r>
          </a:p>
          <a:p>
            <a:pPr marL="285750" indent="-285750" fontAlgn="base">
              <a:buFont typeface="Arial" panose="020B0604020202020204" pitchFamily="34" charset="0"/>
              <a:buChar char="•"/>
            </a:pPr>
            <a:r>
              <a:rPr lang="en-GB" sz="1600">
                <a:solidFill>
                  <a:srgbClr val="004C52"/>
                </a:solidFill>
                <a:latin typeface="Karla"/>
              </a:rPr>
              <a:t>Media Literacy is the ability to identify different types of media and understand the messages they are sending and understand the reason why it was created. </a:t>
            </a:r>
          </a:p>
          <a:p>
            <a:pPr marL="285750" indent="-285750" fontAlgn="base">
              <a:buFont typeface="Arial" panose="020B0604020202020204" pitchFamily="34" charset="0"/>
              <a:buChar char="•"/>
            </a:pPr>
            <a:endParaRPr lang="en-GB" sz="1600">
              <a:solidFill>
                <a:srgbClr val="004C52"/>
              </a:solidFill>
              <a:latin typeface="Karla" pitchFamily="2" charset="77"/>
            </a:endParaRPr>
          </a:p>
          <a:p>
            <a:pPr marL="285750" indent="-285750">
              <a:buFont typeface="Arial" panose="020B0604020202020204" pitchFamily="34" charset="0"/>
              <a:buChar char="•"/>
            </a:pPr>
            <a:r>
              <a:rPr lang="en-GB" sz="1600">
                <a:solidFill>
                  <a:srgbClr val="004C52"/>
                </a:solidFill>
                <a:latin typeface="Karla"/>
              </a:rPr>
              <a:t>Media is not only newspapers, webpages, television and movies. It is also things like text messages, memes, viral videos, social media, video games, advertising and more. </a:t>
            </a:r>
          </a:p>
          <a:p>
            <a:pPr fontAlgn="base"/>
            <a:r>
              <a:rPr lang="en-US">
                <a:latin typeface="Karla"/>
              </a:rPr>
              <a:t>​</a:t>
            </a:r>
          </a:p>
          <a:p>
            <a:pPr marL="285750" indent="-285750" fontAlgn="base">
              <a:buFont typeface="Arial" panose="020B0604020202020204" pitchFamily="34" charset="0"/>
              <a:buChar char="•"/>
            </a:pPr>
            <a:endParaRPr lang="en-U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67643" y="105763"/>
            <a:ext cx="5272597" cy="1508105"/>
          </a:xfrm>
          <a:prstGeom prst="rect">
            <a:avLst/>
          </a:prstGeom>
        </p:spPr>
        <p:txBody>
          <a:bodyPr wrap="none">
            <a:spAutoFit/>
          </a:bodyPr>
          <a:lstStyle/>
          <a:p>
            <a:r>
              <a:rPr lang="en-GB" sz="2200" b="1">
                <a:solidFill>
                  <a:schemeClr val="bg1"/>
                </a:solidFill>
                <a:latin typeface="Raleway" pitchFamily="2" charset="77"/>
              </a:rPr>
              <a:t>UNIT 2 Critical thinking in a digital era</a:t>
            </a:r>
          </a:p>
          <a:p>
            <a:endParaRPr lang="en-GB" sz="2200" b="1">
              <a:solidFill>
                <a:schemeClr val="bg1"/>
              </a:solidFill>
              <a:latin typeface="Raleway" pitchFamily="2" charset="77"/>
            </a:endParaRPr>
          </a:p>
          <a:p>
            <a:endParaRPr lang="en-GB" sz="2400" b="1">
              <a:solidFill>
                <a:schemeClr val="bg1"/>
              </a:solidFill>
              <a:latin typeface="Raleway" pitchFamily="2" charset="77"/>
            </a:endParaRPr>
          </a:p>
          <a:p>
            <a:endParaRPr lang="en-GB" sz="2400" b="1">
              <a:solidFill>
                <a:schemeClr val="bg1"/>
              </a:solidFill>
              <a:latin typeface="Raleway" pitchFamily="2" charset="77"/>
            </a:endParaRPr>
          </a:p>
        </p:txBody>
      </p:sp>
      <p:pic>
        <p:nvPicPr>
          <p:cNvPr id="4" name="Picture 3" descr="A picture containing text, person&#10;&#10;Description automatically generated">
            <a:extLst>
              <a:ext uri="{FF2B5EF4-FFF2-40B4-BE49-F238E27FC236}">
                <a16:creationId xmlns:a16="http://schemas.microsoft.com/office/drawing/2014/main" id="{D88B1D0B-45BA-684A-98F9-B1CA889756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205" y="1381090"/>
            <a:ext cx="2286883" cy="1508106"/>
          </a:xfrm>
          <a:prstGeom prst="rect">
            <a:avLst/>
          </a:prstGeom>
        </p:spPr>
      </p:pic>
    </p:spTree>
    <p:extLst>
      <p:ext uri="{BB962C8B-B14F-4D97-AF65-F5344CB8AC3E}">
        <p14:creationId xmlns:p14="http://schemas.microsoft.com/office/powerpoint/2010/main" val="2026780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3306379" y="1120041"/>
            <a:ext cx="5217181" cy="2708434"/>
          </a:xfrm>
          <a:prstGeom prst="rect">
            <a:avLst/>
          </a:prstGeom>
        </p:spPr>
        <p:txBody>
          <a:bodyPr wrap="square" lIns="91440" tIns="45720" rIns="91440" bIns="45720" anchor="t">
            <a:spAutoFit/>
          </a:bodyPr>
          <a:lstStyle/>
          <a:p>
            <a:pPr fontAlgn="base"/>
            <a:r>
              <a:rPr lang="es-ES" b="1">
                <a:solidFill>
                  <a:srgbClr val="00AE9D"/>
                </a:solidFill>
                <a:latin typeface="Karla"/>
              </a:rPr>
              <a:t>Digital Media </a:t>
            </a:r>
            <a:r>
              <a:rPr lang="es-ES" b="1" err="1">
                <a:solidFill>
                  <a:srgbClr val="00AE9D"/>
                </a:solidFill>
                <a:latin typeface="Karla"/>
              </a:rPr>
              <a:t>Literacy</a:t>
            </a:r>
            <a:r>
              <a:rPr lang="es-ES" b="1">
                <a:solidFill>
                  <a:srgbClr val="00AE9D"/>
                </a:solidFill>
                <a:latin typeface="Karla"/>
              </a:rPr>
              <a:t>​</a:t>
            </a:r>
          </a:p>
          <a:p>
            <a:pPr fontAlgn="base"/>
            <a:r>
              <a:rPr lang="en-GB">
                <a:latin typeface="Calibri"/>
              </a:rPr>
              <a:t>​</a:t>
            </a:r>
          </a:p>
          <a:p>
            <a:r>
              <a:rPr lang="en-GB">
                <a:latin typeface="Calibri"/>
              </a:rPr>
              <a:t>Digital media literacy addresses three types of online content:</a:t>
            </a:r>
          </a:p>
          <a:p>
            <a:endParaRPr lang="en-GB">
              <a:latin typeface="Calibri"/>
            </a:endParaRPr>
          </a:p>
          <a:p>
            <a:pPr marL="285750" indent="-285750">
              <a:buChar char="•"/>
            </a:pPr>
            <a:r>
              <a:rPr lang="en-GB" b="1">
                <a:latin typeface="Calibri"/>
              </a:rPr>
              <a:t>Misinformation</a:t>
            </a:r>
            <a:r>
              <a:rPr lang="en-GB">
                <a:latin typeface="Calibri"/>
              </a:rPr>
              <a:t>, is false, but not created or shared with the intention of causing harm</a:t>
            </a:r>
          </a:p>
          <a:p>
            <a:pPr marL="285750" indent="-285750">
              <a:buFont typeface="Arial"/>
              <a:buChar char="•"/>
            </a:pPr>
            <a:r>
              <a:rPr lang="en-GB" b="1" err="1">
                <a:latin typeface="Calibri"/>
              </a:rPr>
              <a:t>Malinformation</a:t>
            </a:r>
            <a:r>
              <a:rPr lang="en-GB">
                <a:latin typeface="Calibri"/>
              </a:rPr>
              <a:t>, is based on a fact, but used out of context to mislead, harm or manipulate</a:t>
            </a:r>
          </a:p>
          <a:p>
            <a:pPr marL="285750" indent="-285750">
              <a:buFont typeface="Arial"/>
              <a:buChar char="•"/>
            </a:pPr>
            <a:r>
              <a:rPr lang="en-GB" b="1">
                <a:latin typeface="Calibri"/>
              </a:rPr>
              <a:t>Disinformation</a:t>
            </a:r>
            <a:r>
              <a:rPr lang="en-GB">
                <a:latin typeface="Calibri"/>
              </a:rPr>
              <a:t>, is deliberately created to mislead, harm or manipulate a person, social group, organization or country</a:t>
            </a:r>
          </a:p>
          <a:p>
            <a:pPr marL="285750" indent="-285750">
              <a:buFont typeface="Arial" panose="020B0604020202020204" pitchFamily="34" charset="0"/>
              <a:buChar char="•"/>
            </a:pPr>
            <a:endParaRPr lang="en-GB" sz="1600">
              <a:solidFill>
                <a:srgbClr val="004C52"/>
              </a:solidFill>
              <a:latin typeface="Karla"/>
            </a:endParaRPr>
          </a:p>
          <a:p>
            <a:pPr fontAlgn="base"/>
            <a:r>
              <a:rPr lang="en-US">
                <a:latin typeface="Karla"/>
              </a:rPr>
              <a:t>​</a:t>
            </a:r>
          </a:p>
        </p:txBody>
      </p:sp>
      <p:sp>
        <p:nvSpPr>
          <p:cNvPr id="6" name="Rectangle 5">
            <a:extLst>
              <a:ext uri="{FF2B5EF4-FFF2-40B4-BE49-F238E27FC236}">
                <a16:creationId xmlns:a16="http://schemas.microsoft.com/office/drawing/2014/main" id="{26A84345-A682-994C-A39C-94CAC9DAF20D}"/>
              </a:ext>
            </a:extLst>
          </p:cNvPr>
          <p:cNvSpPr/>
          <p:nvPr/>
        </p:nvSpPr>
        <p:spPr>
          <a:xfrm>
            <a:off x="67643" y="105763"/>
            <a:ext cx="5272597" cy="1508105"/>
          </a:xfrm>
          <a:prstGeom prst="rect">
            <a:avLst/>
          </a:prstGeom>
        </p:spPr>
        <p:txBody>
          <a:bodyPr wrap="none">
            <a:spAutoFit/>
          </a:bodyPr>
          <a:lstStyle/>
          <a:p>
            <a:r>
              <a:rPr lang="en-GB" sz="2200" b="1">
                <a:solidFill>
                  <a:schemeClr val="bg1"/>
                </a:solidFill>
                <a:latin typeface="Raleway" pitchFamily="2" charset="77"/>
              </a:rPr>
              <a:t>UNIT 2 Critical thinking in a digital era</a:t>
            </a:r>
          </a:p>
          <a:p>
            <a:endParaRPr lang="en-GB" sz="2200" b="1">
              <a:solidFill>
                <a:schemeClr val="bg1"/>
              </a:solidFill>
              <a:latin typeface="Raleway" pitchFamily="2" charset="77"/>
            </a:endParaRPr>
          </a:p>
          <a:p>
            <a:endParaRPr lang="en-GB" sz="2400" b="1">
              <a:solidFill>
                <a:schemeClr val="bg1"/>
              </a:solidFill>
              <a:latin typeface="Raleway" pitchFamily="2" charset="77"/>
            </a:endParaRPr>
          </a:p>
          <a:p>
            <a:endParaRPr lang="en-GB" sz="2400" b="1">
              <a:solidFill>
                <a:schemeClr val="bg1"/>
              </a:solidFill>
              <a:latin typeface="Raleway" pitchFamily="2" charset="77"/>
            </a:endParaRPr>
          </a:p>
        </p:txBody>
      </p:sp>
      <p:pic>
        <p:nvPicPr>
          <p:cNvPr id="4" name="Picture 3" descr="A picture containing text, display, different&#10;&#10;Description automatically generated">
            <a:extLst>
              <a:ext uri="{FF2B5EF4-FFF2-40B4-BE49-F238E27FC236}">
                <a16:creationId xmlns:a16="http://schemas.microsoft.com/office/drawing/2014/main" id="{5359AB30-8113-8B45-A16D-74E7D8E250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4974" y="1091133"/>
            <a:ext cx="2200671" cy="1644383"/>
          </a:xfrm>
          <a:prstGeom prst="rect">
            <a:avLst/>
          </a:prstGeom>
        </p:spPr>
      </p:pic>
      <p:sp>
        <p:nvSpPr>
          <p:cNvPr id="3" name="TextBox 2">
            <a:extLst>
              <a:ext uri="{FF2B5EF4-FFF2-40B4-BE49-F238E27FC236}">
                <a16:creationId xmlns:a16="http://schemas.microsoft.com/office/drawing/2014/main" id="{A3469662-4829-48C7-9620-975C1D77F443}"/>
              </a:ext>
            </a:extLst>
          </p:cNvPr>
          <p:cNvSpPr txBox="1"/>
          <p:nvPr/>
        </p:nvSpPr>
        <p:spPr>
          <a:xfrm>
            <a:off x="7307451" y="3563642"/>
            <a:ext cx="8543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Source</a:t>
            </a:r>
            <a:r>
              <a:rPr lang="en-US"/>
              <a:t> </a:t>
            </a:r>
          </a:p>
          <a:p>
            <a:endParaRPr lang="en-US"/>
          </a:p>
        </p:txBody>
      </p:sp>
    </p:spTree>
    <p:extLst>
      <p:ext uri="{BB962C8B-B14F-4D97-AF65-F5344CB8AC3E}">
        <p14:creationId xmlns:p14="http://schemas.microsoft.com/office/powerpoint/2010/main" val="2080949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1A174A6-90D0-C042-ABCF-DEA96BA5D5B5}"/>
              </a:ext>
            </a:extLst>
          </p:cNvPr>
          <p:cNvGraphicFramePr/>
          <p:nvPr>
            <p:extLst>
              <p:ext uri="{D42A27DB-BD31-4B8C-83A1-F6EECF244321}">
                <p14:modId xmlns:p14="http://schemas.microsoft.com/office/powerpoint/2010/main" val="141697067"/>
              </p:ext>
            </p:extLst>
          </p:nvPr>
        </p:nvGraphicFramePr>
        <p:xfrm>
          <a:off x="2005630" y="730565"/>
          <a:ext cx="5637637" cy="3682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4B61B87-6B7E-4742-BDDD-A83824BCD6F4}"/>
              </a:ext>
            </a:extLst>
          </p:cNvPr>
          <p:cNvSpPr txBox="1"/>
          <p:nvPr/>
        </p:nvSpPr>
        <p:spPr>
          <a:xfrm>
            <a:off x="167523" y="1019103"/>
            <a:ext cx="2087066" cy="954107"/>
          </a:xfrm>
          <a:prstGeom prst="rect">
            <a:avLst/>
          </a:prstGeom>
          <a:noFill/>
        </p:spPr>
        <p:txBody>
          <a:bodyPr wrap="square" rtlCol="0">
            <a:spAutoFit/>
          </a:bodyPr>
          <a:lstStyle/>
          <a:p>
            <a:r>
              <a:rPr lang="es-ES" b="1" dirty="0">
                <a:solidFill>
                  <a:srgbClr val="00AE9D"/>
                </a:solidFill>
                <a:latin typeface="Karla"/>
              </a:rPr>
              <a:t>Key </a:t>
            </a:r>
            <a:r>
              <a:rPr lang="es-ES" b="1" dirty="0" err="1">
                <a:solidFill>
                  <a:srgbClr val="00AE9D"/>
                </a:solidFill>
                <a:latin typeface="Karla"/>
              </a:rPr>
              <a:t>steps</a:t>
            </a:r>
            <a:r>
              <a:rPr lang="es-ES" b="1" dirty="0">
                <a:solidFill>
                  <a:srgbClr val="00AE9D"/>
                </a:solidFill>
                <a:latin typeface="Karla"/>
              </a:rPr>
              <a:t> </a:t>
            </a:r>
          </a:p>
          <a:p>
            <a:r>
              <a:rPr lang="es-ES" b="1" dirty="0" err="1">
                <a:solidFill>
                  <a:srgbClr val="00AE9D"/>
                </a:solidFill>
                <a:latin typeface="Karla"/>
              </a:rPr>
              <a:t>for</a:t>
            </a:r>
            <a:r>
              <a:rPr lang="es-ES" b="1" dirty="0">
                <a:solidFill>
                  <a:srgbClr val="00AE9D"/>
                </a:solidFill>
                <a:latin typeface="Karla"/>
              </a:rPr>
              <a:t> digital media </a:t>
            </a:r>
            <a:r>
              <a:rPr lang="es-ES" b="1" dirty="0" err="1">
                <a:solidFill>
                  <a:srgbClr val="00AE9D"/>
                </a:solidFill>
                <a:latin typeface="Karla"/>
              </a:rPr>
              <a:t>literacy</a:t>
            </a:r>
            <a:r>
              <a:rPr lang="en-GB" dirty="0">
                <a:latin typeface="Calibri"/>
              </a:rPr>
              <a:t>​</a:t>
            </a:r>
            <a:endParaRPr lang="es-ES" b="1" dirty="0">
              <a:solidFill>
                <a:srgbClr val="00AE9D"/>
              </a:solidFill>
              <a:latin typeface="Karla"/>
            </a:endParaRPr>
          </a:p>
          <a:p>
            <a:endParaRPr lang="en-GB" dirty="0"/>
          </a:p>
        </p:txBody>
      </p:sp>
      <p:sp>
        <p:nvSpPr>
          <p:cNvPr id="4" name="TextBox 3">
            <a:extLst>
              <a:ext uri="{FF2B5EF4-FFF2-40B4-BE49-F238E27FC236}">
                <a16:creationId xmlns:a16="http://schemas.microsoft.com/office/drawing/2014/main" id="{6EF8EB93-0E3A-B34C-9D41-05AE970F5EA5}"/>
              </a:ext>
            </a:extLst>
          </p:cNvPr>
          <p:cNvSpPr txBox="1"/>
          <p:nvPr/>
        </p:nvSpPr>
        <p:spPr>
          <a:xfrm>
            <a:off x="8045116" y="4355432"/>
            <a:ext cx="670376" cy="276999"/>
          </a:xfrm>
          <a:prstGeom prst="rect">
            <a:avLst/>
          </a:prstGeom>
          <a:noFill/>
        </p:spPr>
        <p:txBody>
          <a:bodyPr wrap="none" rtlCol="0">
            <a:spAutoFit/>
          </a:bodyPr>
          <a:lstStyle/>
          <a:p>
            <a:r>
              <a:rPr lang="en-GB" sz="1200" dirty="0">
                <a:latin typeface="Karla" pitchFamily="2" charset="77"/>
                <a:hlinkClick r:id="rId8"/>
              </a:rPr>
              <a:t>Source</a:t>
            </a:r>
            <a:endParaRPr lang="en-GB" sz="1200" dirty="0">
              <a:latin typeface="Karla" pitchFamily="2" charset="77"/>
            </a:endParaRPr>
          </a:p>
        </p:txBody>
      </p:sp>
    </p:spTree>
    <p:extLst>
      <p:ext uri="{BB962C8B-B14F-4D97-AF65-F5344CB8AC3E}">
        <p14:creationId xmlns:p14="http://schemas.microsoft.com/office/powerpoint/2010/main" val="223057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1A174A6-90D0-C042-ABCF-DEA96BA5D5B5}"/>
              </a:ext>
            </a:extLst>
          </p:cNvPr>
          <p:cNvGraphicFramePr/>
          <p:nvPr>
            <p:extLst>
              <p:ext uri="{D42A27DB-BD31-4B8C-83A1-F6EECF244321}">
                <p14:modId xmlns:p14="http://schemas.microsoft.com/office/powerpoint/2010/main" val="3878881396"/>
              </p:ext>
            </p:extLst>
          </p:nvPr>
        </p:nvGraphicFramePr>
        <p:xfrm>
          <a:off x="2131274" y="870168"/>
          <a:ext cx="5714418" cy="3556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DB43D0E-33E1-1841-9545-69A8ADB67BA6}"/>
              </a:ext>
            </a:extLst>
          </p:cNvPr>
          <p:cNvSpPr txBox="1"/>
          <p:nvPr/>
        </p:nvSpPr>
        <p:spPr>
          <a:xfrm>
            <a:off x="265245" y="1207567"/>
            <a:ext cx="2087066" cy="954107"/>
          </a:xfrm>
          <a:prstGeom prst="rect">
            <a:avLst/>
          </a:prstGeom>
          <a:noFill/>
        </p:spPr>
        <p:txBody>
          <a:bodyPr wrap="square" rtlCol="0">
            <a:spAutoFit/>
          </a:bodyPr>
          <a:lstStyle/>
          <a:p>
            <a:r>
              <a:rPr lang="es-ES" b="1">
                <a:solidFill>
                  <a:srgbClr val="00AE9D"/>
                </a:solidFill>
                <a:latin typeface="Karla"/>
              </a:rPr>
              <a:t>Key </a:t>
            </a:r>
            <a:r>
              <a:rPr lang="es-ES" b="1" err="1">
                <a:solidFill>
                  <a:srgbClr val="00AE9D"/>
                </a:solidFill>
                <a:latin typeface="Karla"/>
              </a:rPr>
              <a:t>steps</a:t>
            </a:r>
            <a:r>
              <a:rPr lang="es-ES" b="1">
                <a:solidFill>
                  <a:srgbClr val="00AE9D"/>
                </a:solidFill>
                <a:latin typeface="Karla"/>
              </a:rPr>
              <a:t> </a:t>
            </a:r>
          </a:p>
          <a:p>
            <a:r>
              <a:rPr lang="es-ES" b="1" err="1">
                <a:solidFill>
                  <a:srgbClr val="00AE9D"/>
                </a:solidFill>
                <a:latin typeface="Karla"/>
              </a:rPr>
              <a:t>for</a:t>
            </a:r>
            <a:r>
              <a:rPr lang="es-ES" b="1">
                <a:solidFill>
                  <a:srgbClr val="00AE9D"/>
                </a:solidFill>
                <a:latin typeface="Karla"/>
              </a:rPr>
              <a:t> digital media </a:t>
            </a:r>
            <a:r>
              <a:rPr lang="es-ES" b="1" err="1">
                <a:solidFill>
                  <a:srgbClr val="00AE9D"/>
                </a:solidFill>
                <a:latin typeface="Karla"/>
              </a:rPr>
              <a:t>literacy</a:t>
            </a:r>
            <a:r>
              <a:rPr lang="en-GB">
                <a:latin typeface="Calibri"/>
              </a:rPr>
              <a:t>​</a:t>
            </a:r>
            <a:endParaRPr lang="es-ES" b="1">
              <a:solidFill>
                <a:srgbClr val="00AE9D"/>
              </a:solidFill>
              <a:latin typeface="Karla"/>
            </a:endParaRPr>
          </a:p>
          <a:p>
            <a:endParaRPr lang="en-GB"/>
          </a:p>
        </p:txBody>
      </p:sp>
      <p:sp>
        <p:nvSpPr>
          <p:cNvPr id="4" name="TextBox 3">
            <a:extLst>
              <a:ext uri="{FF2B5EF4-FFF2-40B4-BE49-F238E27FC236}">
                <a16:creationId xmlns:a16="http://schemas.microsoft.com/office/drawing/2014/main" id="{DBAB6346-39C8-334D-8A27-2DC4120C0F87}"/>
              </a:ext>
            </a:extLst>
          </p:cNvPr>
          <p:cNvSpPr txBox="1"/>
          <p:nvPr/>
        </p:nvSpPr>
        <p:spPr>
          <a:xfrm>
            <a:off x="8045116" y="4355432"/>
            <a:ext cx="670376" cy="276999"/>
          </a:xfrm>
          <a:prstGeom prst="rect">
            <a:avLst/>
          </a:prstGeom>
          <a:noFill/>
        </p:spPr>
        <p:txBody>
          <a:bodyPr wrap="none" rtlCol="0">
            <a:spAutoFit/>
          </a:bodyPr>
          <a:lstStyle/>
          <a:p>
            <a:r>
              <a:rPr lang="en-GB" sz="1200" dirty="0">
                <a:latin typeface="Karla" pitchFamily="2" charset="77"/>
                <a:hlinkClick r:id="rId8"/>
              </a:rPr>
              <a:t>Source</a:t>
            </a:r>
            <a:endParaRPr lang="en-GB" sz="1200" dirty="0">
              <a:latin typeface="Karla" pitchFamily="2" charset="77"/>
            </a:endParaRPr>
          </a:p>
        </p:txBody>
      </p:sp>
    </p:spTree>
    <p:extLst>
      <p:ext uri="{BB962C8B-B14F-4D97-AF65-F5344CB8AC3E}">
        <p14:creationId xmlns:p14="http://schemas.microsoft.com/office/powerpoint/2010/main" val="12706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err="1"/>
              <a:t>Self-assessment</a:t>
            </a:r>
            <a:r>
              <a:rPr lang="es-ES"/>
              <a:t> test</a:t>
            </a:r>
          </a:p>
        </p:txBody>
      </p:sp>
      <p:sp>
        <p:nvSpPr>
          <p:cNvPr id="7" name="Marcador de texto 6"/>
          <p:cNvSpPr>
            <a:spLocks noGrp="1"/>
          </p:cNvSpPr>
          <p:nvPr>
            <p:ph type="body" idx="1"/>
          </p:nvPr>
        </p:nvSpPr>
        <p:spPr/>
        <p:txBody>
          <a:bodyPr/>
          <a:lstStyle/>
          <a:p>
            <a:r>
              <a:rPr lang="es-ES" b="1" dirty="0"/>
              <a:t>1. </a:t>
            </a:r>
            <a:r>
              <a:rPr lang="es-ES" b="1" dirty="0" err="1"/>
              <a:t>When</a:t>
            </a:r>
            <a:r>
              <a:rPr lang="es-ES" b="1" dirty="0"/>
              <a:t> </a:t>
            </a:r>
            <a:r>
              <a:rPr lang="es-ES" b="1" dirty="0" err="1"/>
              <a:t>we</a:t>
            </a:r>
            <a:r>
              <a:rPr lang="es-ES" b="1" dirty="0"/>
              <a:t> use </a:t>
            </a:r>
            <a:r>
              <a:rPr lang="es-ES" b="1" dirty="0" err="1"/>
              <a:t>critical</a:t>
            </a:r>
            <a:r>
              <a:rPr lang="es-ES" b="1" dirty="0"/>
              <a:t> </a:t>
            </a:r>
            <a:r>
              <a:rPr lang="es-ES" b="1" dirty="0" err="1"/>
              <a:t>thinking</a:t>
            </a:r>
            <a:endParaRPr lang="es-ES" b="1" dirty="0"/>
          </a:p>
          <a:p>
            <a:pPr marL="213995" indent="-213995">
              <a:buFont typeface="Wingdings"/>
              <a:buChar char="q"/>
            </a:pPr>
            <a:r>
              <a:rPr lang="en-US" altLang="ko-KR" sz="1200" dirty="0">
                <a:solidFill>
                  <a:schemeClr val="tx1">
                    <a:lumMod val="75000"/>
                    <a:lumOff val="25000"/>
                  </a:schemeClr>
                </a:solidFill>
                <a:cs typeface="Arial"/>
              </a:rPr>
              <a:t>We put focus on the thought itself</a:t>
            </a:r>
          </a:p>
          <a:p>
            <a:pPr marL="213995" indent="-213995">
              <a:buFont typeface="Wingdings"/>
              <a:buChar char="q"/>
            </a:pPr>
            <a:r>
              <a:rPr lang="en-US" altLang="ko-KR" sz="1200" dirty="0">
                <a:solidFill>
                  <a:schemeClr val="tx1">
                    <a:lumMod val="75000"/>
                    <a:lumOff val="25000"/>
                  </a:schemeClr>
                </a:solidFill>
                <a:cs typeface="Arial"/>
              </a:rPr>
              <a:t>We know the </a:t>
            </a:r>
            <a:r>
              <a:rPr lang="en-US" altLang="ko-KR" sz="1200">
                <a:solidFill>
                  <a:schemeClr val="tx1">
                    <a:lumMod val="75000"/>
                    <a:lumOff val="25000"/>
                  </a:schemeClr>
                </a:solidFill>
                <a:cs typeface="Arial"/>
              </a:rPr>
              <a:t>right </a:t>
            </a:r>
            <a:r>
              <a:rPr lang="en-US" altLang="ko-KR" sz="1200" dirty="0">
                <a:solidFill>
                  <a:schemeClr val="tx1">
                    <a:lumMod val="75000"/>
                    <a:lumOff val="25000"/>
                  </a:schemeClr>
                </a:solidFill>
                <a:cs typeface="Arial"/>
              </a:rPr>
              <a:t>answers</a:t>
            </a:r>
          </a:p>
          <a:p>
            <a:pPr marL="213995" indent="-213995">
              <a:buFont typeface="Wingdings"/>
              <a:buChar char="q"/>
            </a:pPr>
            <a:r>
              <a:rPr lang="en-US" altLang="ko-KR" sz="1200" dirty="0">
                <a:solidFill>
                  <a:schemeClr val="tx1">
                    <a:lumMod val="75000"/>
                    <a:lumOff val="25000"/>
                  </a:schemeClr>
                </a:solidFill>
                <a:cs typeface="Arial"/>
              </a:rPr>
              <a:t>We know that everything is important </a:t>
            </a:r>
            <a:endParaRPr lang="en-US" altLang="ko-KR" sz="1200" dirty="0">
              <a:solidFill>
                <a:schemeClr val="tx1">
                  <a:lumMod val="75000"/>
                  <a:lumOff val="25000"/>
                </a:schemeClr>
              </a:solidFill>
              <a:cs typeface="Arial" pitchFamily="34" charset="0"/>
            </a:endParaRPr>
          </a:p>
          <a:p>
            <a:pPr lvl="1"/>
            <a:endParaRPr lang="es-ES"/>
          </a:p>
          <a:p>
            <a:pPr marL="596900" lvl="1" indent="0">
              <a:buNone/>
            </a:pPr>
            <a:endParaRPr lang="es-ES"/>
          </a:p>
        </p:txBody>
      </p:sp>
      <p:sp>
        <p:nvSpPr>
          <p:cNvPr id="8" name="Marcador de texto 7"/>
          <p:cNvSpPr>
            <a:spLocks noGrp="1"/>
          </p:cNvSpPr>
          <p:nvPr>
            <p:ph type="body" idx="2"/>
          </p:nvPr>
        </p:nvSpPr>
        <p:spPr>
          <a:xfrm>
            <a:off x="3235950" y="1495850"/>
            <a:ext cx="2365200" cy="3429900"/>
          </a:xfrm>
        </p:spPr>
        <p:txBody>
          <a:bodyPr/>
          <a:lstStyle/>
          <a:p>
            <a:r>
              <a:rPr lang="es-ES" b="1" dirty="0"/>
              <a:t>2. </a:t>
            </a:r>
            <a:r>
              <a:rPr lang="es-ES" b="1" dirty="0" err="1"/>
              <a:t>Useful</a:t>
            </a:r>
            <a:r>
              <a:rPr lang="es-ES" b="1" dirty="0"/>
              <a:t> </a:t>
            </a:r>
            <a:r>
              <a:rPr lang="es-ES" b="1" dirty="0" err="1"/>
              <a:t>questions</a:t>
            </a:r>
            <a:r>
              <a:rPr lang="es-ES" b="1" dirty="0"/>
              <a:t> </a:t>
            </a:r>
            <a:r>
              <a:rPr lang="es-ES" b="1" dirty="0" err="1"/>
              <a:t>for</a:t>
            </a:r>
            <a:r>
              <a:rPr lang="es-ES" b="1" dirty="0"/>
              <a:t> </a:t>
            </a:r>
            <a:r>
              <a:rPr lang="es-ES" b="1" dirty="0" err="1"/>
              <a:t>critical</a:t>
            </a:r>
            <a:r>
              <a:rPr lang="es-ES" b="1" dirty="0"/>
              <a:t> </a:t>
            </a:r>
            <a:r>
              <a:rPr lang="es-ES" b="1" dirty="0" err="1"/>
              <a:t>thinking</a:t>
            </a:r>
            <a:r>
              <a:rPr lang="es-ES" b="1" dirty="0"/>
              <a:t> are: </a:t>
            </a:r>
            <a:endParaRPr lang="es-ES" b="1"/>
          </a:p>
          <a:p>
            <a:pPr marL="171450" indent="-171450">
              <a:buFont typeface="Wingdings"/>
              <a:buChar char="q"/>
            </a:pPr>
            <a:r>
              <a:rPr lang="en-US" altLang="ko-KR" sz="1200" dirty="0">
                <a:solidFill>
                  <a:schemeClr val="tx1">
                    <a:lumMod val="75000"/>
                    <a:lumOff val="25000"/>
                  </a:schemeClr>
                </a:solidFill>
                <a:cs typeface="Arial"/>
              </a:rPr>
              <a:t>What have I always thought about this?</a:t>
            </a:r>
          </a:p>
          <a:p>
            <a:pPr marL="171450" indent="-171450">
              <a:buFont typeface="Wingdings"/>
              <a:buChar char="q"/>
            </a:pPr>
            <a:r>
              <a:rPr lang="en-US" altLang="ko-KR" sz="1200" dirty="0">
                <a:solidFill>
                  <a:schemeClr val="tx1">
                    <a:lumMod val="75000"/>
                    <a:lumOff val="25000"/>
                  </a:schemeClr>
                </a:solidFill>
                <a:cs typeface="Arial"/>
              </a:rPr>
              <a:t>What are the underlying assumptions and values? </a:t>
            </a:r>
            <a:endParaRPr lang="en-US" altLang="ko-KR" sz="1200" dirty="0">
              <a:solidFill>
                <a:schemeClr val="tx1">
                  <a:lumMod val="75000"/>
                  <a:lumOff val="25000"/>
                </a:schemeClr>
              </a:solidFill>
              <a:cs typeface="Arial" pitchFamily="34" charset="0"/>
            </a:endParaRPr>
          </a:p>
          <a:p>
            <a:pPr marL="171450" indent="-171450">
              <a:buFont typeface="Wingdings"/>
              <a:buChar char="q"/>
            </a:pPr>
            <a:r>
              <a:rPr lang="en-US" altLang="ko-KR" sz="1200" dirty="0">
                <a:solidFill>
                  <a:schemeClr val="tx1">
                    <a:lumMod val="75000"/>
                    <a:lumOff val="25000"/>
                  </a:schemeClr>
                </a:solidFill>
                <a:cs typeface="Arial"/>
              </a:rPr>
              <a:t>What do I feel is the right answer?</a:t>
            </a:r>
          </a:p>
          <a:p>
            <a:endParaRPr lang="es-ES"/>
          </a:p>
          <a:p>
            <a:pPr marL="139700" indent="0">
              <a:buNone/>
            </a:pPr>
            <a:endParaRPr lang="es-ES"/>
          </a:p>
        </p:txBody>
      </p:sp>
      <p:sp>
        <p:nvSpPr>
          <p:cNvPr id="9" name="Marcador de texto 8"/>
          <p:cNvSpPr>
            <a:spLocks noGrp="1"/>
          </p:cNvSpPr>
          <p:nvPr>
            <p:ph type="body" idx="3"/>
          </p:nvPr>
        </p:nvSpPr>
        <p:spPr/>
        <p:txBody>
          <a:bodyPr/>
          <a:lstStyle/>
          <a:p>
            <a:r>
              <a:rPr lang="es-ES" b="1" dirty="0"/>
              <a:t>3. </a:t>
            </a:r>
            <a:r>
              <a:rPr lang="es-ES" b="1" dirty="0" err="1"/>
              <a:t>With</a:t>
            </a:r>
            <a:r>
              <a:rPr lang="es-ES" b="1" dirty="0"/>
              <a:t> visual material </a:t>
            </a:r>
            <a:r>
              <a:rPr lang="es-ES" b="1" dirty="0" err="1"/>
              <a:t>it</a:t>
            </a:r>
            <a:r>
              <a:rPr lang="es-ES" b="1" dirty="0"/>
              <a:t> </a:t>
            </a:r>
            <a:r>
              <a:rPr lang="es-ES" b="1" dirty="0" err="1"/>
              <a:t>is</a:t>
            </a:r>
            <a:r>
              <a:rPr lang="es-ES" b="1" dirty="0"/>
              <a:t> </a:t>
            </a:r>
            <a:r>
              <a:rPr lang="es-ES" b="1" dirty="0" err="1"/>
              <a:t>always</a:t>
            </a:r>
            <a:r>
              <a:rPr lang="es-ES" b="1" dirty="0"/>
              <a:t> </a:t>
            </a:r>
            <a:r>
              <a:rPr lang="es-ES" b="1" dirty="0" err="1"/>
              <a:t>important</a:t>
            </a:r>
            <a:r>
              <a:rPr lang="es-ES" b="1" dirty="0"/>
              <a:t> </a:t>
            </a:r>
            <a:r>
              <a:rPr lang="es-ES" b="1" dirty="0" err="1"/>
              <a:t>to</a:t>
            </a:r>
            <a:r>
              <a:rPr lang="es-ES" b="1" dirty="0"/>
              <a:t>: </a:t>
            </a:r>
            <a:endParaRPr lang="en-US" altLang="ko-KR">
              <a:solidFill>
                <a:schemeClr val="tx1">
                  <a:lumMod val="75000"/>
                  <a:lumOff val="25000"/>
                </a:schemeClr>
              </a:solidFill>
              <a:cs typeface="Arial" pitchFamily="34" charset="0"/>
            </a:endParaRPr>
          </a:p>
          <a:p>
            <a:pPr marL="213995" indent="-213995">
              <a:buFont typeface="Wingdings"/>
              <a:buChar char="q"/>
            </a:pPr>
            <a:r>
              <a:rPr lang="en-US" altLang="ko-KR" sz="1200" dirty="0">
                <a:solidFill>
                  <a:schemeClr val="tx1">
                    <a:lumMod val="75000"/>
                    <a:lumOff val="25000"/>
                  </a:schemeClr>
                </a:solidFill>
                <a:cs typeface="Arial"/>
              </a:rPr>
              <a:t>Be </a:t>
            </a:r>
            <a:r>
              <a:rPr lang="en-US" altLang="ko-KR" sz="1200">
                <a:solidFill>
                  <a:schemeClr val="tx1">
                    <a:lumMod val="75000"/>
                    <a:lumOff val="25000"/>
                  </a:schemeClr>
                </a:solidFill>
                <a:cs typeface="Arial"/>
              </a:rPr>
              <a:t>aware</a:t>
            </a:r>
            <a:r>
              <a:rPr lang="en-US" altLang="ko-KR" sz="1200" dirty="0">
                <a:solidFill>
                  <a:schemeClr val="tx1">
                    <a:lumMod val="75000"/>
                    <a:lumOff val="25000"/>
                  </a:schemeClr>
                </a:solidFill>
                <a:cs typeface="Arial"/>
              </a:rPr>
              <a:t> on how the images affect us</a:t>
            </a:r>
          </a:p>
          <a:p>
            <a:pPr marL="213995" indent="-213995">
              <a:buFont typeface="Wingdings"/>
              <a:buChar char="q"/>
            </a:pPr>
            <a:r>
              <a:rPr lang="en-US" altLang="ko-KR" sz="1200" dirty="0">
                <a:solidFill>
                  <a:schemeClr val="tx1">
                    <a:lumMod val="75000"/>
                    <a:lumOff val="25000"/>
                  </a:schemeClr>
                </a:solidFill>
                <a:cs typeface="Arial"/>
              </a:rPr>
              <a:t>Know they are always right</a:t>
            </a:r>
          </a:p>
          <a:p>
            <a:pPr marL="213995" indent="-213995">
              <a:buFont typeface="Wingdings"/>
              <a:buChar char="q"/>
            </a:pPr>
            <a:r>
              <a:rPr lang="en-US" altLang="ko-KR" sz="1200" dirty="0">
                <a:solidFill>
                  <a:schemeClr val="tx1">
                    <a:lumMod val="75000"/>
                    <a:lumOff val="25000"/>
                  </a:schemeClr>
                </a:solidFill>
                <a:cs typeface="Arial"/>
              </a:rPr>
              <a:t>Believe what you see</a:t>
            </a:r>
          </a:p>
          <a:p>
            <a:endParaRPr lang="es-ES"/>
          </a:p>
        </p:txBody>
      </p:sp>
    </p:spTree>
    <p:extLst>
      <p:ext uri="{BB962C8B-B14F-4D97-AF65-F5344CB8AC3E}">
        <p14:creationId xmlns:p14="http://schemas.microsoft.com/office/powerpoint/2010/main" val="1762092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err="1"/>
              <a:t>Self-assessment</a:t>
            </a:r>
            <a:r>
              <a:rPr lang="es-ES"/>
              <a:t> test</a:t>
            </a:r>
          </a:p>
        </p:txBody>
      </p:sp>
      <p:sp>
        <p:nvSpPr>
          <p:cNvPr id="7" name="Marcador de texto 6"/>
          <p:cNvSpPr>
            <a:spLocks noGrp="1"/>
          </p:cNvSpPr>
          <p:nvPr>
            <p:ph type="body" idx="1"/>
          </p:nvPr>
        </p:nvSpPr>
        <p:spPr>
          <a:xfrm>
            <a:off x="628127" y="1558671"/>
            <a:ext cx="2365200" cy="3429900"/>
          </a:xfrm>
        </p:spPr>
        <p:txBody>
          <a:bodyPr/>
          <a:lstStyle/>
          <a:p>
            <a:r>
              <a:rPr lang="es-ES" altLang="ko-KR" b="1" dirty="0"/>
              <a:t>4. </a:t>
            </a:r>
            <a:r>
              <a:rPr lang="es-ES" altLang="ko-KR" b="1" dirty="0" err="1"/>
              <a:t>We</a:t>
            </a:r>
            <a:r>
              <a:rPr lang="es-ES" altLang="ko-KR" b="1" dirty="0"/>
              <a:t> can spot false </a:t>
            </a:r>
            <a:r>
              <a:rPr lang="es-ES" altLang="ko-KR" b="1" dirty="0" err="1"/>
              <a:t>information</a:t>
            </a:r>
            <a:r>
              <a:rPr lang="es-ES" altLang="ko-KR" b="1" dirty="0"/>
              <a:t> </a:t>
            </a:r>
            <a:endParaRPr lang="en-US"/>
          </a:p>
          <a:p>
            <a:pPr marL="213995" indent="-213995">
              <a:buFont typeface="Wingdings"/>
              <a:buChar char="q"/>
            </a:pPr>
            <a:r>
              <a:rPr lang="en-US" altLang="ko-KR" sz="1200" dirty="0">
                <a:solidFill>
                  <a:schemeClr val="tx1">
                    <a:lumMod val="75000"/>
                    <a:lumOff val="25000"/>
                  </a:schemeClr>
                </a:solidFill>
                <a:cs typeface="Arial"/>
              </a:rPr>
              <a:t>as they are always easy to recognize</a:t>
            </a:r>
          </a:p>
          <a:p>
            <a:pPr marL="213995" indent="-213995">
              <a:buFont typeface="Wingdings"/>
              <a:buChar char="q"/>
            </a:pPr>
            <a:r>
              <a:rPr lang="en-US" altLang="ko-KR" sz="1200" dirty="0">
                <a:solidFill>
                  <a:schemeClr val="tx1">
                    <a:lumMod val="75000"/>
                    <a:lumOff val="25000"/>
                  </a:schemeClr>
                </a:solidFill>
                <a:cs typeface="Arial"/>
              </a:rPr>
              <a:t>by checking other sources</a:t>
            </a:r>
          </a:p>
          <a:p>
            <a:pPr marL="213995" indent="-213995">
              <a:buFont typeface="Wingdings"/>
              <a:buChar char="q"/>
            </a:pPr>
            <a:r>
              <a:rPr lang="en-US" altLang="ko-KR" sz="1200" dirty="0">
                <a:solidFill>
                  <a:schemeClr val="tx1">
                    <a:lumMod val="75000"/>
                    <a:lumOff val="25000"/>
                  </a:schemeClr>
                </a:solidFill>
                <a:cs typeface="Arial"/>
              </a:rPr>
              <a:t>as they are not what we would like to see</a:t>
            </a:r>
          </a:p>
          <a:p>
            <a:pPr lvl="1"/>
            <a:endParaRPr lang="es-ES"/>
          </a:p>
          <a:p>
            <a:pPr lvl="1"/>
            <a:endParaRPr lang="es-ES"/>
          </a:p>
          <a:p>
            <a:pPr marL="596900" lvl="1" indent="0">
              <a:buNone/>
            </a:pPr>
            <a:endParaRPr lang="es-ES"/>
          </a:p>
        </p:txBody>
      </p:sp>
      <p:sp>
        <p:nvSpPr>
          <p:cNvPr id="8" name="Marcador de texto 7"/>
          <p:cNvSpPr>
            <a:spLocks noGrp="1"/>
          </p:cNvSpPr>
          <p:nvPr>
            <p:ph type="body" idx="2"/>
          </p:nvPr>
        </p:nvSpPr>
        <p:spPr>
          <a:xfrm>
            <a:off x="3235950" y="1495850"/>
            <a:ext cx="2365200" cy="3429900"/>
          </a:xfrm>
        </p:spPr>
        <p:txBody>
          <a:bodyPr/>
          <a:lstStyle/>
          <a:p>
            <a:r>
              <a:rPr lang="es-ES" b="1" dirty="0"/>
              <a:t>5.  Digital media </a:t>
            </a:r>
            <a:r>
              <a:rPr lang="es-ES" b="1" dirty="0" err="1"/>
              <a:t>literacy</a:t>
            </a:r>
            <a:r>
              <a:rPr lang="en-GB" dirty="0"/>
              <a:t>​ </a:t>
            </a:r>
            <a:r>
              <a:rPr lang="en-GB" b="1" dirty="0"/>
              <a:t>means:</a:t>
            </a:r>
            <a:endParaRPr lang="es-ES" b="1" dirty="0"/>
          </a:p>
          <a:p>
            <a:pPr marL="213995" indent="-213995">
              <a:buFont typeface="Wingdings"/>
              <a:buChar char="q"/>
            </a:pPr>
            <a:r>
              <a:rPr lang="en-US" altLang="ko-KR" sz="1200" dirty="0">
                <a:solidFill>
                  <a:schemeClr val="tx1">
                    <a:lumMod val="75000"/>
                    <a:lumOff val="25000"/>
                  </a:schemeClr>
                </a:solidFill>
                <a:cs typeface="Arial"/>
              </a:rPr>
              <a:t>Knowing what there is online</a:t>
            </a:r>
          </a:p>
          <a:p>
            <a:pPr marL="213995" indent="-213995">
              <a:buFont typeface="Wingdings"/>
              <a:buChar char="q"/>
            </a:pPr>
            <a:r>
              <a:rPr lang="en-US" altLang="ko-KR" sz="1200" dirty="0">
                <a:solidFill>
                  <a:schemeClr val="tx1">
                    <a:lumMod val="75000"/>
                    <a:lumOff val="25000"/>
                  </a:schemeClr>
                </a:solidFill>
                <a:cs typeface="Arial"/>
              </a:rPr>
              <a:t>The </a:t>
            </a:r>
            <a:r>
              <a:rPr lang="en-GB" sz="1200" dirty="0">
                <a:solidFill>
                  <a:schemeClr val="tx1">
                    <a:lumMod val="75000"/>
                    <a:lumOff val="25000"/>
                  </a:schemeClr>
                </a:solidFill>
                <a:cs typeface="Arial"/>
              </a:rPr>
              <a:t>ability to identify different types of media and understand the messages they are sending</a:t>
            </a:r>
            <a:r>
              <a:rPr lang="en-GB" sz="1200" dirty="0"/>
              <a:t>. ​</a:t>
            </a:r>
          </a:p>
          <a:p>
            <a:pPr marL="213995" indent="-213995">
              <a:buFont typeface="Wingdings"/>
              <a:buChar char="q"/>
            </a:pPr>
            <a:r>
              <a:rPr lang="en-US" altLang="ko-KR" sz="1200" dirty="0">
                <a:solidFill>
                  <a:schemeClr val="tx1">
                    <a:lumMod val="75000"/>
                    <a:lumOff val="25000"/>
                  </a:schemeClr>
                </a:solidFill>
                <a:cs typeface="Arial"/>
              </a:rPr>
              <a:t>Reading online material</a:t>
            </a:r>
            <a:endParaRPr lang="es-ES" sz="1200" dirty="0">
              <a:solidFill>
                <a:schemeClr val="tx1">
                  <a:lumMod val="75000"/>
                  <a:lumOff val="25000"/>
                </a:schemeClr>
              </a:solidFill>
              <a:cs typeface="Arial"/>
            </a:endParaRPr>
          </a:p>
          <a:p>
            <a:pPr marL="139700" indent="0">
              <a:buNone/>
            </a:pPr>
            <a:endParaRPr lang="es-ES"/>
          </a:p>
        </p:txBody>
      </p:sp>
    </p:spTree>
    <p:extLst>
      <p:ext uri="{BB962C8B-B14F-4D97-AF65-F5344CB8AC3E}">
        <p14:creationId xmlns:p14="http://schemas.microsoft.com/office/powerpoint/2010/main" val="1946341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28"/>
          <p:cNvSpPr txBox="1">
            <a:spLocks noGrp="1"/>
          </p:cNvSpPr>
          <p:nvPr>
            <p:ph type="body" idx="4294967295"/>
          </p:nvPr>
        </p:nvSpPr>
        <p:spPr>
          <a:xfrm>
            <a:off x="6222179" y="877839"/>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3</a:t>
            </a:r>
            <a:endParaRPr b="1"/>
          </a:p>
          <a:p>
            <a:pPr marL="0" indent="0">
              <a:buNone/>
            </a:pPr>
            <a:r>
              <a:rPr lang="en-GB" sz="1200"/>
              <a:t>TIP 3 Useful questions can help such as: How can we define the problem? What are the reasons? What are the assumptions?​</a:t>
            </a:r>
          </a:p>
          <a:p>
            <a:pPr marL="0" indent="0">
              <a:buNone/>
            </a:pPr>
            <a:r>
              <a:rPr lang="en-GB" sz="1200"/>
              <a:t>How good is the quality of the argument?</a:t>
            </a:r>
            <a:endParaRPr lang="en-GB"/>
          </a:p>
          <a:p>
            <a:pPr marL="0" indent="0">
              <a:buNone/>
            </a:pPr>
            <a:r>
              <a:rPr lang="en-GB" sz="1200"/>
              <a:t>​</a:t>
            </a:r>
          </a:p>
          <a:p>
            <a:pPr marL="0" indent="0">
              <a:buNone/>
            </a:pPr>
            <a:endParaRPr lang="en-GB" sz="1200"/>
          </a:p>
          <a:p>
            <a:pPr marL="0" lvl="0" indent="0" algn="l" rtl="0">
              <a:spcBef>
                <a:spcPts val="600"/>
              </a:spcBef>
              <a:spcAft>
                <a:spcPts val="0"/>
              </a:spcAft>
              <a:buNone/>
            </a:pPr>
            <a:endParaRPr sz="1200"/>
          </a:p>
        </p:txBody>
      </p:sp>
      <p:sp>
        <p:nvSpPr>
          <p:cNvPr id="259" name="Google Shape;259;p28"/>
          <p:cNvSpPr txBox="1">
            <a:spLocks noGrp="1"/>
          </p:cNvSpPr>
          <p:nvPr>
            <p:ph type="body" idx="4294967295"/>
          </p:nvPr>
        </p:nvSpPr>
        <p:spPr>
          <a:xfrm>
            <a:off x="6222179" y="2960736"/>
            <a:ext cx="2662551"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6</a:t>
            </a:r>
            <a:endParaRPr b="1"/>
          </a:p>
          <a:p>
            <a:pPr marL="0" lvl="0" indent="0">
              <a:buNone/>
            </a:pPr>
            <a:r>
              <a:rPr lang="en-GB" sz="1200"/>
              <a:t>TIP 6</a:t>
            </a:r>
          </a:p>
          <a:p>
            <a:pPr marL="171450" indent="-171450"/>
            <a:r>
              <a:rPr lang="en-GB" sz="1200"/>
              <a:t>Consider the source and author</a:t>
            </a:r>
          </a:p>
          <a:p>
            <a:pPr marL="171450" indent="-171450"/>
            <a:r>
              <a:rPr lang="en-GB" sz="1200"/>
              <a:t>Inspect the URL</a:t>
            </a:r>
          </a:p>
          <a:p>
            <a:pPr marL="171450" indent="-171450"/>
            <a:r>
              <a:rPr lang="en-GB" sz="1200"/>
              <a:t>Think before you share</a:t>
            </a:r>
          </a:p>
          <a:p>
            <a:pPr marL="0" lvl="0" indent="0">
              <a:buNone/>
            </a:pPr>
            <a:endParaRPr lang="en-GB" sz="1200"/>
          </a:p>
          <a:p>
            <a:pPr marL="0" lvl="0" indent="0" algn="l" rtl="0">
              <a:spcBef>
                <a:spcPts val="600"/>
              </a:spcBef>
              <a:spcAft>
                <a:spcPts val="0"/>
              </a:spcAft>
              <a:buNone/>
            </a:pPr>
            <a:endParaRPr sz="1200"/>
          </a:p>
        </p:txBody>
      </p:sp>
      <p:sp>
        <p:nvSpPr>
          <p:cNvPr id="258" name="Google Shape;258;p28"/>
          <p:cNvSpPr txBox="1">
            <a:spLocks noGrp="1"/>
          </p:cNvSpPr>
          <p:nvPr>
            <p:ph type="body" idx="4294967295"/>
          </p:nvPr>
        </p:nvSpPr>
        <p:spPr>
          <a:xfrm>
            <a:off x="675391"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8BD64E"/>
                </a:solidFill>
              </a:rPr>
              <a:t>4</a:t>
            </a:r>
            <a:endParaRPr b="1">
              <a:solidFill>
                <a:srgbClr val="8BD64E"/>
              </a:solidFill>
            </a:endParaRPr>
          </a:p>
          <a:p>
            <a:pPr marL="0" indent="0">
              <a:buNone/>
            </a:pPr>
            <a:r>
              <a:rPr lang="en-GB" sz="1200"/>
              <a:t>TIP 4 We have to be aware on how images affect us ​and use our critical thinking and take a second look. </a:t>
            </a:r>
          </a:p>
          <a:p>
            <a:pPr marL="0" indent="0">
              <a:buNone/>
            </a:pPr>
            <a:endParaRPr lang="en-GB" sz="1200"/>
          </a:p>
        </p:txBody>
      </p:sp>
      <p:sp>
        <p:nvSpPr>
          <p:cNvPr id="255" name="Google Shape;255;p28"/>
          <p:cNvSpPr txBox="1">
            <a:spLocks noGrp="1"/>
          </p:cNvSpPr>
          <p:nvPr>
            <p:ph type="body" idx="4294967295"/>
          </p:nvPr>
        </p:nvSpPr>
        <p:spPr>
          <a:xfrm>
            <a:off x="675391" y="1184964"/>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8BD64E"/>
                </a:solidFill>
              </a:rPr>
              <a:t>1</a:t>
            </a:r>
            <a:endParaRPr b="1">
              <a:solidFill>
                <a:srgbClr val="8BD64E"/>
              </a:solidFill>
            </a:endParaRPr>
          </a:p>
          <a:p>
            <a:pPr marL="0" indent="0">
              <a:buNone/>
            </a:pPr>
            <a:r>
              <a:rPr lang="es-ES" sz="1200"/>
              <a:t>TIP 1 </a:t>
            </a:r>
            <a:r>
              <a:rPr lang="es-ES" sz="1200" err="1"/>
              <a:t>When</a:t>
            </a:r>
            <a:r>
              <a:rPr lang="es-ES" sz="1200"/>
              <a:t> </a:t>
            </a:r>
            <a:r>
              <a:rPr lang="es-ES" sz="1200" err="1"/>
              <a:t>we</a:t>
            </a:r>
            <a:r>
              <a:rPr lang="es-ES" sz="1200"/>
              <a:t> use </a:t>
            </a:r>
            <a:r>
              <a:rPr lang="es-ES" sz="1200" err="1"/>
              <a:t>critical</a:t>
            </a:r>
            <a:r>
              <a:rPr lang="es-ES" sz="1200"/>
              <a:t> </a:t>
            </a:r>
            <a:r>
              <a:rPr lang="es-ES" sz="1200" err="1"/>
              <a:t>thinking</a:t>
            </a:r>
            <a:r>
              <a:rPr lang="es-ES" sz="1200"/>
              <a:t> </a:t>
            </a:r>
            <a:r>
              <a:rPr lang="es-ES" sz="1200" err="1"/>
              <a:t>we</a:t>
            </a:r>
            <a:r>
              <a:rPr lang="es-ES" sz="1200"/>
              <a:t> </a:t>
            </a:r>
            <a:r>
              <a:rPr lang="es-ES" sz="1200" err="1"/>
              <a:t>reflect</a:t>
            </a:r>
            <a:r>
              <a:rPr lang="es-ES" sz="1200"/>
              <a:t> and </a:t>
            </a:r>
            <a:r>
              <a:rPr lang="es-ES" sz="1200" err="1"/>
              <a:t>question</a:t>
            </a:r>
            <a:r>
              <a:rPr lang="es-ES" sz="1200"/>
              <a:t> </a:t>
            </a:r>
            <a:r>
              <a:rPr lang="es-ES" sz="1200" err="1"/>
              <a:t>our</a:t>
            </a:r>
            <a:r>
              <a:rPr lang="es-ES" sz="1200"/>
              <a:t> </a:t>
            </a:r>
            <a:r>
              <a:rPr lang="es-ES" sz="1200" err="1"/>
              <a:t>own</a:t>
            </a:r>
            <a:r>
              <a:rPr lang="es-ES" sz="1200"/>
              <a:t> </a:t>
            </a:r>
            <a:r>
              <a:rPr lang="es-ES" sz="1200" err="1"/>
              <a:t>thinking</a:t>
            </a:r>
            <a:r>
              <a:rPr lang="es-ES" sz="1200"/>
              <a:t> </a:t>
            </a:r>
            <a:r>
              <a:rPr lang="es-ES" sz="1200" err="1"/>
              <a:t>processes</a:t>
            </a:r>
            <a:endParaRPr sz="1200"/>
          </a:p>
        </p:txBody>
      </p:sp>
      <p:sp>
        <p:nvSpPr>
          <p:cNvPr id="257" name="Google Shape;257;p28"/>
          <p:cNvSpPr txBox="1">
            <a:spLocks noGrp="1"/>
          </p:cNvSpPr>
          <p:nvPr>
            <p:ph type="body" idx="4294967295"/>
          </p:nvPr>
        </p:nvSpPr>
        <p:spPr>
          <a:xfrm>
            <a:off x="3526060"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2ABBAD"/>
                </a:solidFill>
              </a:rPr>
              <a:t>5</a:t>
            </a:r>
            <a:endParaRPr b="1">
              <a:solidFill>
                <a:srgbClr val="2ABBAD"/>
              </a:solidFill>
            </a:endParaRPr>
          </a:p>
          <a:p>
            <a:pPr marL="0" indent="0">
              <a:buNone/>
            </a:pPr>
            <a:r>
              <a:rPr lang="en-GB" sz="1200"/>
              <a:t>TIP 5 How to spot false information​​: Take a closer look​; Look beyond the headline​; Check other sources​; Check facts​; Check your biases​; Is it a joke?</a:t>
            </a:r>
          </a:p>
          <a:p>
            <a:pPr marL="0" indent="0">
              <a:buNone/>
            </a:pPr>
            <a:endParaRPr lang="en-GB" sz="1200"/>
          </a:p>
        </p:txBody>
      </p:sp>
      <p:sp>
        <p:nvSpPr>
          <p:cNvPr id="254" name="Google Shape;254;p28"/>
          <p:cNvSpPr txBox="1">
            <a:spLocks noGrp="1"/>
          </p:cNvSpPr>
          <p:nvPr>
            <p:ph type="body" idx="4294967295"/>
          </p:nvPr>
        </p:nvSpPr>
        <p:spPr>
          <a:xfrm>
            <a:off x="3471058" y="1184965"/>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a:solidFill>
                  <a:srgbClr val="2ABBAD"/>
                </a:solidFill>
              </a:rPr>
              <a:t>2</a:t>
            </a:r>
            <a:endParaRPr b="1">
              <a:solidFill>
                <a:srgbClr val="2ABBAD"/>
              </a:solidFill>
            </a:endParaRPr>
          </a:p>
          <a:p>
            <a:pPr marL="0" indent="0">
              <a:buNone/>
            </a:pPr>
            <a:r>
              <a:rPr lang="en-GB" sz="1200"/>
              <a:t>TIP 2 When we use critical thinking we are open minded and consider alternatives and other points of view</a:t>
            </a:r>
          </a:p>
        </p:txBody>
      </p:sp>
      <p:sp>
        <p:nvSpPr>
          <p:cNvPr id="10"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Practical Tips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ABE33F"/>
                </a:solidFill>
              </a:rPr>
              <a:t>Thanks!</a:t>
            </a:r>
            <a:endParaRPr sz="600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t>Any questions?</a:t>
            </a:r>
            <a:endParaRPr sz="3600" b="1"/>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err="1"/>
              <a:t>Index</a:t>
            </a:r>
            <a:endParaRPr lang="es-ES"/>
          </a:p>
        </p:txBody>
      </p:sp>
      <p:graphicFrame>
        <p:nvGraphicFramePr>
          <p:cNvPr id="4" name="Diagrama 3"/>
          <p:cNvGraphicFramePr/>
          <p:nvPr>
            <p:extLst>
              <p:ext uri="{D42A27DB-BD31-4B8C-83A1-F6EECF244321}">
                <p14:modId xmlns:p14="http://schemas.microsoft.com/office/powerpoint/2010/main" val="3869436479"/>
              </p:ext>
            </p:extLst>
          </p:nvPr>
        </p:nvGraphicFramePr>
        <p:xfrm>
          <a:off x="1524000" y="982132"/>
          <a:ext cx="6096000" cy="3621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45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848089" y="1500242"/>
            <a:ext cx="6468253" cy="1384995"/>
          </a:xfrm>
          <a:prstGeom prst="rect">
            <a:avLst/>
          </a:prstGeom>
        </p:spPr>
        <p:txBody>
          <a:bodyPr wrap="square">
            <a:spAutoFit/>
          </a:bodyPr>
          <a:lstStyle/>
          <a:p>
            <a:pPr fontAlgn="base"/>
            <a:r>
              <a:rPr lang="en-GB" i="1">
                <a:solidFill>
                  <a:srgbClr val="004C52"/>
                </a:solidFill>
                <a:latin typeface="Karla" pitchFamily="2" charset="77"/>
              </a:rPr>
              <a:t>"The important thing is not to stop questioning. Curiosity has its own reason for existing."—</a:t>
            </a:r>
            <a:r>
              <a:rPr lang="en-GB">
                <a:solidFill>
                  <a:srgbClr val="004C52"/>
                </a:solidFill>
                <a:latin typeface="Karla" pitchFamily="2" charset="77"/>
              </a:rPr>
              <a:t>Albert Einstein</a:t>
            </a:r>
          </a:p>
          <a:p>
            <a:pPr fontAlgn="base"/>
            <a:r>
              <a:rPr lang="es-ES">
                <a:latin typeface="Karla" pitchFamily="2" charset="77"/>
              </a:rPr>
              <a:t>​</a:t>
            </a:r>
            <a:endParaRPr lang="es-ES">
              <a:latin typeface="Segoe UI" panose="020B0502040204020203" pitchFamily="34" charset="0"/>
            </a:endParaRPr>
          </a:p>
          <a:p>
            <a:pPr fontAlgn="base">
              <a:buFont typeface="Arial" panose="020B0604020202020204" pitchFamily="34" charset="0"/>
              <a:buChar char="•"/>
            </a:pPr>
            <a:endParaRPr lang="en-GB">
              <a:latin typeface="Arial" panose="020B0604020202020204" pitchFamily="34" charset="0"/>
            </a:endParaRPr>
          </a:p>
          <a:p>
            <a:pPr fontAlgn="base"/>
            <a:r>
              <a:rPr lang="en-US">
                <a:latin typeface="Karla" pitchFamily="2" charset="77"/>
              </a:rPr>
              <a:t>​</a:t>
            </a:r>
            <a:endParaRPr lang="en-US">
              <a:latin typeface="Segoe UI" panose="020B0502040204020203" pitchFamily="34" charset="0"/>
            </a:endParaRPr>
          </a:p>
          <a:p>
            <a:pPr fontAlgn="base"/>
            <a:r>
              <a:rPr lang="en-US">
                <a:latin typeface="Karla" pitchFamily="2" charset="77"/>
              </a:rPr>
              <a:t>​</a:t>
            </a:r>
            <a:endParaRPr lang="en-US">
              <a:latin typeface="Segoe UI" panose="020B0502040204020203" pitchFamily="34" charset="0"/>
            </a:endParaRPr>
          </a:p>
        </p:txBody>
      </p:sp>
      <p:sp>
        <p:nvSpPr>
          <p:cNvPr id="3" name="Rectangle 2">
            <a:extLst>
              <a:ext uri="{FF2B5EF4-FFF2-40B4-BE49-F238E27FC236}">
                <a16:creationId xmlns:a16="http://schemas.microsoft.com/office/drawing/2014/main" id="{5F2A92B8-2965-3F4C-8B14-4AD54A0B1804}"/>
              </a:ext>
            </a:extLst>
          </p:cNvPr>
          <p:cNvSpPr/>
          <p:nvPr/>
        </p:nvSpPr>
        <p:spPr>
          <a:xfrm>
            <a:off x="4959703" y="2830532"/>
            <a:ext cx="4572000" cy="1169551"/>
          </a:xfrm>
          <a:prstGeom prst="rect">
            <a:avLst/>
          </a:prstGeom>
        </p:spPr>
        <p:txBody>
          <a:bodyPr>
            <a:spAutoFit/>
          </a:bodyPr>
          <a:lstStyle/>
          <a:p>
            <a:pPr fontAlgn="base"/>
            <a:r>
              <a:rPr lang="es-ES" b="1">
                <a:solidFill>
                  <a:srgbClr val="00AE9D"/>
                </a:solidFill>
                <a:latin typeface="Karla" pitchFamily="2" charset="77"/>
              </a:rPr>
              <a:t>1. </a:t>
            </a:r>
            <a:r>
              <a:rPr lang="es-ES" b="1" err="1">
                <a:solidFill>
                  <a:srgbClr val="00AE9D"/>
                </a:solidFill>
                <a:latin typeface="Karla" pitchFamily="2" charset="77"/>
              </a:rPr>
              <a:t>How</a:t>
            </a:r>
            <a:r>
              <a:rPr lang="es-ES" b="1">
                <a:solidFill>
                  <a:srgbClr val="00AE9D"/>
                </a:solidFill>
                <a:latin typeface="Karla" pitchFamily="2" charset="77"/>
              </a:rPr>
              <a:t> do </a:t>
            </a:r>
            <a:r>
              <a:rPr lang="es-ES" b="1" err="1">
                <a:solidFill>
                  <a:srgbClr val="00AE9D"/>
                </a:solidFill>
                <a:latin typeface="Karla" pitchFamily="2" charset="77"/>
              </a:rPr>
              <a:t>we</a:t>
            </a:r>
            <a:r>
              <a:rPr lang="es-ES" b="1">
                <a:solidFill>
                  <a:srgbClr val="00AE9D"/>
                </a:solidFill>
                <a:latin typeface="Karla" pitchFamily="2" charset="77"/>
              </a:rPr>
              <a:t> </a:t>
            </a:r>
            <a:r>
              <a:rPr lang="es-ES" b="1" err="1">
                <a:solidFill>
                  <a:srgbClr val="00AE9D"/>
                </a:solidFill>
                <a:latin typeface="Karla" pitchFamily="2" charset="77"/>
              </a:rPr>
              <a:t>think</a:t>
            </a:r>
            <a:r>
              <a:rPr lang="es-ES" b="1">
                <a:solidFill>
                  <a:srgbClr val="00AE9D"/>
                </a:solidFill>
                <a:latin typeface="Karla" pitchFamily="2" charset="77"/>
              </a:rPr>
              <a:t> </a:t>
            </a:r>
            <a:r>
              <a:rPr lang="es-ES" b="1" err="1">
                <a:solidFill>
                  <a:srgbClr val="00AE9D"/>
                </a:solidFill>
                <a:latin typeface="Karla" pitchFamily="2" charset="77"/>
              </a:rPr>
              <a:t>critically</a:t>
            </a:r>
            <a:r>
              <a:rPr lang="es-ES" b="1">
                <a:solidFill>
                  <a:srgbClr val="00AE9D"/>
                </a:solidFill>
                <a:latin typeface="Karla" pitchFamily="2" charset="77"/>
              </a:rPr>
              <a:t>?</a:t>
            </a:r>
            <a:r>
              <a:rPr lang="es-ES">
                <a:latin typeface="Karla" pitchFamily="2" charset="77"/>
              </a:rPr>
              <a:t>​</a:t>
            </a:r>
            <a:endParaRPr lang="es-ES">
              <a:latin typeface="Segoe UI" panose="020B0502040204020203" pitchFamily="34" charset="0"/>
            </a:endParaRPr>
          </a:p>
          <a:p>
            <a:pPr fontAlgn="base"/>
            <a:r>
              <a:rPr lang="es-ES">
                <a:solidFill>
                  <a:srgbClr val="004C52"/>
                </a:solidFill>
                <a:latin typeface="Karla" pitchFamily="2" charset="77"/>
              </a:rPr>
              <a:t>1.1. </a:t>
            </a:r>
            <a:r>
              <a:rPr lang="es-ES" err="1">
                <a:solidFill>
                  <a:srgbClr val="004C52"/>
                </a:solidFill>
                <a:latin typeface="Karla" pitchFamily="2" charset="77"/>
              </a:rPr>
              <a:t>Critical</a:t>
            </a:r>
            <a:r>
              <a:rPr lang="es-ES">
                <a:solidFill>
                  <a:srgbClr val="004C52"/>
                </a:solidFill>
                <a:latin typeface="Karla" pitchFamily="2" charset="77"/>
              </a:rPr>
              <a:t> </a:t>
            </a:r>
            <a:r>
              <a:rPr lang="es-ES" err="1">
                <a:solidFill>
                  <a:srgbClr val="004C52"/>
                </a:solidFill>
                <a:latin typeface="Karla" pitchFamily="2" charset="77"/>
              </a:rPr>
              <a:t>thinking</a:t>
            </a:r>
            <a:r>
              <a:rPr lang="es-ES">
                <a:solidFill>
                  <a:srgbClr val="004C52"/>
                </a:solidFill>
                <a:latin typeface="Karla" pitchFamily="2" charset="77"/>
              </a:rPr>
              <a:t> </a:t>
            </a:r>
            <a:r>
              <a:rPr lang="es-ES" err="1">
                <a:solidFill>
                  <a:srgbClr val="004C52"/>
                </a:solidFill>
                <a:latin typeface="Karla" pitchFamily="2" charset="77"/>
              </a:rPr>
              <a:t>skills</a:t>
            </a:r>
            <a:endParaRPr lang="es-ES">
              <a:solidFill>
                <a:srgbClr val="004C52"/>
              </a:solidFill>
              <a:latin typeface="Karla" pitchFamily="2" charset="77"/>
            </a:endParaRPr>
          </a:p>
          <a:p>
            <a:pPr fontAlgn="base"/>
            <a:r>
              <a:rPr lang="es-ES">
                <a:solidFill>
                  <a:srgbClr val="004C52"/>
                </a:solidFill>
                <a:latin typeface="Karla" pitchFamily="2" charset="77"/>
              </a:rPr>
              <a:t>1.2. </a:t>
            </a:r>
            <a:r>
              <a:rPr lang="es-ES" err="1">
                <a:solidFill>
                  <a:srgbClr val="004C52"/>
                </a:solidFill>
                <a:latin typeface="Karla" pitchFamily="2" charset="77"/>
              </a:rPr>
              <a:t>Useful</a:t>
            </a:r>
            <a:r>
              <a:rPr lang="es-ES">
                <a:solidFill>
                  <a:srgbClr val="004C52"/>
                </a:solidFill>
                <a:latin typeface="Karla" pitchFamily="2" charset="77"/>
              </a:rPr>
              <a:t> </a:t>
            </a:r>
            <a:r>
              <a:rPr lang="es-ES" err="1">
                <a:solidFill>
                  <a:srgbClr val="004C52"/>
                </a:solidFill>
                <a:latin typeface="Karla" pitchFamily="2" charset="77"/>
              </a:rPr>
              <a:t>questions</a:t>
            </a:r>
            <a:endParaRPr lang="es-ES">
              <a:solidFill>
                <a:srgbClr val="004C52"/>
              </a:solidFill>
              <a:latin typeface="Karla" pitchFamily="2" charset="77"/>
            </a:endParaRPr>
          </a:p>
          <a:p>
            <a:pPr fontAlgn="base"/>
            <a:endParaRPr lang="en-U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p:txBody>
      </p:sp>
      <p:sp>
        <p:nvSpPr>
          <p:cNvPr id="4" name="Rectangle 3">
            <a:extLst>
              <a:ext uri="{FF2B5EF4-FFF2-40B4-BE49-F238E27FC236}">
                <a16:creationId xmlns:a16="http://schemas.microsoft.com/office/drawing/2014/main" id="{6AEA45E6-EE01-DD47-A26E-BD34D1DDF5D8}"/>
              </a:ext>
            </a:extLst>
          </p:cNvPr>
          <p:cNvSpPr/>
          <p:nvPr/>
        </p:nvSpPr>
        <p:spPr>
          <a:xfrm>
            <a:off x="3877474" y="3261419"/>
            <a:ext cx="4572000" cy="738664"/>
          </a:xfrm>
          <a:prstGeom prst="rect">
            <a:avLst/>
          </a:prstGeom>
        </p:spPr>
        <p:txBody>
          <a:bodyPr>
            <a:spAutoFit/>
          </a:bodyPr>
          <a:lstStyle/>
          <a:p>
            <a:pPr fontAlgn="base"/>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139361" y="84469"/>
            <a:ext cx="5346335" cy="1200329"/>
          </a:xfrm>
          <a:prstGeom prst="rect">
            <a:avLst/>
          </a:prstGeom>
        </p:spPr>
        <p:txBody>
          <a:bodyPr wrap="none">
            <a:spAutoFit/>
          </a:bodyPr>
          <a:lstStyle/>
          <a:p>
            <a:r>
              <a:rPr lang="en-GB" sz="2400" b="1">
                <a:solidFill>
                  <a:schemeClr val="bg1"/>
                </a:solidFill>
                <a:latin typeface="Raleway" pitchFamily="2" charset="77"/>
              </a:rPr>
              <a:t>UNIT 1 How can we think critically?​</a:t>
            </a:r>
          </a:p>
          <a:p>
            <a:endParaRPr lang="en-GB" sz="2400" b="1">
              <a:solidFill>
                <a:schemeClr val="bg1"/>
              </a:solidFill>
              <a:latin typeface="Raleway" pitchFamily="2" charset="77"/>
            </a:endParaRPr>
          </a:p>
          <a:p>
            <a:endParaRPr lang="en-GB" sz="2400" b="1">
              <a:solidFill>
                <a:schemeClr val="bg1"/>
              </a:solidFill>
              <a:latin typeface="Raleway" pitchFamily="2" charset="77"/>
            </a:endParaRPr>
          </a:p>
        </p:txBody>
      </p:sp>
      <p:pic>
        <p:nvPicPr>
          <p:cNvPr id="8" name="Picture 7" descr="A picture containing ceramic ware, porcelain&#10;&#10;Description automatically generated">
            <a:extLst>
              <a:ext uri="{FF2B5EF4-FFF2-40B4-BE49-F238E27FC236}">
                <a16:creationId xmlns:a16="http://schemas.microsoft.com/office/drawing/2014/main" id="{7C5D6FF4-708F-4F45-BEEA-F7B3111C6B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7658" y="2132986"/>
            <a:ext cx="2414530" cy="2256865"/>
          </a:xfrm>
          <a:prstGeom prst="rect">
            <a:avLst/>
          </a:prstGeom>
        </p:spPr>
      </p:pic>
    </p:spTree>
    <p:extLst>
      <p:ext uri="{BB962C8B-B14F-4D97-AF65-F5344CB8AC3E}">
        <p14:creationId xmlns:p14="http://schemas.microsoft.com/office/powerpoint/2010/main" val="334356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318972" y="1189306"/>
            <a:ext cx="4124202" cy="2537610"/>
          </a:xfrm>
          <a:prstGeom prst="rect">
            <a:avLst/>
          </a:prstGeom>
        </p:spPr>
        <p:txBody>
          <a:bodyPr spcFirstLastPara="1" wrap="square" lIns="91425" tIns="91425" rIns="91425" bIns="91425" anchor="t" anchorCtr="0">
            <a:noAutofit/>
          </a:bodyPr>
          <a:lstStyle/>
          <a:p>
            <a:pPr marL="0" indent="0">
              <a:buNone/>
            </a:pPr>
            <a:r>
              <a:rPr lang="es-ES" b="1">
                <a:solidFill>
                  <a:srgbClr val="00AE9D"/>
                </a:solidFill>
              </a:rPr>
              <a:t>1.1. </a:t>
            </a:r>
            <a:r>
              <a:rPr lang="es-ES" b="1" err="1">
                <a:solidFill>
                  <a:srgbClr val="00AE9D"/>
                </a:solidFill>
              </a:rPr>
              <a:t>Critical</a:t>
            </a:r>
            <a:r>
              <a:rPr lang="es-ES" b="1">
                <a:solidFill>
                  <a:srgbClr val="00AE9D"/>
                </a:solidFill>
              </a:rPr>
              <a:t> </a:t>
            </a:r>
            <a:r>
              <a:rPr lang="es-ES" b="1" err="1">
                <a:solidFill>
                  <a:srgbClr val="00AE9D"/>
                </a:solidFill>
              </a:rPr>
              <a:t>thinking</a:t>
            </a:r>
            <a:r>
              <a:rPr lang="es-ES" b="1">
                <a:solidFill>
                  <a:srgbClr val="00AE9D"/>
                </a:solidFill>
              </a:rPr>
              <a:t> </a:t>
            </a:r>
            <a:r>
              <a:rPr lang="es-ES" b="1" err="1">
                <a:solidFill>
                  <a:srgbClr val="00AE9D"/>
                </a:solidFill>
              </a:rPr>
              <a:t>skills</a:t>
            </a:r>
            <a:endParaRPr lang="es-ES">
              <a:solidFill>
                <a:srgbClr val="00AE9D"/>
              </a:solidFill>
            </a:endParaRPr>
          </a:p>
          <a:p>
            <a:pPr marL="76200" indent="0">
              <a:buNone/>
            </a:pPr>
            <a:r>
              <a:rPr lang="en-GB" sz="1400" i="1"/>
              <a:t>“With the new day comes new strength and new thoughts. ”</a:t>
            </a:r>
          </a:p>
          <a:p>
            <a:pPr marL="76200" indent="0">
              <a:buNone/>
            </a:pPr>
            <a:r>
              <a:rPr lang="en-GB" sz="1400"/>
              <a:t>Eleanor Roosevelt</a:t>
            </a:r>
          </a:p>
          <a:p>
            <a:pPr marL="0" lvl="0" indent="0" algn="l" rtl="0">
              <a:spcBef>
                <a:spcPts val="600"/>
              </a:spcBef>
              <a:spcAft>
                <a:spcPts val="0"/>
              </a:spcAft>
              <a:buNone/>
            </a:pPr>
            <a:endParaRPr lang="en"/>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solidFill>
                  <a:schemeClr val="bg1"/>
                </a:solidFill>
                <a:latin typeface="Raleway" pitchFamily="2" charset="77"/>
              </a:rPr>
              <a:t>UNIT 1 How can we think critically?​</a:t>
            </a:r>
          </a:p>
          <a:p>
            <a:endParaRPr lang="en-GB">
              <a:solidFill>
                <a:schemeClr val="bg1"/>
              </a:solidFill>
              <a:latin typeface="Raleway" pitchFamily="2" charset="77"/>
            </a:endParaRPr>
          </a:p>
          <a:p>
            <a:endParaRPr lang="en-GB"/>
          </a:p>
        </p:txBody>
      </p:sp>
      <p:pic>
        <p:nvPicPr>
          <p:cNvPr id="3" name="Picture 2" descr="A picture containing text, indoor, beverage&#10;&#10;Description automatically generated">
            <a:extLst>
              <a:ext uri="{FF2B5EF4-FFF2-40B4-BE49-F238E27FC236}">
                <a16:creationId xmlns:a16="http://schemas.microsoft.com/office/drawing/2014/main" id="{97CEF568-1CE1-0040-929C-EA2D732D10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028" y="1252690"/>
            <a:ext cx="3341023" cy="2213162"/>
          </a:xfrm>
          <a:prstGeom prst="rect">
            <a:avLst/>
          </a:prstGeom>
        </p:spPr>
      </p:pic>
      <p:sp>
        <p:nvSpPr>
          <p:cNvPr id="4" name="TextBox 3">
            <a:extLst>
              <a:ext uri="{FF2B5EF4-FFF2-40B4-BE49-F238E27FC236}">
                <a16:creationId xmlns:a16="http://schemas.microsoft.com/office/drawing/2014/main" id="{016F6F11-1912-E24A-A4B4-280F22C066E8}"/>
              </a:ext>
            </a:extLst>
          </p:cNvPr>
          <p:cNvSpPr txBox="1"/>
          <p:nvPr/>
        </p:nvSpPr>
        <p:spPr>
          <a:xfrm>
            <a:off x="1765373" y="3936552"/>
            <a:ext cx="694421" cy="307777"/>
          </a:xfrm>
          <a:prstGeom prst="rect">
            <a:avLst/>
          </a:prstGeom>
          <a:noFill/>
        </p:spPr>
        <p:txBody>
          <a:bodyPr wrap="none" rtlCol="0">
            <a:spAutoFit/>
          </a:bodyPr>
          <a:lstStyle/>
          <a:p>
            <a:r>
              <a:rPr lang="en-GB">
                <a:latin typeface="Karla" pitchFamily="2" charset="77"/>
              </a:rPr>
              <a:t>clarity</a:t>
            </a:r>
          </a:p>
        </p:txBody>
      </p:sp>
      <p:sp>
        <p:nvSpPr>
          <p:cNvPr id="10" name="TextBox 9">
            <a:extLst>
              <a:ext uri="{FF2B5EF4-FFF2-40B4-BE49-F238E27FC236}">
                <a16:creationId xmlns:a16="http://schemas.microsoft.com/office/drawing/2014/main" id="{1E73A6BE-EED0-6043-90C3-7F5EFB10AAFC}"/>
              </a:ext>
            </a:extLst>
          </p:cNvPr>
          <p:cNvSpPr txBox="1"/>
          <p:nvPr/>
        </p:nvSpPr>
        <p:spPr>
          <a:xfrm rot="21256626">
            <a:off x="1309152" y="3750911"/>
            <a:ext cx="998572" cy="307777"/>
          </a:xfrm>
          <a:prstGeom prst="rect">
            <a:avLst/>
          </a:prstGeom>
          <a:noFill/>
        </p:spPr>
        <p:txBody>
          <a:bodyPr wrap="square" rtlCol="0">
            <a:spAutoFit/>
          </a:bodyPr>
          <a:lstStyle/>
          <a:p>
            <a:r>
              <a:rPr lang="en-US">
                <a:latin typeface="Karla" pitchFamily="2" charset="77"/>
                <a:ea typeface="+mn-lt"/>
                <a:cs typeface="+mn-lt"/>
              </a:rPr>
              <a:t>accuracy</a:t>
            </a:r>
            <a:r>
              <a:rPr lang="en-US">
                <a:ea typeface="+mn-lt"/>
                <a:cs typeface="+mn-lt"/>
              </a:rPr>
              <a:t> </a:t>
            </a:r>
            <a:endParaRPr lang="en-US">
              <a:cs typeface="Calibri" panose="020F0502020204030204"/>
            </a:endParaRPr>
          </a:p>
        </p:txBody>
      </p:sp>
      <p:sp>
        <p:nvSpPr>
          <p:cNvPr id="11" name="TextBox 10">
            <a:extLst>
              <a:ext uri="{FF2B5EF4-FFF2-40B4-BE49-F238E27FC236}">
                <a16:creationId xmlns:a16="http://schemas.microsoft.com/office/drawing/2014/main" id="{6B739797-D7DA-4846-A055-DD19B4DFC5EA}"/>
              </a:ext>
            </a:extLst>
          </p:cNvPr>
          <p:cNvSpPr txBox="1"/>
          <p:nvPr/>
        </p:nvSpPr>
        <p:spPr>
          <a:xfrm>
            <a:off x="2374965" y="3842788"/>
            <a:ext cx="1127234" cy="523220"/>
          </a:xfrm>
          <a:prstGeom prst="rect">
            <a:avLst/>
          </a:prstGeom>
          <a:noFill/>
        </p:spPr>
        <p:txBody>
          <a:bodyPr wrap="square" rtlCol="0">
            <a:spAutoFit/>
          </a:bodyPr>
          <a:lstStyle/>
          <a:p>
            <a:r>
              <a:rPr lang="en-US">
                <a:latin typeface="Karla" pitchFamily="2" charset="77"/>
                <a:ea typeface="+mn-lt"/>
                <a:cs typeface="+mn-lt"/>
              </a:rPr>
              <a:t>precision </a:t>
            </a:r>
            <a:endParaRPr lang="en-US">
              <a:latin typeface="Karla" pitchFamily="2" charset="77"/>
              <a:cs typeface="Calibri" panose="020F0502020204030204"/>
            </a:endParaRPr>
          </a:p>
          <a:p>
            <a:endParaRPr lang="en-GB"/>
          </a:p>
        </p:txBody>
      </p:sp>
      <p:sp>
        <p:nvSpPr>
          <p:cNvPr id="12" name="TextBox 11">
            <a:extLst>
              <a:ext uri="{FF2B5EF4-FFF2-40B4-BE49-F238E27FC236}">
                <a16:creationId xmlns:a16="http://schemas.microsoft.com/office/drawing/2014/main" id="{27DEE592-F062-A84B-BA4A-2BBA04760A37}"/>
              </a:ext>
            </a:extLst>
          </p:cNvPr>
          <p:cNvSpPr txBox="1"/>
          <p:nvPr/>
        </p:nvSpPr>
        <p:spPr>
          <a:xfrm rot="282720">
            <a:off x="2285350" y="4117245"/>
            <a:ext cx="1458310" cy="523220"/>
          </a:xfrm>
          <a:prstGeom prst="rect">
            <a:avLst/>
          </a:prstGeom>
          <a:noFill/>
        </p:spPr>
        <p:txBody>
          <a:bodyPr wrap="square" rtlCol="0">
            <a:spAutoFit/>
          </a:bodyPr>
          <a:lstStyle/>
          <a:p>
            <a:r>
              <a:rPr lang="en-US">
                <a:latin typeface="Karla" pitchFamily="2" charset="77"/>
                <a:ea typeface="+mn-lt"/>
                <a:cs typeface="+mn-lt"/>
              </a:rPr>
              <a:t>consistency</a:t>
            </a:r>
            <a:r>
              <a:rPr lang="en-US">
                <a:ea typeface="+mn-lt"/>
                <a:cs typeface="+mn-lt"/>
              </a:rPr>
              <a:t> </a:t>
            </a:r>
            <a:endParaRPr lang="en-US">
              <a:cs typeface="Calibri" panose="020F0502020204030204"/>
            </a:endParaRPr>
          </a:p>
          <a:p>
            <a:endParaRPr lang="en-GB"/>
          </a:p>
        </p:txBody>
      </p:sp>
      <p:sp>
        <p:nvSpPr>
          <p:cNvPr id="13" name="TextBox 12">
            <a:extLst>
              <a:ext uri="{FF2B5EF4-FFF2-40B4-BE49-F238E27FC236}">
                <a16:creationId xmlns:a16="http://schemas.microsoft.com/office/drawing/2014/main" id="{D7ABEF4A-B6C0-6443-8660-2FBBC4682089}"/>
              </a:ext>
            </a:extLst>
          </p:cNvPr>
          <p:cNvSpPr txBox="1"/>
          <p:nvPr/>
        </p:nvSpPr>
        <p:spPr>
          <a:xfrm>
            <a:off x="3145721" y="3982719"/>
            <a:ext cx="1297453" cy="523220"/>
          </a:xfrm>
          <a:prstGeom prst="rect">
            <a:avLst/>
          </a:prstGeom>
          <a:noFill/>
        </p:spPr>
        <p:txBody>
          <a:bodyPr wrap="square" rtlCol="0">
            <a:spAutoFit/>
          </a:bodyPr>
          <a:lstStyle/>
          <a:p>
            <a:r>
              <a:rPr lang="en-US">
                <a:latin typeface="Karla" pitchFamily="2" charset="77"/>
                <a:ea typeface="+mn-lt"/>
                <a:cs typeface="+mn-lt"/>
              </a:rPr>
              <a:t>relevance</a:t>
            </a:r>
            <a:r>
              <a:rPr lang="en-US">
                <a:ea typeface="+mn-lt"/>
                <a:cs typeface="+mn-lt"/>
              </a:rPr>
              <a:t> </a:t>
            </a:r>
            <a:endParaRPr lang="en-US">
              <a:cs typeface="Calibri" panose="020F0502020204030204"/>
            </a:endParaRPr>
          </a:p>
          <a:p>
            <a:endParaRPr lang="en-GB"/>
          </a:p>
        </p:txBody>
      </p:sp>
      <p:sp>
        <p:nvSpPr>
          <p:cNvPr id="14" name="TextBox 13">
            <a:extLst>
              <a:ext uri="{FF2B5EF4-FFF2-40B4-BE49-F238E27FC236}">
                <a16:creationId xmlns:a16="http://schemas.microsoft.com/office/drawing/2014/main" id="{FA83D356-459C-8F4C-94D3-5D5FD9EEA867}"/>
              </a:ext>
            </a:extLst>
          </p:cNvPr>
          <p:cNvSpPr txBox="1"/>
          <p:nvPr/>
        </p:nvSpPr>
        <p:spPr>
          <a:xfrm rot="21408960">
            <a:off x="2808888" y="3594512"/>
            <a:ext cx="1516762" cy="523220"/>
          </a:xfrm>
          <a:prstGeom prst="rect">
            <a:avLst/>
          </a:prstGeom>
          <a:noFill/>
        </p:spPr>
        <p:txBody>
          <a:bodyPr wrap="none" rtlCol="0">
            <a:spAutoFit/>
          </a:bodyPr>
          <a:lstStyle/>
          <a:p>
            <a:r>
              <a:rPr lang="en-US">
                <a:latin typeface="Karla" pitchFamily="2" charset="77"/>
                <a:ea typeface="+mn-lt"/>
                <a:cs typeface="+mn-lt"/>
              </a:rPr>
              <a:t>sound evidence </a:t>
            </a:r>
          </a:p>
          <a:p>
            <a:endParaRPr lang="en-GB" b="1"/>
          </a:p>
        </p:txBody>
      </p:sp>
      <p:sp>
        <p:nvSpPr>
          <p:cNvPr id="15" name="Rectangle 14">
            <a:extLst>
              <a:ext uri="{FF2B5EF4-FFF2-40B4-BE49-F238E27FC236}">
                <a16:creationId xmlns:a16="http://schemas.microsoft.com/office/drawing/2014/main" id="{5AA8B4EB-A2C5-ED41-BBEA-B4AD9AF92A80}"/>
              </a:ext>
            </a:extLst>
          </p:cNvPr>
          <p:cNvSpPr/>
          <p:nvPr/>
        </p:nvSpPr>
        <p:spPr>
          <a:xfrm rot="457637">
            <a:off x="1625906" y="3561270"/>
            <a:ext cx="1458310" cy="307777"/>
          </a:xfrm>
          <a:prstGeom prst="rect">
            <a:avLst/>
          </a:prstGeom>
        </p:spPr>
        <p:txBody>
          <a:bodyPr wrap="square">
            <a:spAutoFit/>
          </a:bodyPr>
          <a:lstStyle/>
          <a:p>
            <a:r>
              <a:rPr lang="en-US">
                <a:latin typeface="Karla" pitchFamily="2" charset="77"/>
                <a:ea typeface="+mn-lt"/>
                <a:cs typeface="+mn-lt"/>
              </a:rPr>
              <a:t>good reasons </a:t>
            </a:r>
          </a:p>
        </p:txBody>
      </p:sp>
      <p:sp>
        <p:nvSpPr>
          <p:cNvPr id="16" name="Rectangle 15">
            <a:extLst>
              <a:ext uri="{FF2B5EF4-FFF2-40B4-BE49-F238E27FC236}">
                <a16:creationId xmlns:a16="http://schemas.microsoft.com/office/drawing/2014/main" id="{C9661C2C-21F6-0446-93DE-C0F7AA1426C0}"/>
              </a:ext>
            </a:extLst>
          </p:cNvPr>
          <p:cNvSpPr/>
          <p:nvPr/>
        </p:nvSpPr>
        <p:spPr>
          <a:xfrm rot="20668275">
            <a:off x="639574" y="3710546"/>
            <a:ext cx="1127234" cy="307777"/>
          </a:xfrm>
          <a:prstGeom prst="rect">
            <a:avLst/>
          </a:prstGeom>
        </p:spPr>
        <p:txBody>
          <a:bodyPr wrap="square">
            <a:spAutoFit/>
          </a:bodyPr>
          <a:lstStyle/>
          <a:p>
            <a:r>
              <a:rPr lang="en-US">
                <a:latin typeface="Karla" pitchFamily="2" charset="77"/>
                <a:ea typeface="+mn-lt"/>
                <a:cs typeface="+mn-lt"/>
              </a:rPr>
              <a:t>depth</a:t>
            </a:r>
          </a:p>
        </p:txBody>
      </p:sp>
      <p:sp>
        <p:nvSpPr>
          <p:cNvPr id="17" name="Rectangle 16">
            <a:extLst>
              <a:ext uri="{FF2B5EF4-FFF2-40B4-BE49-F238E27FC236}">
                <a16:creationId xmlns:a16="http://schemas.microsoft.com/office/drawing/2014/main" id="{4CBC58C2-DC1E-0447-AA3C-045B12D5B1B1}"/>
              </a:ext>
            </a:extLst>
          </p:cNvPr>
          <p:cNvSpPr/>
          <p:nvPr/>
        </p:nvSpPr>
        <p:spPr>
          <a:xfrm rot="618219">
            <a:off x="959860" y="3985657"/>
            <a:ext cx="848160" cy="523220"/>
          </a:xfrm>
          <a:prstGeom prst="rect">
            <a:avLst/>
          </a:prstGeom>
        </p:spPr>
        <p:txBody>
          <a:bodyPr wrap="square">
            <a:spAutoFit/>
          </a:bodyPr>
          <a:lstStyle/>
          <a:p>
            <a:r>
              <a:rPr lang="en-US">
                <a:latin typeface="Karla" pitchFamily="2" charset="77"/>
                <a:ea typeface="+mn-lt"/>
                <a:cs typeface="+mn-lt"/>
              </a:rPr>
              <a:t>breadth </a:t>
            </a:r>
            <a:endParaRPr lang="en-US">
              <a:latin typeface="Karla" pitchFamily="2" charset="77"/>
            </a:endParaRPr>
          </a:p>
        </p:txBody>
      </p:sp>
      <p:sp>
        <p:nvSpPr>
          <p:cNvPr id="18" name="Rectangle 17">
            <a:extLst>
              <a:ext uri="{FF2B5EF4-FFF2-40B4-BE49-F238E27FC236}">
                <a16:creationId xmlns:a16="http://schemas.microsoft.com/office/drawing/2014/main" id="{9E18F7F9-D87F-A44E-B20D-D75BBEFA3117}"/>
              </a:ext>
            </a:extLst>
          </p:cNvPr>
          <p:cNvSpPr/>
          <p:nvPr/>
        </p:nvSpPr>
        <p:spPr>
          <a:xfrm rot="789305">
            <a:off x="3528482" y="3950509"/>
            <a:ext cx="1759158" cy="307777"/>
          </a:xfrm>
          <a:prstGeom prst="rect">
            <a:avLst/>
          </a:prstGeom>
        </p:spPr>
        <p:txBody>
          <a:bodyPr wrap="square">
            <a:spAutoFit/>
          </a:bodyPr>
          <a:lstStyle/>
          <a:p>
            <a:r>
              <a:rPr lang="en-US">
                <a:latin typeface="Karla" pitchFamily="2" charset="77"/>
                <a:ea typeface="+mn-lt"/>
                <a:cs typeface="+mn-lt"/>
              </a:rPr>
              <a:t>fairness</a:t>
            </a:r>
            <a:endParaRPr lang="en-US">
              <a:latin typeface="Karla" pitchFamily="2" charset="77"/>
              <a:cs typeface="Calibri"/>
            </a:endParaRPr>
          </a:p>
        </p:txBody>
      </p:sp>
    </p:spTree>
    <p:extLst>
      <p:ext uri="{BB962C8B-B14F-4D97-AF65-F5344CB8AC3E}">
        <p14:creationId xmlns:p14="http://schemas.microsoft.com/office/powerpoint/2010/main" val="75534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562138" y="1365267"/>
            <a:ext cx="6788198" cy="3323987"/>
          </a:xfrm>
          <a:prstGeom prst="rect">
            <a:avLst/>
          </a:prstGeom>
        </p:spPr>
        <p:txBody>
          <a:bodyPr wrap="square">
            <a:spAutoFit/>
          </a:bodyPr>
          <a:lstStyle/>
          <a:p>
            <a:pPr fontAlgn="base"/>
            <a:r>
              <a:rPr lang="es-ES" b="1" err="1">
                <a:solidFill>
                  <a:srgbClr val="00AE9D"/>
                </a:solidFill>
                <a:latin typeface="Karla" pitchFamily="2" charset="77"/>
              </a:rPr>
              <a:t>Someone</a:t>
            </a:r>
            <a:r>
              <a:rPr lang="es-ES" b="1">
                <a:solidFill>
                  <a:srgbClr val="00AE9D"/>
                </a:solidFill>
                <a:latin typeface="Karla" pitchFamily="2" charset="77"/>
              </a:rPr>
              <a:t> </a:t>
            </a:r>
            <a:r>
              <a:rPr lang="es-ES" b="1" err="1">
                <a:solidFill>
                  <a:srgbClr val="00AE9D"/>
                </a:solidFill>
                <a:latin typeface="Karla" pitchFamily="2" charset="77"/>
              </a:rPr>
              <a:t>with</a:t>
            </a:r>
            <a:r>
              <a:rPr lang="es-ES" b="1">
                <a:solidFill>
                  <a:srgbClr val="00AE9D"/>
                </a:solidFill>
                <a:latin typeface="Karla" pitchFamily="2" charset="77"/>
              </a:rPr>
              <a:t> </a:t>
            </a:r>
            <a:r>
              <a:rPr lang="es-ES" b="1" err="1">
                <a:solidFill>
                  <a:srgbClr val="00AE9D"/>
                </a:solidFill>
                <a:latin typeface="Karla" pitchFamily="2" charset="77"/>
              </a:rPr>
              <a:t>critical</a:t>
            </a:r>
            <a:r>
              <a:rPr lang="es-ES" b="1">
                <a:solidFill>
                  <a:srgbClr val="00AE9D"/>
                </a:solidFill>
                <a:latin typeface="Karla" pitchFamily="2" charset="77"/>
              </a:rPr>
              <a:t> </a:t>
            </a:r>
            <a:r>
              <a:rPr lang="es-ES" b="1" err="1">
                <a:solidFill>
                  <a:srgbClr val="00AE9D"/>
                </a:solidFill>
                <a:latin typeface="Karla" pitchFamily="2" charset="77"/>
              </a:rPr>
              <a:t>thinking</a:t>
            </a:r>
            <a:r>
              <a:rPr lang="es-ES" b="1">
                <a:solidFill>
                  <a:srgbClr val="00AE9D"/>
                </a:solidFill>
                <a:latin typeface="Karla" pitchFamily="2" charset="77"/>
              </a:rPr>
              <a:t> </a:t>
            </a:r>
            <a:r>
              <a:rPr lang="es-ES" b="1" err="1">
                <a:solidFill>
                  <a:srgbClr val="00AE9D"/>
                </a:solidFill>
                <a:latin typeface="Karla" pitchFamily="2" charset="77"/>
              </a:rPr>
              <a:t>skills</a:t>
            </a:r>
            <a:r>
              <a:rPr lang="es-ES" b="1">
                <a:solidFill>
                  <a:srgbClr val="00AE9D"/>
                </a:solidFill>
                <a:latin typeface="Karla" pitchFamily="2" charset="77"/>
              </a:rPr>
              <a:t> can:</a:t>
            </a:r>
            <a:endParaRPr lang="en-US">
              <a:latin typeface="Segoe UI" panose="020B0502040204020203" pitchFamily="34" charset="0"/>
            </a:endParaRPr>
          </a:p>
          <a:p>
            <a:pPr fontAlgn="base"/>
            <a:r>
              <a:rPr lang="en-GB">
                <a:latin typeface="Calibri" panose="020F0502020204030204" pitchFamily="34" charset="0"/>
              </a:rPr>
              <a:t>​</a:t>
            </a:r>
            <a:endParaRPr lang="en-GB">
              <a:latin typeface="Segoe UI" panose="020B0502040204020203" pitchFamily="34" charset="0"/>
            </a:endParaRPr>
          </a:p>
          <a:p>
            <a:pPr marL="285750" indent="-285750">
              <a:lnSpc>
                <a:spcPct val="150000"/>
              </a:lnSpc>
              <a:buFont typeface="Arial" panose="020B0604020202020204" pitchFamily="34" charset="0"/>
              <a:buChar char="•"/>
            </a:pPr>
            <a:r>
              <a:rPr lang="en-US">
                <a:latin typeface="Karla" pitchFamily="2" charset="77"/>
                <a:ea typeface="+mn-lt"/>
                <a:cs typeface="+mn-lt"/>
              </a:rPr>
              <a:t>understand the links between different ideas</a:t>
            </a:r>
          </a:p>
          <a:p>
            <a:pPr marL="285750" indent="-285750">
              <a:lnSpc>
                <a:spcPct val="150000"/>
              </a:lnSpc>
              <a:buFont typeface="Arial" panose="020B0604020202020204" pitchFamily="34" charset="0"/>
              <a:buChar char="•"/>
            </a:pPr>
            <a:r>
              <a:rPr lang="en-US">
                <a:latin typeface="Karla" pitchFamily="2" charset="77"/>
                <a:ea typeface="+mn-lt"/>
                <a:cs typeface="+mn-lt"/>
              </a:rPr>
              <a:t>identify,  judge and  build arguments</a:t>
            </a:r>
            <a:endParaRPr lang="en-US">
              <a:latin typeface="Karla" pitchFamily="2" charset="77"/>
            </a:endParaRPr>
          </a:p>
          <a:p>
            <a:pPr marL="285750" indent="-285750">
              <a:lnSpc>
                <a:spcPct val="150000"/>
              </a:lnSpc>
              <a:buFont typeface="Arial" panose="020B0604020202020204" pitchFamily="34" charset="0"/>
              <a:buChar char="•"/>
            </a:pPr>
            <a:r>
              <a:rPr lang="en-US">
                <a:latin typeface="Karla" pitchFamily="2" charset="77"/>
                <a:ea typeface="+mn-lt"/>
                <a:cs typeface="+mn-lt"/>
              </a:rPr>
              <a:t>determine the importance and relevance of ideas and arguments</a:t>
            </a:r>
            <a:endParaRPr lang="en-US">
              <a:latin typeface="Karla" pitchFamily="2" charset="77"/>
            </a:endParaRPr>
          </a:p>
          <a:p>
            <a:pPr marL="285750" indent="-285750">
              <a:lnSpc>
                <a:spcPct val="150000"/>
              </a:lnSpc>
              <a:buFont typeface="Arial" panose="020B0604020202020204" pitchFamily="34" charset="0"/>
              <a:buChar char="•"/>
            </a:pPr>
            <a:r>
              <a:rPr lang="en-US">
                <a:latin typeface="Karla" pitchFamily="2" charset="77"/>
                <a:ea typeface="+mn-lt"/>
                <a:cs typeface="+mn-lt"/>
              </a:rPr>
              <a:t>identify  errors and inconsistencies in reasoning</a:t>
            </a:r>
            <a:endParaRPr lang="en-US">
              <a:latin typeface="Karla" pitchFamily="2" charset="77"/>
            </a:endParaRPr>
          </a:p>
          <a:p>
            <a:pPr marL="285750" indent="-285750">
              <a:lnSpc>
                <a:spcPct val="150000"/>
              </a:lnSpc>
              <a:buFont typeface="Arial" panose="020B0604020202020204" pitchFamily="34" charset="0"/>
              <a:buChar char="•"/>
            </a:pPr>
            <a:r>
              <a:rPr lang="en-US">
                <a:latin typeface="Karla" pitchFamily="2" charset="77"/>
                <a:ea typeface="+mn-lt"/>
                <a:cs typeface="+mn-lt"/>
              </a:rPr>
              <a:t>approach problems in a consistent and orderly manner</a:t>
            </a:r>
            <a:endParaRPr lang="en-US">
              <a:latin typeface="Karla" pitchFamily="2" charset="77"/>
            </a:endParaRPr>
          </a:p>
          <a:p>
            <a:pPr marL="285750" indent="-285750">
              <a:lnSpc>
                <a:spcPct val="150000"/>
              </a:lnSpc>
              <a:buFont typeface="Arial" panose="020B0604020202020204" pitchFamily="34" charset="0"/>
              <a:buChar char="•"/>
            </a:pPr>
            <a:r>
              <a:rPr lang="en-US">
                <a:latin typeface="Karla" pitchFamily="2" charset="77"/>
                <a:ea typeface="+mn-lt"/>
                <a:cs typeface="+mn-lt"/>
              </a:rPr>
              <a:t>reflect on their own assumptions, beliefs and values</a:t>
            </a:r>
            <a:endParaRPr lang="en-US"/>
          </a:p>
          <a:p>
            <a:pPr algn="r" fontAlgn="base"/>
            <a:r>
              <a:rPr lang="en-GB">
                <a:latin typeface="Calibri" panose="020F0502020204030204" pitchFamily="34" charset="0"/>
              </a:rPr>
              <a:t>​</a:t>
            </a:r>
            <a:endParaRPr lang="en-GB" sz="1000">
              <a:latin typeface="Calibri" panose="020F0502020204030204" pitchFamily="34" charset="0"/>
            </a:endParaRPr>
          </a:p>
          <a:p>
            <a:pPr algn="r" fontAlgn="base"/>
            <a:r>
              <a:rPr lang="en-US" sz="1000" u="sng">
                <a:hlinkClick r:id="rId3"/>
              </a:rPr>
              <a:t>https://www.skillsyouneed.com</a:t>
            </a:r>
            <a:endParaRPr lang="en-GB" sz="1000">
              <a:latin typeface="Arial" panose="020B0604020202020204" pitchFamily="34" charset="0"/>
            </a:endParaRPr>
          </a:p>
          <a:p>
            <a:pPr fontAlgn="base"/>
            <a:r>
              <a:rPr lang="en-US">
                <a:latin typeface="Karla" pitchFamily="2" charset="77"/>
              </a:rPr>
              <a:t>​</a:t>
            </a:r>
            <a:endParaRPr lang="en-US">
              <a:latin typeface="Segoe UI" panose="020B0502040204020203" pitchFamily="34" charset="0"/>
            </a:endParaRPr>
          </a:p>
          <a:p>
            <a:pPr fontAlgn="base"/>
            <a:r>
              <a:rPr lang="en-US">
                <a:latin typeface="Karla" pitchFamily="2" charset="77"/>
              </a:rPr>
              <a:t>​</a:t>
            </a:r>
            <a:endParaRPr lang="en-U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0" y="129723"/>
            <a:ext cx="5346335" cy="461665"/>
          </a:xfrm>
          <a:prstGeom prst="rect">
            <a:avLst/>
          </a:prstGeom>
        </p:spPr>
        <p:txBody>
          <a:bodyPr wrap="none">
            <a:spAutoFit/>
          </a:bodyPr>
          <a:lstStyle/>
          <a:p>
            <a:r>
              <a:rPr lang="en-GB" sz="2400" b="1">
                <a:solidFill>
                  <a:schemeClr val="bg1"/>
                </a:solidFill>
                <a:latin typeface="Raleway" pitchFamily="2" charset="77"/>
              </a:rPr>
              <a:t>UNIT 1 How can we think critically?</a:t>
            </a:r>
          </a:p>
        </p:txBody>
      </p:sp>
      <p:pic>
        <p:nvPicPr>
          <p:cNvPr id="8" name="Picture 7" descr="A picture containing text, athletic game&#10;&#10;Description automatically generated">
            <a:extLst>
              <a:ext uri="{FF2B5EF4-FFF2-40B4-BE49-F238E27FC236}">
                <a16:creationId xmlns:a16="http://schemas.microsoft.com/office/drawing/2014/main" id="{82447A19-DC20-DE42-B6DF-640EF3058C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8117" y="1365267"/>
            <a:ext cx="2299241" cy="1757951"/>
          </a:xfrm>
          <a:prstGeom prst="rect">
            <a:avLst/>
          </a:prstGeom>
        </p:spPr>
      </p:pic>
    </p:spTree>
    <p:extLst>
      <p:ext uri="{BB962C8B-B14F-4D97-AF65-F5344CB8AC3E}">
        <p14:creationId xmlns:p14="http://schemas.microsoft.com/office/powerpoint/2010/main" val="79320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476410" y="1657496"/>
            <a:ext cx="7261236" cy="3323987"/>
          </a:xfrm>
          <a:prstGeom prst="rect">
            <a:avLst/>
          </a:prstGeom>
        </p:spPr>
        <p:txBody>
          <a:bodyPr wrap="square">
            <a:spAutoFit/>
          </a:bodyPr>
          <a:lstStyle/>
          <a:p>
            <a:pPr fontAlgn="base"/>
            <a:r>
              <a:rPr lang="es-ES" b="1" err="1">
                <a:solidFill>
                  <a:srgbClr val="00AE9D"/>
                </a:solidFill>
                <a:latin typeface="Karla" pitchFamily="2" charset="77"/>
              </a:rPr>
              <a:t>When</a:t>
            </a:r>
            <a:r>
              <a:rPr lang="es-ES" b="1">
                <a:solidFill>
                  <a:srgbClr val="00AE9D"/>
                </a:solidFill>
                <a:latin typeface="Karla" pitchFamily="2" charset="77"/>
              </a:rPr>
              <a:t> </a:t>
            </a:r>
            <a:r>
              <a:rPr lang="es-ES" b="1" err="1">
                <a:solidFill>
                  <a:srgbClr val="00AE9D"/>
                </a:solidFill>
                <a:latin typeface="Karla" pitchFamily="2" charset="77"/>
              </a:rPr>
              <a:t>we</a:t>
            </a:r>
            <a:r>
              <a:rPr lang="es-ES" b="1">
                <a:solidFill>
                  <a:srgbClr val="00AE9D"/>
                </a:solidFill>
                <a:latin typeface="Karla" pitchFamily="2" charset="77"/>
              </a:rPr>
              <a:t> use </a:t>
            </a:r>
            <a:r>
              <a:rPr lang="es-ES" b="1" err="1">
                <a:solidFill>
                  <a:srgbClr val="00AE9D"/>
                </a:solidFill>
                <a:latin typeface="Karla" pitchFamily="2" charset="77"/>
              </a:rPr>
              <a:t>critical</a:t>
            </a:r>
            <a:r>
              <a:rPr lang="es-ES" b="1">
                <a:solidFill>
                  <a:srgbClr val="00AE9D"/>
                </a:solidFill>
                <a:latin typeface="Karla" pitchFamily="2" charset="77"/>
              </a:rPr>
              <a:t> </a:t>
            </a:r>
            <a:r>
              <a:rPr lang="es-ES" b="1" err="1">
                <a:solidFill>
                  <a:srgbClr val="00AE9D"/>
                </a:solidFill>
                <a:latin typeface="Karla" pitchFamily="2" charset="77"/>
              </a:rPr>
              <a:t>thinking</a:t>
            </a:r>
            <a:r>
              <a:rPr lang="es-ES" b="1">
                <a:solidFill>
                  <a:srgbClr val="00AE9D"/>
                </a:solidFill>
                <a:latin typeface="Karla" pitchFamily="2" charset="77"/>
              </a:rPr>
              <a:t> </a:t>
            </a:r>
            <a:r>
              <a:rPr lang="es-ES" b="1" err="1">
                <a:solidFill>
                  <a:srgbClr val="00AE9D"/>
                </a:solidFill>
                <a:latin typeface="Karla" pitchFamily="2" charset="77"/>
              </a:rPr>
              <a:t>we</a:t>
            </a:r>
            <a:r>
              <a:rPr lang="es-ES" b="1">
                <a:solidFill>
                  <a:srgbClr val="00AE9D"/>
                </a:solidFill>
                <a:latin typeface="Karla" pitchFamily="2" charset="77"/>
              </a:rPr>
              <a:t>: </a:t>
            </a:r>
            <a:endParaRPr lang="en-US">
              <a:latin typeface="Karla" pitchFamily="2" charset="77"/>
            </a:endParaRPr>
          </a:p>
          <a:p>
            <a:pPr fontAlgn="base"/>
            <a:endParaRPr lang="en-US">
              <a:latin typeface="Karla" pitchFamily="2" charset="77"/>
            </a:endParaRPr>
          </a:p>
          <a:p>
            <a:pPr marL="285750" indent="-285750" fontAlgn="base">
              <a:lnSpc>
                <a:spcPct val="150000"/>
              </a:lnSpc>
              <a:buFont typeface="Arial" panose="020B0604020202020204" pitchFamily="34" charset="0"/>
              <a:buChar char="•"/>
            </a:pPr>
            <a:r>
              <a:rPr lang="en-US">
                <a:latin typeface="Karla" pitchFamily="2" charset="77"/>
              </a:rPr>
              <a:t>use a number </a:t>
            </a:r>
            <a:r>
              <a:rPr lang="en-GB">
                <a:latin typeface="Karla" pitchFamily="2" charset="77"/>
              </a:rPr>
              <a:t>different</a:t>
            </a:r>
            <a:r>
              <a:rPr lang="en-US">
                <a:latin typeface="Karla" pitchFamily="2" charset="77"/>
              </a:rPr>
              <a:t> advanced thinking skills</a:t>
            </a:r>
          </a:p>
          <a:p>
            <a:pPr marL="285750" indent="-285750" fontAlgn="base">
              <a:lnSpc>
                <a:spcPct val="150000"/>
              </a:lnSpc>
              <a:buFont typeface="Arial" panose="020B0604020202020204" pitchFamily="34" charset="0"/>
              <a:buChar char="•"/>
            </a:pPr>
            <a:r>
              <a:rPr lang="en-US">
                <a:latin typeface="Karla" pitchFamily="2" charset="77"/>
                <a:cs typeface="Calibri" panose="020F0502020204030204"/>
              </a:rPr>
              <a:t>put focus on the thought itself, we look at how the arguments and facts are formed</a:t>
            </a:r>
          </a:p>
          <a:p>
            <a:pPr marL="285750" indent="-285750" fontAlgn="base">
              <a:lnSpc>
                <a:spcPct val="150000"/>
              </a:lnSpc>
              <a:buFont typeface="Arial" panose="020B0604020202020204" pitchFamily="34" charset="0"/>
              <a:buChar char="•"/>
            </a:pPr>
            <a:r>
              <a:rPr lang="en-US">
                <a:latin typeface="Karla" pitchFamily="2" charset="77"/>
                <a:cs typeface="Calibri" panose="020F0502020204030204"/>
              </a:rPr>
              <a:t>reflect on and question our own thinking processes</a:t>
            </a:r>
          </a:p>
          <a:p>
            <a:pPr marL="285750" indent="-285750" fontAlgn="base">
              <a:lnSpc>
                <a:spcPct val="150000"/>
              </a:lnSpc>
              <a:buFont typeface="Arial" panose="020B0604020202020204" pitchFamily="34" charset="0"/>
              <a:buChar char="•"/>
            </a:pPr>
            <a:r>
              <a:rPr lang="en-US">
                <a:latin typeface="Karla" pitchFamily="2" charset="77"/>
                <a:cs typeface="Calibri" panose="020F0502020204030204"/>
              </a:rPr>
              <a:t>are open minded and consider alternatives and other points of view</a:t>
            </a:r>
          </a:p>
          <a:p>
            <a:pPr marL="285750" indent="-285750" fontAlgn="base">
              <a:lnSpc>
                <a:spcPct val="150000"/>
              </a:lnSpc>
              <a:buFont typeface="Arial" panose="020B0604020202020204" pitchFamily="34" charset="0"/>
              <a:buChar char="•"/>
            </a:pPr>
            <a:r>
              <a:rPr lang="en-US">
                <a:latin typeface="Karla" pitchFamily="2" charset="77"/>
                <a:cs typeface="Calibri" panose="020F0502020204030204"/>
              </a:rPr>
              <a:t>look deeper and farther</a:t>
            </a:r>
          </a:p>
          <a:p>
            <a:pPr marL="285750" indent="-285750" fontAlgn="base">
              <a:lnSpc>
                <a:spcPct val="150000"/>
              </a:lnSpc>
              <a:buFont typeface="Arial" panose="020B0604020202020204" pitchFamily="34" charset="0"/>
              <a:buChar char="•"/>
            </a:pPr>
            <a:r>
              <a:rPr lang="en-US">
                <a:latin typeface="Karla" pitchFamily="2" charset="77"/>
                <a:cs typeface="Calibri" panose="020F0502020204030204"/>
              </a:rPr>
              <a:t>ask questions on: sound evidence, good reasons, depth, breadth, fairness</a:t>
            </a:r>
          </a:p>
          <a:p>
            <a:pPr marL="285750" indent="-285750" fontAlgn="base">
              <a:buFontTx/>
              <a:buChar char="-"/>
            </a:pPr>
            <a:endParaRPr lang="en-US">
              <a:latin typeface="Karla" pitchFamily="2" charset="77"/>
              <a:cs typeface="Calibri" panose="020F0502020204030204"/>
            </a:endParaRPr>
          </a:p>
          <a:p>
            <a:pPr marL="285750" indent="-285750" fontAlgn="base">
              <a:buFontTx/>
              <a:buChar char="-"/>
            </a:pPr>
            <a:endParaRPr lang="en-US">
              <a:cs typeface="Calibri" panose="020F0502020204030204"/>
            </a:endParaRPr>
          </a:p>
          <a:p>
            <a:pPr fontAlgn="base"/>
            <a:endParaRPr lang="en-US">
              <a:latin typeface="Segoe UI" panose="020B0502040204020203" pitchFamily="34" charset="0"/>
            </a:endParaRPr>
          </a:p>
          <a:p>
            <a:pPr fontAlgn="base"/>
            <a:r>
              <a:rPr lang="en-US">
                <a:latin typeface="Karla" pitchFamily="2" charset="77"/>
              </a:rPr>
              <a:t>​</a:t>
            </a:r>
            <a:endParaRPr lang="en-U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57398" y="77492"/>
            <a:ext cx="5495415" cy="830997"/>
          </a:xfrm>
          <a:prstGeom prst="rect">
            <a:avLst/>
          </a:prstGeom>
        </p:spPr>
        <p:txBody>
          <a:bodyPr wrap="none">
            <a:spAutoFit/>
          </a:bodyPr>
          <a:lstStyle/>
          <a:p>
            <a:r>
              <a:rPr lang="en-GB" sz="2400" b="1">
                <a:solidFill>
                  <a:schemeClr val="bg1"/>
                </a:solidFill>
                <a:latin typeface="Raleway" pitchFamily="2" charset="77"/>
              </a:rPr>
              <a:t>UNIT 1 How can we think critically?​</a:t>
            </a:r>
          </a:p>
          <a:p>
            <a:endParaRPr lang="en-GB" sz="2400" b="1">
              <a:solidFill>
                <a:schemeClr val="bg1"/>
              </a:solidFill>
              <a:latin typeface="Raleway" pitchFamily="2" charset="77"/>
            </a:endParaRPr>
          </a:p>
        </p:txBody>
      </p:sp>
      <p:pic>
        <p:nvPicPr>
          <p:cNvPr id="7" name="Picture 6" descr="A picture containing text, dog&#10;&#10;Description automatically generated">
            <a:extLst>
              <a:ext uri="{FF2B5EF4-FFF2-40B4-BE49-F238E27FC236}">
                <a16:creationId xmlns:a16="http://schemas.microsoft.com/office/drawing/2014/main" id="{5DF764CD-7BDE-694C-A970-2BA0B98889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40294" y="501754"/>
            <a:ext cx="1859537" cy="1839323"/>
          </a:xfrm>
          <a:prstGeom prst="rect">
            <a:avLst/>
          </a:prstGeom>
        </p:spPr>
      </p:pic>
    </p:spTree>
    <p:extLst>
      <p:ext uri="{BB962C8B-B14F-4D97-AF65-F5344CB8AC3E}">
        <p14:creationId xmlns:p14="http://schemas.microsoft.com/office/powerpoint/2010/main" val="211902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472190" y="1313123"/>
            <a:ext cx="4435475" cy="2759075"/>
          </a:xfrm>
          <a:prstGeom prst="rect">
            <a:avLst/>
          </a:prstGeom>
        </p:spPr>
        <p:txBody>
          <a:bodyPr spcFirstLastPara="1" wrap="square" lIns="91425" tIns="91425" rIns="91425" bIns="91425" anchor="t" anchorCtr="0">
            <a:noAutofit/>
          </a:bodyPr>
          <a:lstStyle/>
          <a:p>
            <a:pPr marL="0" indent="0">
              <a:buNone/>
            </a:pPr>
            <a:r>
              <a:rPr lang="es-ES" b="1">
                <a:solidFill>
                  <a:srgbClr val="00AE9D"/>
                </a:solidFill>
              </a:rPr>
              <a:t>1.2. </a:t>
            </a:r>
            <a:r>
              <a:rPr lang="es-ES" b="1" err="1">
                <a:solidFill>
                  <a:srgbClr val="00AE9D"/>
                </a:solidFill>
              </a:rPr>
              <a:t>Useful</a:t>
            </a:r>
            <a:r>
              <a:rPr lang="es-ES" b="1">
                <a:solidFill>
                  <a:srgbClr val="00AE9D"/>
                </a:solidFill>
              </a:rPr>
              <a:t> </a:t>
            </a:r>
            <a:r>
              <a:rPr lang="es-ES" b="1" err="1">
                <a:solidFill>
                  <a:srgbClr val="00AE9D"/>
                </a:solidFill>
              </a:rPr>
              <a:t>questions</a:t>
            </a:r>
            <a:endParaRPr lang="es-ES" b="1">
              <a:solidFill>
                <a:srgbClr val="00AE9D"/>
              </a:solidFill>
            </a:endParaRPr>
          </a:p>
          <a:p>
            <a:pPr marL="0" indent="0">
              <a:buNone/>
            </a:pPr>
            <a:endParaRPr lang="es-ES">
              <a:solidFill>
                <a:srgbClr val="00AE9D"/>
              </a:solidFill>
            </a:endParaRPr>
          </a:p>
          <a:p>
            <a:pPr marL="0" lvl="0" indent="0" algn="l" rtl="0">
              <a:spcBef>
                <a:spcPts val="600"/>
              </a:spcBef>
              <a:spcAft>
                <a:spcPts val="0"/>
              </a:spcAft>
              <a:buNone/>
            </a:pPr>
            <a:endParaRPr lang="en"/>
          </a:p>
          <a:p>
            <a:pPr marL="0" lvl="0" indent="0" algn="l" rtl="0">
              <a:spcBef>
                <a:spcPts val="600"/>
              </a:spcBef>
              <a:spcAft>
                <a:spcPts val="0"/>
              </a:spcAft>
              <a:buNone/>
            </a:pP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solidFill>
                  <a:schemeClr val="bg1"/>
                </a:solidFill>
                <a:latin typeface="Raleway" pitchFamily="2" charset="77"/>
              </a:rPr>
              <a:t>UNIT 1 How can we think critically?​</a:t>
            </a:r>
          </a:p>
          <a:p>
            <a:endParaRPr lang="en-GB"/>
          </a:p>
        </p:txBody>
      </p:sp>
      <p:pic>
        <p:nvPicPr>
          <p:cNvPr id="3" name="Picture 2" descr="Question mark symbol">
            <a:extLst>
              <a:ext uri="{FF2B5EF4-FFF2-40B4-BE49-F238E27FC236}">
                <a16:creationId xmlns:a16="http://schemas.microsoft.com/office/drawing/2014/main" id="{DE06FDD5-E437-BB43-A97C-7044AA4772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1676" y="1978573"/>
            <a:ext cx="3494599" cy="1962352"/>
          </a:xfrm>
          <a:prstGeom prst="rect">
            <a:avLst/>
          </a:prstGeom>
        </p:spPr>
      </p:pic>
      <p:sp>
        <p:nvSpPr>
          <p:cNvPr id="2" name="TextBox 1">
            <a:extLst>
              <a:ext uri="{FF2B5EF4-FFF2-40B4-BE49-F238E27FC236}">
                <a16:creationId xmlns:a16="http://schemas.microsoft.com/office/drawing/2014/main" id="{C6E86598-44D4-EE4C-AD46-51B1560A4DFE}"/>
              </a:ext>
            </a:extLst>
          </p:cNvPr>
          <p:cNvSpPr txBox="1"/>
          <p:nvPr/>
        </p:nvSpPr>
        <p:spPr>
          <a:xfrm>
            <a:off x="729983" y="2297526"/>
            <a:ext cx="2612572" cy="1384995"/>
          </a:xfrm>
          <a:prstGeom prst="rect">
            <a:avLst/>
          </a:prstGeom>
          <a:noFill/>
        </p:spPr>
        <p:txBody>
          <a:bodyPr wrap="square" rtlCol="0">
            <a:spAutoFit/>
          </a:bodyPr>
          <a:lstStyle/>
          <a:p>
            <a:r>
              <a:rPr lang="en-GB">
                <a:latin typeface="Karla" pitchFamily="2" charset="77"/>
              </a:rPr>
              <a:t>We can train our critical thinking as any other muscle and doing so </a:t>
            </a:r>
            <a:r>
              <a:rPr lang="en-IS">
                <a:latin typeface="Karla" pitchFamily="2" charset="77"/>
              </a:rPr>
              <a:t>resilience and curiosity are key. </a:t>
            </a:r>
          </a:p>
          <a:p>
            <a:r>
              <a:rPr lang="en-GB">
                <a:latin typeface="Karla" pitchFamily="2" charset="77"/>
              </a:rPr>
              <a:t>Here are some useful questions:</a:t>
            </a:r>
          </a:p>
        </p:txBody>
      </p:sp>
      <p:sp>
        <p:nvSpPr>
          <p:cNvPr id="4" name="TextBox 3">
            <a:extLst>
              <a:ext uri="{FF2B5EF4-FFF2-40B4-BE49-F238E27FC236}">
                <a16:creationId xmlns:a16="http://schemas.microsoft.com/office/drawing/2014/main" id="{D4C7D06B-B250-9143-ADDB-AB116B78FCBE}"/>
              </a:ext>
            </a:extLst>
          </p:cNvPr>
          <p:cNvSpPr txBox="1"/>
          <p:nvPr/>
        </p:nvSpPr>
        <p:spPr>
          <a:xfrm>
            <a:off x="4572000" y="2143637"/>
            <a:ext cx="2912249" cy="307777"/>
          </a:xfrm>
          <a:prstGeom prst="rect">
            <a:avLst/>
          </a:prstGeom>
          <a:noFill/>
        </p:spPr>
        <p:txBody>
          <a:bodyPr wrap="square" rtlCol="0">
            <a:spAutoFit/>
          </a:bodyPr>
          <a:lstStyle/>
          <a:p>
            <a:r>
              <a:rPr lang="en-IS">
                <a:latin typeface="BUTLER-LIGHT" panose="02070803080706020303" pitchFamily="18" charset="77"/>
              </a:rPr>
              <a:t>Be open to different perspectives</a:t>
            </a:r>
            <a:endParaRPr lang="en-GB">
              <a:latin typeface="BUTLER-LIGHT" panose="02070803080706020303" pitchFamily="18" charset="77"/>
            </a:endParaRPr>
          </a:p>
        </p:txBody>
      </p:sp>
    </p:spTree>
    <p:extLst>
      <p:ext uri="{BB962C8B-B14F-4D97-AF65-F5344CB8AC3E}">
        <p14:creationId xmlns:p14="http://schemas.microsoft.com/office/powerpoint/2010/main" val="315522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ECF909C-3D9D-2343-BCF2-8F0DDD996B9B}"/>
              </a:ext>
            </a:extLst>
          </p:cNvPr>
          <p:cNvGraphicFramePr/>
          <p:nvPr>
            <p:extLst>
              <p:ext uri="{D42A27DB-BD31-4B8C-83A1-F6EECF244321}">
                <p14:modId xmlns:p14="http://schemas.microsoft.com/office/powerpoint/2010/main" val="2926251200"/>
              </p:ext>
            </p:extLst>
          </p:nvPr>
        </p:nvGraphicFramePr>
        <p:xfrm>
          <a:off x="472190" y="1058239"/>
          <a:ext cx="8065635" cy="301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solidFill>
                  <a:schemeClr val="bg1"/>
                </a:solidFill>
                <a:latin typeface="Raleway" pitchFamily="2" charset="77"/>
              </a:rPr>
              <a:t>UNIT 1 How can we think critically?</a:t>
            </a:r>
            <a:endParaRPr lang="en-GB"/>
          </a:p>
        </p:txBody>
      </p:sp>
    </p:spTree>
    <p:extLst>
      <p:ext uri="{BB962C8B-B14F-4D97-AF65-F5344CB8AC3E}">
        <p14:creationId xmlns:p14="http://schemas.microsoft.com/office/powerpoint/2010/main" val="1823874384"/>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FA55F2-66C6-4733-B756-65AB16D91B83}">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DDCC08-81FC-4B75-8B54-291D25E05E69}">
  <ds:schemaRefs>
    <ds:schemaRef ds:uri="http://schemas.microsoft.com/sharepoint/v3/contenttype/forms"/>
  </ds:schemaRefs>
</ds:datastoreItem>
</file>

<file path=customXml/itemProps3.xml><?xml version="1.0" encoding="utf-8"?>
<ds:datastoreItem xmlns:ds="http://schemas.openxmlformats.org/officeDocument/2006/customXml" ds:itemID="{3BF42E0B-7C1B-4C37-BADC-A6DC9FE7978A}">
  <ds:schemaRefs>
    <ds:schemaRef ds:uri="http://schemas.openxmlformats.org/package/2006/metadata/core-properties"/>
    <ds:schemaRef ds:uri="http://www.w3.org/XML/1998/namespace"/>
    <ds:schemaRef ds:uri="http://schemas.microsoft.com/office/2006/documentManagement/types"/>
    <ds:schemaRef ds:uri="3c0ea9e4-dde0-4b4d-b657-195ec27ec70d"/>
    <ds:schemaRef ds:uri="http://purl.org/dc/terms/"/>
    <ds:schemaRef ds:uri="http://purl.org/dc/dcmitype/"/>
    <ds:schemaRef ds:uri="http://schemas.microsoft.com/office/2006/metadata/properties"/>
    <ds:schemaRef ds:uri="http://schemas.microsoft.com/office/infopath/2007/PartnerControls"/>
    <ds:schemaRef ds:uri="55154662-676a-405c-a9b6-a5b814f1775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1249</Words>
  <Application>Microsoft Office PowerPoint</Application>
  <PresentationFormat>Presentación en pantalla (16:9)</PresentationFormat>
  <Paragraphs>292</Paragraphs>
  <Slides>29</Slides>
  <Notes>23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Karla</vt:lpstr>
      <vt:lpstr>Raleway</vt:lpstr>
      <vt:lpstr>Calibri</vt:lpstr>
      <vt:lpstr>Wingdings</vt:lpstr>
      <vt:lpstr>BUTLER-LIGHT</vt:lpstr>
      <vt:lpstr>Segoe UI</vt:lpstr>
      <vt:lpstr>Arial</vt:lpstr>
      <vt:lpstr>Escalus template</vt:lpstr>
      <vt:lpstr>Presentación de PowerPoint</vt:lpstr>
      <vt:lpstr>Presentación de PowerPoint</vt:lpstr>
      <vt:lpstr>Index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Self-assessment test</vt:lpstr>
      <vt:lpstr>Self-assessment test</vt:lpstr>
      <vt:lpstr>Presentación de PowerPoint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projects@internetwebsolutions.es</cp:lastModifiedBy>
  <cp:revision>16</cp:revision>
  <dcterms:modified xsi:type="dcterms:W3CDTF">2022-01-31T11:47:12Z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